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  <p:sldMasterId id="2147483648" r:id="rId2"/>
  </p:sldMasterIdLst>
  <p:sldIdLst>
    <p:sldId id="256" r:id="rId3"/>
    <p:sldId id="257" r:id="rId4"/>
    <p:sldId id="258" r:id="rId5"/>
    <p:sldId id="263" r:id="rId6"/>
    <p:sldId id="261" r:id="rId7"/>
    <p:sldId id="260" r:id="rId8"/>
    <p:sldId id="262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995D40-787F-08EA-2174-CDC3976BE5BE}" v="16" dt="2023-10-09T13:36:05.240"/>
    <p1510:client id="{10E85446-6DAB-5335-37E9-B93496283517}" v="298" dt="2023-10-09T21:09:29.843"/>
    <p1510:client id="{1D5E865A-8D0A-6395-D1B4-ABFA1C74A9D5}" v="2" dt="2023-10-10T11:47:31.671"/>
    <p1510:client id="{2866E654-2026-4C30-71FA-9B97462F3DA5}" v="2" dt="2023-10-10T10:50:12.272"/>
    <p1510:client id="{32CF1156-97B8-28E5-AF3B-F1E53E24A2BC}" v="12" dt="2023-10-10T13:01:45.372"/>
    <p1510:client id="{4697E82A-7B00-DF2C-03BD-021DBF2B92BD}" v="149" dt="2023-10-08T17:07:54.438"/>
    <p1510:client id="{6C85302A-0381-2CFE-F522-B2DA52977FB4}" v="12" dt="2023-10-09T20:40:12.021"/>
    <p1510:client id="{7B262773-B1C8-8DE6-5C1E-EF72C0E3B5D7}" v="132" dt="2023-10-09T19:46:12.395"/>
    <p1510:client id="{86501DEE-A1D7-64CF-415B-AC98F4D89026}" v="133" dt="2023-10-08T16:41:50.032"/>
    <p1510:client id="{8A7B7AE4-1FC1-2F9D-152E-8803290A0FA3}" v="450" dt="2023-10-10T11:53:29.300"/>
    <p1510:client id="{925784C8-75B7-4CD4-A26C-23E7E14D5E35}" v="277" dt="2023-10-06T12:02:49.139"/>
    <p1510:client id="{9B6F2CA7-2207-70AA-C91B-5D1B5341AFC1}" v="7" dt="2023-10-08T14:34:46.687"/>
    <p1510:client id="{CFAD6216-C885-2F7C-3D21-749C05FCF4EE}" v="531" dt="2023-10-09T19:38:47.515"/>
    <p1510:client id="{F6F2B2BE-10F9-A5D2-4C83-08580C8F98D2}" v="21" dt="2023-10-10T11:47:05.3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hur LAUMY" userId="S::arthur.laumy@ensea.fr::a2b4f9f1-8ba6-4474-94d5-04520194d667" providerId="AD" clId="Web-{08995D40-787F-08EA-2174-CDC3976BE5BE}"/>
    <pc:docChg chg="modSld">
      <pc:chgData name="Arthur LAUMY" userId="S::arthur.laumy@ensea.fr::a2b4f9f1-8ba6-4474-94d5-04520194d667" providerId="AD" clId="Web-{08995D40-787F-08EA-2174-CDC3976BE5BE}" dt="2023-10-09T13:36:05.240" v="30" actId="20577"/>
      <pc:docMkLst>
        <pc:docMk/>
      </pc:docMkLst>
      <pc:sldChg chg="modSp">
        <pc:chgData name="Arthur LAUMY" userId="S::arthur.laumy@ensea.fr::a2b4f9f1-8ba6-4474-94d5-04520194d667" providerId="AD" clId="Web-{08995D40-787F-08EA-2174-CDC3976BE5BE}" dt="2023-10-09T13:35:48.880" v="25" actId="20577"/>
        <pc:sldMkLst>
          <pc:docMk/>
          <pc:sldMk cId="1249795485" sldId="257"/>
        </pc:sldMkLst>
        <pc:graphicFrameChg chg="modGraphic">
          <ac:chgData name="Arthur LAUMY" userId="S::arthur.laumy@ensea.fr::a2b4f9f1-8ba6-4474-94d5-04520194d667" providerId="AD" clId="Web-{08995D40-787F-08EA-2174-CDC3976BE5BE}" dt="2023-10-09T13:35:48.880" v="25" actId="20577"/>
          <ac:graphicFrameMkLst>
            <pc:docMk/>
            <pc:sldMk cId="1249795485" sldId="257"/>
            <ac:graphicFrameMk id="14" creationId="{B5D7F722-75FC-AE03-47AE-1CBC9331AFFF}"/>
          </ac:graphicFrameMkLst>
        </pc:graphicFrameChg>
      </pc:sldChg>
      <pc:sldChg chg="modSp">
        <pc:chgData name="Arthur LAUMY" userId="S::arthur.laumy@ensea.fr::a2b4f9f1-8ba6-4474-94d5-04520194d667" providerId="AD" clId="Web-{08995D40-787F-08EA-2174-CDC3976BE5BE}" dt="2023-10-09T13:31:43.027" v="4" actId="20577"/>
        <pc:sldMkLst>
          <pc:docMk/>
          <pc:sldMk cId="2795735793" sldId="258"/>
        </pc:sldMkLst>
        <pc:spChg chg="mod">
          <ac:chgData name="Arthur LAUMY" userId="S::arthur.laumy@ensea.fr::a2b4f9f1-8ba6-4474-94d5-04520194d667" providerId="AD" clId="Web-{08995D40-787F-08EA-2174-CDC3976BE5BE}" dt="2023-10-09T13:31:43.027" v="4" actId="20577"/>
          <ac:spMkLst>
            <pc:docMk/>
            <pc:sldMk cId="2795735793" sldId="258"/>
            <ac:spMk id="3" creationId="{823E8B2A-2BB0-3E7B-F7B5-AC1ED8F12979}"/>
          </ac:spMkLst>
        </pc:spChg>
      </pc:sldChg>
      <pc:sldChg chg="modSp">
        <pc:chgData name="Arthur LAUMY" userId="S::arthur.laumy@ensea.fr::a2b4f9f1-8ba6-4474-94d5-04520194d667" providerId="AD" clId="Web-{08995D40-787F-08EA-2174-CDC3976BE5BE}" dt="2023-10-09T13:36:05.240" v="30" actId="20577"/>
        <pc:sldMkLst>
          <pc:docMk/>
          <pc:sldMk cId="3552770443" sldId="259"/>
        </pc:sldMkLst>
        <pc:spChg chg="mod">
          <ac:chgData name="Arthur LAUMY" userId="S::arthur.laumy@ensea.fr::a2b4f9f1-8ba6-4474-94d5-04520194d667" providerId="AD" clId="Web-{08995D40-787F-08EA-2174-CDC3976BE5BE}" dt="2023-10-09T13:35:58.084" v="29" actId="20577"/>
          <ac:spMkLst>
            <pc:docMk/>
            <pc:sldMk cId="3552770443" sldId="259"/>
            <ac:spMk id="2" creationId="{E7A72A76-94A1-EE25-255F-14DA4F77145B}"/>
          </ac:spMkLst>
        </pc:spChg>
        <pc:spChg chg="mod">
          <ac:chgData name="Arthur LAUMY" userId="S::arthur.laumy@ensea.fr::a2b4f9f1-8ba6-4474-94d5-04520194d667" providerId="AD" clId="Web-{08995D40-787F-08EA-2174-CDC3976BE5BE}" dt="2023-10-09T13:36:05.240" v="30" actId="20577"/>
          <ac:spMkLst>
            <pc:docMk/>
            <pc:sldMk cId="3552770443" sldId="259"/>
            <ac:spMk id="3" creationId="{823E8B2A-2BB0-3E7B-F7B5-AC1ED8F12979}"/>
          </ac:spMkLst>
        </pc:spChg>
      </pc:sldChg>
      <pc:sldChg chg="modSp">
        <pc:chgData name="Arthur LAUMY" userId="S::arthur.laumy@ensea.fr::a2b4f9f1-8ba6-4474-94d5-04520194d667" providerId="AD" clId="Web-{08995D40-787F-08EA-2174-CDC3976BE5BE}" dt="2023-10-09T08:39:44.139" v="1" actId="20577"/>
        <pc:sldMkLst>
          <pc:docMk/>
          <pc:sldMk cId="326085403" sldId="260"/>
        </pc:sldMkLst>
        <pc:spChg chg="mod">
          <ac:chgData name="Arthur LAUMY" userId="S::arthur.laumy@ensea.fr::a2b4f9f1-8ba6-4474-94d5-04520194d667" providerId="AD" clId="Web-{08995D40-787F-08EA-2174-CDC3976BE5BE}" dt="2023-10-09T08:39:44.139" v="1" actId="20577"/>
          <ac:spMkLst>
            <pc:docMk/>
            <pc:sldMk cId="326085403" sldId="260"/>
            <ac:spMk id="11" creationId="{3D6963F0-F0C1-705A-7899-A1778806A329}"/>
          </ac:spMkLst>
        </pc:spChg>
      </pc:sldChg>
    </pc:docChg>
  </pc:docChgLst>
  <pc:docChgLst>
    <pc:chgData name="Lucas CHAPART" userId="S::lucas.chapart@ensea.fr::04506b38-2d92-40b9-a983-5f3715984ce1" providerId="AD" clId="Web-{4697E82A-7B00-DF2C-03BD-021DBF2B92BD}"/>
    <pc:docChg chg="modSld">
      <pc:chgData name="Lucas CHAPART" userId="S::lucas.chapart@ensea.fr::04506b38-2d92-40b9-a983-5f3715984ce1" providerId="AD" clId="Web-{4697E82A-7B00-DF2C-03BD-021DBF2B92BD}" dt="2023-10-08T17:07:54.438" v="92" actId="1076"/>
      <pc:docMkLst>
        <pc:docMk/>
      </pc:docMkLst>
      <pc:sldChg chg="addSp delSp modSp">
        <pc:chgData name="Lucas CHAPART" userId="S::lucas.chapart@ensea.fr::04506b38-2d92-40b9-a983-5f3715984ce1" providerId="AD" clId="Web-{4697E82A-7B00-DF2C-03BD-021DBF2B92BD}" dt="2023-10-08T17:07:54.438" v="92" actId="1076"/>
        <pc:sldMkLst>
          <pc:docMk/>
          <pc:sldMk cId="326085403" sldId="260"/>
        </pc:sldMkLst>
        <pc:spChg chg="mod">
          <ac:chgData name="Lucas CHAPART" userId="S::lucas.chapart@ensea.fr::04506b38-2d92-40b9-a983-5f3715984ce1" providerId="AD" clId="Web-{4697E82A-7B00-DF2C-03BD-021DBF2B92BD}" dt="2023-10-08T17:07:18.328" v="84" actId="1076"/>
          <ac:spMkLst>
            <pc:docMk/>
            <pc:sldMk cId="326085403" sldId="260"/>
            <ac:spMk id="5" creationId="{2913FF23-F901-5FAE-9276-0975E1A9B74A}"/>
          </ac:spMkLst>
        </pc:spChg>
        <pc:spChg chg="del mod">
          <ac:chgData name="Lucas CHAPART" userId="S::lucas.chapart@ensea.fr::04506b38-2d92-40b9-a983-5f3715984ce1" providerId="AD" clId="Web-{4697E82A-7B00-DF2C-03BD-021DBF2B92BD}" dt="2023-10-08T16:42:22.568" v="2"/>
          <ac:spMkLst>
            <pc:docMk/>
            <pc:sldMk cId="326085403" sldId="260"/>
            <ac:spMk id="7" creationId="{32C86170-4D1D-3444-24A5-9D3734FA9723}"/>
          </ac:spMkLst>
        </pc:spChg>
        <pc:spChg chg="add mod">
          <ac:chgData name="Lucas CHAPART" userId="S::lucas.chapart@ensea.fr::04506b38-2d92-40b9-a983-5f3715984ce1" providerId="AD" clId="Web-{4697E82A-7B00-DF2C-03BD-021DBF2B92BD}" dt="2023-10-08T17:07:09.594" v="82" actId="1076"/>
          <ac:spMkLst>
            <pc:docMk/>
            <pc:sldMk cId="326085403" sldId="260"/>
            <ac:spMk id="9" creationId="{F6874EE0-C0D6-691C-025E-47B45B380648}"/>
          </ac:spMkLst>
        </pc:spChg>
        <pc:spChg chg="add mod">
          <ac:chgData name="Lucas CHAPART" userId="S::lucas.chapart@ensea.fr::04506b38-2d92-40b9-a983-5f3715984ce1" providerId="AD" clId="Web-{4697E82A-7B00-DF2C-03BD-021DBF2B92BD}" dt="2023-10-08T17:07:54.438" v="92" actId="1076"/>
          <ac:spMkLst>
            <pc:docMk/>
            <pc:sldMk cId="326085403" sldId="260"/>
            <ac:spMk id="11" creationId="{3D6963F0-F0C1-705A-7899-A1778806A329}"/>
          </ac:spMkLst>
        </pc:spChg>
        <pc:spChg chg="add mod">
          <ac:chgData name="Lucas CHAPART" userId="S::lucas.chapart@ensea.fr::04506b38-2d92-40b9-a983-5f3715984ce1" providerId="AD" clId="Web-{4697E82A-7B00-DF2C-03BD-021DBF2B92BD}" dt="2023-10-08T17:07:26.438" v="86" actId="1076"/>
          <ac:spMkLst>
            <pc:docMk/>
            <pc:sldMk cId="326085403" sldId="260"/>
            <ac:spMk id="13" creationId="{A5232386-F9EA-2243-C50B-B5344E6A0D04}"/>
          </ac:spMkLst>
        </pc:spChg>
      </pc:sldChg>
    </pc:docChg>
  </pc:docChgLst>
  <pc:docChgLst>
    <pc:chgData name="Marie CARONELLO" userId="S::marie.caronello@ensea.fr::72917ce1-b3fc-4977-a9fc-830a6c844eab" providerId="AD" clId="Web-{2866E654-2026-4C30-71FA-9B97462F3DA5}"/>
    <pc:docChg chg="addSld delSld">
      <pc:chgData name="Marie CARONELLO" userId="S::marie.caronello@ensea.fr::72917ce1-b3fc-4977-a9fc-830a6c844eab" providerId="AD" clId="Web-{2866E654-2026-4C30-71FA-9B97462F3DA5}" dt="2023-10-10T10:50:12.272" v="1"/>
      <pc:docMkLst>
        <pc:docMk/>
      </pc:docMkLst>
      <pc:sldChg chg="new del">
        <pc:chgData name="Marie CARONELLO" userId="S::marie.caronello@ensea.fr::72917ce1-b3fc-4977-a9fc-830a6c844eab" providerId="AD" clId="Web-{2866E654-2026-4C30-71FA-9B97462F3DA5}" dt="2023-10-10T10:50:12.272" v="1"/>
        <pc:sldMkLst>
          <pc:docMk/>
          <pc:sldMk cId="681990191" sldId="264"/>
        </pc:sldMkLst>
      </pc:sldChg>
    </pc:docChg>
  </pc:docChgLst>
  <pc:docChgLst>
    <pc:chgData name="Arthur LAUMY" userId="S::arthur.laumy@ensea.fr::a2b4f9f1-8ba6-4474-94d5-04520194d667" providerId="AD" clId="Web-{32CF1156-97B8-28E5-AF3B-F1E53E24A2BC}"/>
    <pc:docChg chg="addSld delSld modSld">
      <pc:chgData name="Arthur LAUMY" userId="S::arthur.laumy@ensea.fr::a2b4f9f1-8ba6-4474-94d5-04520194d667" providerId="AD" clId="Web-{32CF1156-97B8-28E5-AF3B-F1E53E24A2BC}" dt="2023-10-10T13:01:45.372" v="11"/>
      <pc:docMkLst>
        <pc:docMk/>
      </pc:docMkLst>
      <pc:sldChg chg="modTransition">
        <pc:chgData name="Arthur LAUMY" userId="S::arthur.laumy@ensea.fr::a2b4f9f1-8ba6-4474-94d5-04520194d667" providerId="AD" clId="Web-{32CF1156-97B8-28E5-AF3B-F1E53E24A2BC}" dt="2023-10-10T13:01:06.371" v="2"/>
        <pc:sldMkLst>
          <pc:docMk/>
          <pc:sldMk cId="1741607955" sldId="262"/>
        </pc:sldMkLst>
      </pc:sldChg>
      <pc:sldChg chg="delSp new mod modTransition setBg">
        <pc:chgData name="Arthur LAUMY" userId="S::arthur.laumy@ensea.fr::a2b4f9f1-8ba6-4474-94d5-04520194d667" providerId="AD" clId="Web-{32CF1156-97B8-28E5-AF3B-F1E53E24A2BC}" dt="2023-10-10T13:01:45.372" v="11"/>
        <pc:sldMkLst>
          <pc:docMk/>
          <pc:sldMk cId="1003416562" sldId="264"/>
        </pc:sldMkLst>
        <pc:spChg chg="del">
          <ac:chgData name="Arthur LAUMY" userId="S::arthur.laumy@ensea.fr::a2b4f9f1-8ba6-4474-94d5-04520194d667" providerId="AD" clId="Web-{32CF1156-97B8-28E5-AF3B-F1E53E24A2BC}" dt="2023-10-10T13:01:21.371" v="8"/>
          <ac:spMkLst>
            <pc:docMk/>
            <pc:sldMk cId="1003416562" sldId="264"/>
            <ac:spMk id="2" creationId="{2C0515FC-003F-8385-C0DD-8CD4224E5794}"/>
          </ac:spMkLst>
        </pc:spChg>
        <pc:spChg chg="del">
          <ac:chgData name="Arthur LAUMY" userId="S::arthur.laumy@ensea.fr::a2b4f9f1-8ba6-4474-94d5-04520194d667" providerId="AD" clId="Web-{32CF1156-97B8-28E5-AF3B-F1E53E24A2BC}" dt="2023-10-10T13:01:22.465" v="9"/>
          <ac:spMkLst>
            <pc:docMk/>
            <pc:sldMk cId="1003416562" sldId="264"/>
            <ac:spMk id="3" creationId="{B0AFADC2-AFB3-008F-165A-E4B4CA5991C2}"/>
          </ac:spMkLst>
        </pc:spChg>
      </pc:sldChg>
      <pc:sldChg chg="add del replId">
        <pc:chgData name="Arthur LAUMY" userId="S::arthur.laumy@ensea.fr::a2b4f9f1-8ba6-4474-94d5-04520194d667" providerId="AD" clId="Web-{32CF1156-97B8-28E5-AF3B-F1E53E24A2BC}" dt="2023-10-10T13:01:15.730" v="6"/>
        <pc:sldMkLst>
          <pc:docMk/>
          <pc:sldMk cId="3473751204" sldId="264"/>
        </pc:sldMkLst>
      </pc:sldChg>
      <pc:sldChg chg="add del replId">
        <pc:chgData name="Arthur LAUMY" userId="S::arthur.laumy@ensea.fr::a2b4f9f1-8ba6-4474-94d5-04520194d667" providerId="AD" clId="Web-{32CF1156-97B8-28E5-AF3B-F1E53E24A2BC}" dt="2023-10-10T13:01:11.292" v="4"/>
        <pc:sldMkLst>
          <pc:docMk/>
          <pc:sldMk cId="3980602191" sldId="264"/>
        </pc:sldMkLst>
      </pc:sldChg>
    </pc:docChg>
  </pc:docChgLst>
  <pc:docChgLst>
    <pc:chgData name="Arthur LAUMY" userId="S::arthur.laumy@ensea.fr::a2b4f9f1-8ba6-4474-94d5-04520194d667" providerId="AD" clId="Web-{9B6F2CA7-2207-70AA-C91B-5D1B5341AFC1}"/>
    <pc:docChg chg="modSld sldOrd">
      <pc:chgData name="Arthur LAUMY" userId="S::arthur.laumy@ensea.fr::a2b4f9f1-8ba6-4474-94d5-04520194d667" providerId="AD" clId="Web-{9B6F2CA7-2207-70AA-C91B-5D1B5341AFC1}" dt="2023-10-08T14:34:45.312" v="4" actId="20577"/>
      <pc:docMkLst>
        <pc:docMk/>
      </pc:docMkLst>
      <pc:sldChg chg="ord">
        <pc:chgData name="Arthur LAUMY" userId="S::arthur.laumy@ensea.fr::a2b4f9f1-8ba6-4474-94d5-04520194d667" providerId="AD" clId="Web-{9B6F2CA7-2207-70AA-C91B-5D1B5341AFC1}" dt="2023-10-08T14:34:18.139" v="1"/>
        <pc:sldMkLst>
          <pc:docMk/>
          <pc:sldMk cId="2795735793" sldId="258"/>
        </pc:sldMkLst>
      </pc:sldChg>
      <pc:sldChg chg="modSp">
        <pc:chgData name="Arthur LAUMY" userId="S::arthur.laumy@ensea.fr::a2b4f9f1-8ba6-4474-94d5-04520194d667" providerId="AD" clId="Web-{9B6F2CA7-2207-70AA-C91B-5D1B5341AFC1}" dt="2023-10-08T14:34:45.312" v="4" actId="20577"/>
        <pc:sldMkLst>
          <pc:docMk/>
          <pc:sldMk cId="3656637898" sldId="261"/>
        </pc:sldMkLst>
        <pc:spChg chg="mod">
          <ac:chgData name="Arthur LAUMY" userId="S::arthur.laumy@ensea.fr::a2b4f9f1-8ba6-4474-94d5-04520194d667" providerId="AD" clId="Web-{9B6F2CA7-2207-70AA-C91B-5D1B5341AFC1}" dt="2023-10-08T14:34:45.312" v="4" actId="20577"/>
          <ac:spMkLst>
            <pc:docMk/>
            <pc:sldMk cId="3656637898" sldId="261"/>
            <ac:spMk id="3" creationId="{823E8B2A-2BB0-3E7B-F7B5-AC1ED8F12979}"/>
          </ac:spMkLst>
        </pc:spChg>
      </pc:sldChg>
    </pc:docChg>
  </pc:docChgLst>
  <pc:docChgLst>
    <pc:chgData name="Lucas CHAPART" userId="S::lucas.chapart@ensea.fr::04506b38-2d92-40b9-a983-5f3715984ce1" providerId="AD" clId="Web-{86501DEE-A1D7-64CF-415B-AC98F4D89026}"/>
    <pc:docChg chg="modSld">
      <pc:chgData name="Lucas CHAPART" userId="S::lucas.chapart@ensea.fr::04506b38-2d92-40b9-a983-5f3715984ce1" providerId="AD" clId="Web-{86501DEE-A1D7-64CF-415B-AC98F4D89026}" dt="2023-10-08T16:41:50.032" v="126"/>
      <pc:docMkLst>
        <pc:docMk/>
      </pc:docMkLst>
      <pc:sldChg chg="addSp modSp">
        <pc:chgData name="Lucas CHAPART" userId="S::lucas.chapart@ensea.fr::04506b38-2d92-40b9-a983-5f3715984ce1" providerId="AD" clId="Web-{86501DEE-A1D7-64CF-415B-AC98F4D89026}" dt="2023-10-08T16:41:50.032" v="126"/>
        <pc:sldMkLst>
          <pc:docMk/>
          <pc:sldMk cId="326085403" sldId="260"/>
        </pc:sldMkLst>
        <pc:spChg chg="mod">
          <ac:chgData name="Lucas CHAPART" userId="S::lucas.chapart@ensea.fr::04506b38-2d92-40b9-a983-5f3715984ce1" providerId="AD" clId="Web-{86501DEE-A1D7-64CF-415B-AC98F4D89026}" dt="2023-10-08T16:41:24.656" v="120" actId="20577"/>
          <ac:spMkLst>
            <pc:docMk/>
            <pc:sldMk cId="326085403" sldId="260"/>
            <ac:spMk id="3" creationId="{823E8B2A-2BB0-3E7B-F7B5-AC1ED8F12979}"/>
          </ac:spMkLst>
        </pc:spChg>
        <pc:spChg chg="add mod">
          <ac:chgData name="Lucas CHAPART" userId="S::lucas.chapart@ensea.fr::04506b38-2d92-40b9-a983-5f3715984ce1" providerId="AD" clId="Web-{86501DEE-A1D7-64CF-415B-AC98F4D89026}" dt="2023-10-08T16:41:49.969" v="125" actId="20577"/>
          <ac:spMkLst>
            <pc:docMk/>
            <pc:sldMk cId="326085403" sldId="260"/>
            <ac:spMk id="5" creationId="{2913FF23-F901-5FAE-9276-0975E1A9B74A}"/>
          </ac:spMkLst>
        </pc:spChg>
        <pc:spChg chg="add mod">
          <ac:chgData name="Lucas CHAPART" userId="S::lucas.chapart@ensea.fr::04506b38-2d92-40b9-a983-5f3715984ce1" providerId="AD" clId="Web-{86501DEE-A1D7-64CF-415B-AC98F4D89026}" dt="2023-10-08T16:40:45.233" v="112" actId="1076"/>
          <ac:spMkLst>
            <pc:docMk/>
            <pc:sldMk cId="326085403" sldId="260"/>
            <ac:spMk id="6" creationId="{079C5432-11C8-B69F-03D1-8119810AE717}"/>
          </ac:spMkLst>
        </pc:spChg>
        <pc:spChg chg="add">
          <ac:chgData name="Lucas CHAPART" userId="S::lucas.chapart@ensea.fr::04506b38-2d92-40b9-a983-5f3715984ce1" providerId="AD" clId="Web-{86501DEE-A1D7-64CF-415B-AC98F4D89026}" dt="2023-10-08T16:41:50.032" v="126"/>
          <ac:spMkLst>
            <pc:docMk/>
            <pc:sldMk cId="326085403" sldId="260"/>
            <ac:spMk id="7" creationId="{32C86170-4D1D-3444-24A5-9D3734FA9723}"/>
          </ac:spMkLst>
        </pc:spChg>
      </pc:sldChg>
    </pc:docChg>
  </pc:docChgLst>
  <pc:docChgLst>
    <pc:chgData name="Arthur LAUMY" userId="S::arthur.laumy@ensea.fr::a2b4f9f1-8ba6-4474-94d5-04520194d667" providerId="AD" clId="Web-{F6F2B2BE-10F9-A5D2-4C83-08580C8F98D2}"/>
    <pc:docChg chg="modSld">
      <pc:chgData name="Arthur LAUMY" userId="S::arthur.laumy@ensea.fr::a2b4f9f1-8ba6-4474-94d5-04520194d667" providerId="AD" clId="Web-{F6F2B2BE-10F9-A5D2-4C83-08580C8F98D2}" dt="2023-10-10T11:47:05.351" v="17"/>
      <pc:docMkLst>
        <pc:docMk/>
      </pc:docMkLst>
      <pc:sldChg chg="addAnim delAnim">
        <pc:chgData name="Arthur LAUMY" userId="S::arthur.laumy@ensea.fr::a2b4f9f1-8ba6-4474-94d5-04520194d667" providerId="AD" clId="Web-{F6F2B2BE-10F9-A5D2-4C83-08580C8F98D2}" dt="2023-10-10T11:44:32.862" v="16"/>
        <pc:sldMkLst>
          <pc:docMk/>
          <pc:sldMk cId="108555856" sldId="256"/>
        </pc:sldMkLst>
      </pc:sldChg>
      <pc:sldChg chg="delAnim">
        <pc:chgData name="Arthur LAUMY" userId="S::arthur.laumy@ensea.fr::a2b4f9f1-8ba6-4474-94d5-04520194d667" providerId="AD" clId="Web-{F6F2B2BE-10F9-A5D2-4C83-08580C8F98D2}" dt="2023-10-10T11:43:50.344" v="8"/>
        <pc:sldMkLst>
          <pc:docMk/>
          <pc:sldMk cId="1249795485" sldId="257"/>
        </pc:sldMkLst>
      </pc:sldChg>
      <pc:sldChg chg="modSp">
        <pc:chgData name="Arthur LAUMY" userId="S::arthur.laumy@ensea.fr::a2b4f9f1-8ba6-4474-94d5-04520194d667" providerId="AD" clId="Web-{F6F2B2BE-10F9-A5D2-4C83-08580C8F98D2}" dt="2023-10-10T11:19:08.682" v="5" actId="20577"/>
        <pc:sldMkLst>
          <pc:docMk/>
          <pc:sldMk cId="1741607955" sldId="262"/>
        </pc:sldMkLst>
        <pc:spChg chg="mod">
          <ac:chgData name="Arthur LAUMY" userId="S::arthur.laumy@ensea.fr::a2b4f9f1-8ba6-4474-94d5-04520194d667" providerId="AD" clId="Web-{F6F2B2BE-10F9-A5D2-4C83-08580C8F98D2}" dt="2023-10-10T11:19:08.682" v="5" actId="20577"/>
          <ac:spMkLst>
            <pc:docMk/>
            <pc:sldMk cId="1741607955" sldId="262"/>
            <ac:spMk id="3" creationId="{823E8B2A-2BB0-3E7B-F7B5-AC1ED8F12979}"/>
          </ac:spMkLst>
        </pc:spChg>
      </pc:sldChg>
      <pc:sldChg chg="modSp modTransition">
        <pc:chgData name="Arthur LAUMY" userId="S::arthur.laumy@ensea.fr::a2b4f9f1-8ba6-4474-94d5-04520194d667" providerId="AD" clId="Web-{F6F2B2BE-10F9-A5D2-4C83-08580C8F98D2}" dt="2023-10-10T11:47:05.351" v="17"/>
        <pc:sldMkLst>
          <pc:docMk/>
          <pc:sldMk cId="2857455820" sldId="263"/>
        </pc:sldMkLst>
        <pc:spChg chg="mod">
          <ac:chgData name="Arthur LAUMY" userId="S::arthur.laumy@ensea.fr::a2b4f9f1-8ba6-4474-94d5-04520194d667" providerId="AD" clId="Web-{F6F2B2BE-10F9-A5D2-4C83-08580C8F98D2}" dt="2023-10-10T11:43:14.702" v="7" actId="20577"/>
          <ac:spMkLst>
            <pc:docMk/>
            <pc:sldMk cId="2857455820" sldId="263"/>
            <ac:spMk id="14" creationId="{EF9D9229-3EC6-4CE9-D48C-374CBABECDD0}"/>
          </ac:spMkLst>
        </pc:spChg>
      </pc:sldChg>
    </pc:docChg>
  </pc:docChgLst>
  <pc:docChgLst>
    <pc:chgData name="Arthur LAUMY" userId="S::arthur.laumy@ensea.fr::a2b4f9f1-8ba6-4474-94d5-04520194d667" providerId="AD" clId="Web-{925784C8-75B7-4CD4-A26C-23E7E14D5E35}"/>
    <pc:docChg chg="addSld delSld modSld addMainMaster delMainMaster modMainMaster">
      <pc:chgData name="Arthur LAUMY" userId="S::arthur.laumy@ensea.fr::a2b4f9f1-8ba6-4474-94d5-04520194d667" providerId="AD" clId="Web-{925784C8-75B7-4CD4-A26C-23E7E14D5E35}" dt="2023-10-06T12:02:49.139" v="295" actId="20577"/>
      <pc:docMkLst>
        <pc:docMk/>
      </pc:docMkLst>
      <pc:sldChg chg="addSp delSp modSp new mod modTransition setBg modClrScheme addAnim delAnim chgLayout">
        <pc:chgData name="Arthur LAUMY" userId="S::arthur.laumy@ensea.fr::a2b4f9f1-8ba6-4474-94d5-04520194d667" providerId="AD" clId="Web-{925784C8-75B7-4CD4-A26C-23E7E14D5E35}" dt="2023-10-06T09:12:48.771" v="190"/>
        <pc:sldMkLst>
          <pc:docMk/>
          <pc:sldMk cId="108555856" sldId="256"/>
        </pc:sldMkLst>
        <pc:spChg chg="mod ord">
          <ac:chgData name="Arthur LAUMY" userId="S::arthur.laumy@ensea.fr::a2b4f9f1-8ba6-4474-94d5-04520194d667" providerId="AD" clId="Web-{925784C8-75B7-4CD4-A26C-23E7E14D5E35}" dt="2023-10-06T09:07:57.544" v="150" actId="20577"/>
          <ac:spMkLst>
            <pc:docMk/>
            <pc:sldMk cId="108555856" sldId="256"/>
            <ac:spMk id="2" creationId="{7696F35F-6291-038F-8B03-93A461CB49C5}"/>
          </ac:spMkLst>
        </pc:spChg>
        <pc:spChg chg="mod ord">
          <ac:chgData name="Arthur LAUMY" userId="S::arthur.laumy@ensea.fr::a2b4f9f1-8ba6-4474-94d5-04520194d667" providerId="AD" clId="Web-{925784C8-75B7-4CD4-A26C-23E7E14D5E35}" dt="2023-10-06T09:08:17.467" v="176" actId="20577"/>
          <ac:spMkLst>
            <pc:docMk/>
            <pc:sldMk cId="108555856" sldId="256"/>
            <ac:spMk id="3" creationId="{5FBF3373-4B17-8435-C1AF-DD81B7D4A722}"/>
          </ac:spMkLst>
        </pc:spChg>
        <pc:spChg chg="add del mod">
          <ac:chgData name="Arthur LAUMY" userId="S::arthur.laumy@ensea.fr::a2b4f9f1-8ba6-4474-94d5-04520194d667" providerId="AD" clId="Web-{925784C8-75B7-4CD4-A26C-23E7E14D5E35}" dt="2023-10-06T09:08:27.686" v="180"/>
          <ac:spMkLst>
            <pc:docMk/>
            <pc:sldMk cId="108555856" sldId="256"/>
            <ac:spMk id="5" creationId="{8F69BAD1-ABD4-BE48-6DD4-2B0D05FC28E3}"/>
          </ac:spMkLst>
        </pc:spChg>
        <pc:spChg chg="add del mod">
          <ac:chgData name="Arthur LAUMY" userId="S::arthur.laumy@ensea.fr::a2b4f9f1-8ba6-4474-94d5-04520194d667" providerId="AD" clId="Web-{925784C8-75B7-4CD4-A26C-23E7E14D5E35}" dt="2023-10-06T09:08:26.326" v="179"/>
          <ac:spMkLst>
            <pc:docMk/>
            <pc:sldMk cId="108555856" sldId="256"/>
            <ac:spMk id="6" creationId="{06EE8CA2-51E1-FC14-3206-30DAFBF0A6C1}"/>
          </ac:spMkLst>
        </pc:spChg>
        <pc:spChg chg="add mod">
          <ac:chgData name="Arthur LAUMY" userId="S::arthur.laumy@ensea.fr::a2b4f9f1-8ba6-4474-94d5-04520194d667" providerId="AD" clId="Web-{925784C8-75B7-4CD4-A26C-23E7E14D5E35}" dt="2023-10-06T09:08:29.358" v="181"/>
          <ac:spMkLst>
            <pc:docMk/>
            <pc:sldMk cId="108555856" sldId="256"/>
            <ac:spMk id="7" creationId="{51F39EDF-1514-C76F-A702-33EED64A5A8C}"/>
          </ac:spMkLst>
        </pc:spChg>
        <pc:spChg chg="add del">
          <ac:chgData name="Arthur LAUMY" userId="S::arthur.laumy@ensea.fr::a2b4f9f1-8ba6-4474-94d5-04520194d667" providerId="AD" clId="Web-{925784C8-75B7-4CD4-A26C-23E7E14D5E35}" dt="2023-10-06T08:25:12.142" v="3"/>
          <ac:spMkLst>
            <pc:docMk/>
            <pc:sldMk cId="108555856" sldId="256"/>
            <ac:spMk id="9" creationId="{4AA13AD3-0A4F-475A-BEBB-DEEFF5C096C3}"/>
          </ac:spMkLst>
        </pc:spChg>
        <pc:spChg chg="add del">
          <ac:chgData name="Arthur LAUMY" userId="S::arthur.laumy@ensea.fr::a2b4f9f1-8ba6-4474-94d5-04520194d667" providerId="AD" clId="Web-{925784C8-75B7-4CD4-A26C-23E7E14D5E35}" dt="2023-10-06T08:25:12.142" v="3"/>
          <ac:spMkLst>
            <pc:docMk/>
            <pc:sldMk cId="108555856" sldId="256"/>
            <ac:spMk id="11" creationId="{9654BDA8-EE5D-4DC8-BA6E-A93D650163BA}"/>
          </ac:spMkLst>
        </pc:spChg>
        <pc:spChg chg="add del">
          <ac:chgData name="Arthur LAUMY" userId="S::arthur.laumy@ensea.fr::a2b4f9f1-8ba6-4474-94d5-04520194d667" providerId="AD" clId="Web-{925784C8-75B7-4CD4-A26C-23E7E14D5E35}" dt="2023-10-06T08:25:15.627" v="5"/>
          <ac:spMkLst>
            <pc:docMk/>
            <pc:sldMk cId="108555856" sldId="256"/>
            <ac:spMk id="13" creationId="{5C8041AD-0A28-47FA-8BFF-56BAAA24647F}"/>
          </ac:spMkLst>
        </pc:spChg>
        <pc:spChg chg="add del">
          <ac:chgData name="Arthur LAUMY" userId="S::arthur.laumy@ensea.fr::a2b4f9f1-8ba6-4474-94d5-04520194d667" providerId="AD" clId="Web-{925784C8-75B7-4CD4-A26C-23E7E14D5E35}" dt="2023-10-06T08:25:15.627" v="5"/>
          <ac:spMkLst>
            <pc:docMk/>
            <pc:sldMk cId="108555856" sldId="256"/>
            <ac:spMk id="14" creationId="{72EF3F9A-9717-4ACB-A30D-96694842C4F7}"/>
          </ac:spMkLst>
        </pc:spChg>
        <pc:spChg chg="add del">
          <ac:chgData name="Arthur LAUMY" userId="S::arthur.laumy@ensea.fr::a2b4f9f1-8ba6-4474-94d5-04520194d667" providerId="AD" clId="Web-{925784C8-75B7-4CD4-A26C-23E7E14D5E35}" dt="2023-10-06T08:38:21.868" v="7"/>
          <ac:spMkLst>
            <pc:docMk/>
            <pc:sldMk cId="108555856" sldId="256"/>
            <ac:spMk id="17" creationId="{4AA13AD3-0A4F-475A-BEBB-DEEFF5C096C3}"/>
          </ac:spMkLst>
        </pc:spChg>
        <pc:spChg chg="add del">
          <ac:chgData name="Arthur LAUMY" userId="S::arthur.laumy@ensea.fr::a2b4f9f1-8ba6-4474-94d5-04520194d667" providerId="AD" clId="Web-{925784C8-75B7-4CD4-A26C-23E7E14D5E35}" dt="2023-10-06T08:38:21.868" v="7"/>
          <ac:spMkLst>
            <pc:docMk/>
            <pc:sldMk cId="108555856" sldId="256"/>
            <ac:spMk id="18" creationId="{9654BDA8-EE5D-4DC8-BA6E-A93D650163BA}"/>
          </ac:spMkLst>
        </pc:spChg>
        <pc:spChg chg="add del">
          <ac:chgData name="Arthur LAUMY" userId="S::arthur.laumy@ensea.fr::a2b4f9f1-8ba6-4474-94d5-04520194d667" providerId="AD" clId="Web-{925784C8-75B7-4CD4-A26C-23E7E14D5E35}" dt="2023-10-06T08:43:38.861" v="49"/>
          <ac:spMkLst>
            <pc:docMk/>
            <pc:sldMk cId="108555856" sldId="256"/>
            <ac:spMk id="24" creationId="{55B419A7-F817-4767-8CCB-FB0E189C4ACD}"/>
          </ac:spMkLst>
        </pc:spChg>
        <pc:spChg chg="add del">
          <ac:chgData name="Arthur LAUMY" userId="S::arthur.laumy@ensea.fr::a2b4f9f1-8ba6-4474-94d5-04520194d667" providerId="AD" clId="Web-{925784C8-75B7-4CD4-A26C-23E7E14D5E35}" dt="2023-10-06T08:43:38.861" v="49"/>
          <ac:spMkLst>
            <pc:docMk/>
            <pc:sldMk cId="108555856" sldId="256"/>
            <ac:spMk id="28" creationId="{7021D92D-08FF-45A6-9109-AC9462C7E8E3}"/>
          </ac:spMkLst>
        </pc:spChg>
        <pc:spChg chg="add">
          <ac:chgData name="Arthur LAUMY" userId="S::arthur.laumy@ensea.fr::a2b4f9f1-8ba6-4474-94d5-04520194d667" providerId="AD" clId="Web-{925784C8-75B7-4CD4-A26C-23E7E14D5E35}" dt="2023-10-06T08:43:38.861" v="49"/>
          <ac:spMkLst>
            <pc:docMk/>
            <pc:sldMk cId="108555856" sldId="256"/>
            <ac:spMk id="33" creationId="{55B419A7-F817-4767-8CCB-FB0E189C4ACD}"/>
          </ac:spMkLst>
        </pc:spChg>
        <pc:spChg chg="add">
          <ac:chgData name="Arthur LAUMY" userId="S::arthur.laumy@ensea.fr::a2b4f9f1-8ba6-4474-94d5-04520194d667" providerId="AD" clId="Web-{925784C8-75B7-4CD4-A26C-23E7E14D5E35}" dt="2023-10-06T08:43:38.861" v="49"/>
          <ac:spMkLst>
            <pc:docMk/>
            <pc:sldMk cId="108555856" sldId="256"/>
            <ac:spMk id="35" creationId="{E4398140-F067-40E9-892C-4DB04C70BC55}"/>
          </ac:spMkLst>
        </pc:spChg>
        <pc:spChg chg="add">
          <ac:chgData name="Arthur LAUMY" userId="S::arthur.laumy@ensea.fr::a2b4f9f1-8ba6-4474-94d5-04520194d667" providerId="AD" clId="Web-{925784C8-75B7-4CD4-A26C-23E7E14D5E35}" dt="2023-10-06T08:43:38.861" v="49"/>
          <ac:spMkLst>
            <pc:docMk/>
            <pc:sldMk cId="108555856" sldId="256"/>
            <ac:spMk id="39" creationId="{7021D92D-08FF-45A6-9109-AC9462C7E8E3}"/>
          </ac:spMkLst>
        </pc:spChg>
        <pc:picChg chg="add del">
          <ac:chgData name="Arthur LAUMY" userId="S::arthur.laumy@ensea.fr::a2b4f9f1-8ba6-4474-94d5-04520194d667" providerId="AD" clId="Web-{925784C8-75B7-4CD4-A26C-23E7E14D5E35}" dt="2023-10-06T08:25:12.142" v="3"/>
          <ac:picMkLst>
            <pc:docMk/>
            <pc:sldMk cId="108555856" sldId="256"/>
            <ac:picMk id="4" creationId="{2FBAB567-6CD5-6574-831B-1842A03B1670}"/>
          </ac:picMkLst>
        </pc:picChg>
        <pc:picChg chg="add del">
          <ac:chgData name="Arthur LAUMY" userId="S::arthur.laumy@ensea.fr::a2b4f9f1-8ba6-4474-94d5-04520194d667" providerId="AD" clId="Web-{925784C8-75B7-4CD4-A26C-23E7E14D5E35}" dt="2023-10-06T08:25:15.627" v="5"/>
          <ac:picMkLst>
            <pc:docMk/>
            <pc:sldMk cId="108555856" sldId="256"/>
            <ac:picMk id="15" creationId="{0E78773A-F407-D2D5-9F3E-6FD785DF3BA0}"/>
          </ac:picMkLst>
        </pc:picChg>
        <pc:picChg chg="add mod ord">
          <ac:chgData name="Arthur LAUMY" userId="S::arthur.laumy@ensea.fr::a2b4f9f1-8ba6-4474-94d5-04520194d667" providerId="AD" clId="Web-{925784C8-75B7-4CD4-A26C-23E7E14D5E35}" dt="2023-10-06T08:43:38.861" v="49"/>
          <ac:picMkLst>
            <pc:docMk/>
            <pc:sldMk cId="108555856" sldId="256"/>
            <ac:picMk id="19" creationId="{2FBAB567-6CD5-6574-831B-1842A03B1670}"/>
          </ac:picMkLst>
        </pc:picChg>
        <pc:cxnChg chg="add del">
          <ac:chgData name="Arthur LAUMY" userId="S::arthur.laumy@ensea.fr::a2b4f9f1-8ba6-4474-94d5-04520194d667" providerId="AD" clId="Web-{925784C8-75B7-4CD4-A26C-23E7E14D5E35}" dt="2023-10-06T08:43:38.861" v="49"/>
          <ac:cxnSpMkLst>
            <pc:docMk/>
            <pc:sldMk cId="108555856" sldId="256"/>
            <ac:cxnSpMk id="26" creationId="{D81E42A3-743C-4C15-9DA8-93AA9AEBFB17}"/>
          </ac:cxnSpMkLst>
        </pc:cxnChg>
        <pc:cxnChg chg="add">
          <ac:chgData name="Arthur LAUMY" userId="S::arthur.laumy@ensea.fr::a2b4f9f1-8ba6-4474-94d5-04520194d667" providerId="AD" clId="Web-{925784C8-75B7-4CD4-A26C-23E7E14D5E35}" dt="2023-10-06T08:43:38.861" v="49"/>
          <ac:cxnSpMkLst>
            <pc:docMk/>
            <pc:sldMk cId="108555856" sldId="256"/>
            <ac:cxnSpMk id="37" creationId="{17726E8A-324C-4684-96F2-AFDDFB2F1441}"/>
          </ac:cxnSpMkLst>
        </pc:cxnChg>
      </pc:sldChg>
      <pc:sldChg chg="addSp delSp modSp new mod modTransition setBg addAnim">
        <pc:chgData name="Arthur LAUMY" userId="S::arthur.laumy@ensea.fr::a2b4f9f1-8ba6-4474-94d5-04520194d667" providerId="AD" clId="Web-{925784C8-75B7-4CD4-A26C-23E7E14D5E35}" dt="2023-10-06T09:09:06.312" v="183"/>
        <pc:sldMkLst>
          <pc:docMk/>
          <pc:sldMk cId="1249795485" sldId="257"/>
        </pc:sldMkLst>
        <pc:spChg chg="mod">
          <ac:chgData name="Arthur LAUMY" userId="S::arthur.laumy@ensea.fr::a2b4f9f1-8ba6-4474-94d5-04520194d667" providerId="AD" clId="Web-{925784C8-75B7-4CD4-A26C-23E7E14D5E35}" dt="2023-10-06T09:04:33.335" v="130"/>
          <ac:spMkLst>
            <pc:docMk/>
            <pc:sldMk cId="1249795485" sldId="257"/>
            <ac:spMk id="2" creationId="{BE598265-1BBC-6E82-EC83-FB67CE758B83}"/>
          </ac:spMkLst>
        </pc:spChg>
        <pc:spChg chg="del mod">
          <ac:chgData name="Arthur LAUMY" userId="S::arthur.laumy@ensea.fr::a2b4f9f1-8ba6-4474-94d5-04520194d667" providerId="AD" clId="Web-{925784C8-75B7-4CD4-A26C-23E7E14D5E35}" dt="2023-10-06T08:43:00.079" v="48"/>
          <ac:spMkLst>
            <pc:docMk/>
            <pc:sldMk cId="1249795485" sldId="257"/>
            <ac:spMk id="3" creationId="{E2CE4DA0-9E25-AF72-9683-E6B16DA6C2AB}"/>
          </ac:spMkLst>
        </pc:spChg>
        <pc:spChg chg="add del">
          <ac:chgData name="Arthur LAUMY" userId="S::arthur.laumy@ensea.fr::a2b4f9f1-8ba6-4474-94d5-04520194d667" providerId="AD" clId="Web-{925784C8-75B7-4CD4-A26C-23E7E14D5E35}" dt="2023-10-06T08:43:00.079" v="48"/>
          <ac:spMkLst>
            <pc:docMk/>
            <pc:sldMk cId="1249795485" sldId="257"/>
            <ac:spMk id="8" creationId="{C5176844-69C3-4F79-BE38-EA5BDDF4FEA4}"/>
          </ac:spMkLst>
        </pc:spChg>
        <pc:spChg chg="add del">
          <ac:chgData name="Arthur LAUMY" userId="S::arthur.laumy@ensea.fr::a2b4f9f1-8ba6-4474-94d5-04520194d667" providerId="AD" clId="Web-{925784C8-75B7-4CD4-A26C-23E7E14D5E35}" dt="2023-10-06T08:43:00.079" v="48"/>
          <ac:spMkLst>
            <pc:docMk/>
            <pc:sldMk cId="1249795485" sldId="257"/>
            <ac:spMk id="10" creationId="{1CF1AAE4-D0BC-430F-A613-7BBAAECA0C2D}"/>
          </ac:spMkLst>
        </pc:spChg>
        <pc:spChg chg="add del">
          <ac:chgData name="Arthur LAUMY" userId="S::arthur.laumy@ensea.fr::a2b4f9f1-8ba6-4474-94d5-04520194d667" providerId="AD" clId="Web-{925784C8-75B7-4CD4-A26C-23E7E14D5E35}" dt="2023-10-06T08:43:00.079" v="48"/>
          <ac:spMkLst>
            <pc:docMk/>
            <pc:sldMk cId="1249795485" sldId="257"/>
            <ac:spMk id="12" creationId="{A101E513-AF74-4E9D-A31F-99664250722D}"/>
          </ac:spMkLst>
        </pc:spChg>
        <pc:spChg chg="add del">
          <ac:chgData name="Arthur LAUMY" userId="S::arthur.laumy@ensea.fr::a2b4f9f1-8ba6-4474-94d5-04520194d667" providerId="AD" clId="Web-{925784C8-75B7-4CD4-A26C-23E7E14D5E35}" dt="2023-10-06T09:00:53.532" v="117"/>
          <ac:spMkLst>
            <pc:docMk/>
            <pc:sldMk cId="1249795485" sldId="257"/>
            <ac:spMk id="18" creationId="{C5176844-69C3-4F79-BE38-EA5BDDF4FEA4}"/>
          </ac:spMkLst>
        </pc:spChg>
        <pc:spChg chg="add del">
          <ac:chgData name="Arthur LAUMY" userId="S::arthur.laumy@ensea.fr::a2b4f9f1-8ba6-4474-94d5-04520194d667" providerId="AD" clId="Web-{925784C8-75B7-4CD4-A26C-23E7E14D5E35}" dt="2023-10-06T09:00:53.532" v="117"/>
          <ac:spMkLst>
            <pc:docMk/>
            <pc:sldMk cId="1249795485" sldId="257"/>
            <ac:spMk id="22" creationId="{A101E513-AF74-4E9D-A31F-99664250722D}"/>
          </ac:spMkLst>
        </pc:spChg>
        <pc:spChg chg="add del">
          <ac:chgData name="Arthur LAUMY" userId="S::arthur.laumy@ensea.fr::a2b4f9f1-8ba6-4474-94d5-04520194d667" providerId="AD" clId="Web-{925784C8-75B7-4CD4-A26C-23E7E14D5E35}" dt="2023-10-06T09:00:08.609" v="104"/>
          <ac:spMkLst>
            <pc:docMk/>
            <pc:sldMk cId="1249795485" sldId="257"/>
            <ac:spMk id="27" creationId="{C5176844-69C3-4F79-BE38-EA5BDDF4FEA4}"/>
          </ac:spMkLst>
        </pc:spChg>
        <pc:spChg chg="add del">
          <ac:chgData name="Arthur LAUMY" userId="S::arthur.laumy@ensea.fr::a2b4f9f1-8ba6-4474-94d5-04520194d667" providerId="AD" clId="Web-{925784C8-75B7-4CD4-A26C-23E7E14D5E35}" dt="2023-10-06T09:00:08.609" v="104"/>
          <ac:spMkLst>
            <pc:docMk/>
            <pc:sldMk cId="1249795485" sldId="257"/>
            <ac:spMk id="31" creationId="{A101E513-AF74-4E9D-A31F-99664250722D}"/>
          </ac:spMkLst>
        </pc:spChg>
        <pc:spChg chg="add del">
          <ac:chgData name="Arthur LAUMY" userId="S::arthur.laumy@ensea.fr::a2b4f9f1-8ba6-4474-94d5-04520194d667" providerId="AD" clId="Web-{925784C8-75B7-4CD4-A26C-23E7E14D5E35}" dt="2023-10-06T09:00:12.328" v="106"/>
          <ac:spMkLst>
            <pc:docMk/>
            <pc:sldMk cId="1249795485" sldId="257"/>
            <ac:spMk id="33" creationId="{C5176844-69C3-4F79-BE38-EA5BDDF4FEA4}"/>
          </ac:spMkLst>
        </pc:spChg>
        <pc:spChg chg="add del">
          <ac:chgData name="Arthur LAUMY" userId="S::arthur.laumy@ensea.fr::a2b4f9f1-8ba6-4474-94d5-04520194d667" providerId="AD" clId="Web-{925784C8-75B7-4CD4-A26C-23E7E14D5E35}" dt="2023-10-06T09:00:12.328" v="106"/>
          <ac:spMkLst>
            <pc:docMk/>
            <pc:sldMk cId="1249795485" sldId="257"/>
            <ac:spMk id="34" creationId="{A101E513-AF74-4E9D-A31F-99664250722D}"/>
          </ac:spMkLst>
        </pc:spChg>
        <pc:spChg chg="add del">
          <ac:chgData name="Arthur LAUMY" userId="S::arthur.laumy@ensea.fr::a2b4f9f1-8ba6-4474-94d5-04520194d667" providerId="AD" clId="Web-{925784C8-75B7-4CD4-A26C-23E7E14D5E35}" dt="2023-10-06T09:00:16.218" v="108"/>
          <ac:spMkLst>
            <pc:docMk/>
            <pc:sldMk cId="1249795485" sldId="257"/>
            <ac:spMk id="36" creationId="{C5176844-69C3-4F79-BE38-EA5BDDF4FEA4}"/>
          </ac:spMkLst>
        </pc:spChg>
        <pc:spChg chg="add del">
          <ac:chgData name="Arthur LAUMY" userId="S::arthur.laumy@ensea.fr::a2b4f9f1-8ba6-4474-94d5-04520194d667" providerId="AD" clId="Web-{925784C8-75B7-4CD4-A26C-23E7E14D5E35}" dt="2023-10-06T09:00:16.218" v="108"/>
          <ac:spMkLst>
            <pc:docMk/>
            <pc:sldMk cId="1249795485" sldId="257"/>
            <ac:spMk id="38" creationId="{A101E513-AF74-4E9D-A31F-99664250722D}"/>
          </ac:spMkLst>
        </pc:spChg>
        <pc:spChg chg="add del">
          <ac:chgData name="Arthur LAUMY" userId="S::arthur.laumy@ensea.fr::a2b4f9f1-8ba6-4474-94d5-04520194d667" providerId="AD" clId="Web-{925784C8-75B7-4CD4-A26C-23E7E14D5E35}" dt="2023-10-06T09:00:23" v="110"/>
          <ac:spMkLst>
            <pc:docMk/>
            <pc:sldMk cId="1249795485" sldId="257"/>
            <ac:spMk id="40" creationId="{C5176844-69C3-4F79-BE38-EA5BDDF4FEA4}"/>
          </ac:spMkLst>
        </pc:spChg>
        <pc:spChg chg="add del">
          <ac:chgData name="Arthur LAUMY" userId="S::arthur.laumy@ensea.fr::a2b4f9f1-8ba6-4474-94d5-04520194d667" providerId="AD" clId="Web-{925784C8-75B7-4CD4-A26C-23E7E14D5E35}" dt="2023-10-06T09:00:23" v="110"/>
          <ac:spMkLst>
            <pc:docMk/>
            <pc:sldMk cId="1249795485" sldId="257"/>
            <ac:spMk id="41" creationId="{41113FF5-9B84-4A89-BF52-EA3C7E01AA3B}"/>
          </ac:spMkLst>
        </pc:spChg>
        <pc:spChg chg="add del">
          <ac:chgData name="Arthur LAUMY" userId="S::arthur.laumy@ensea.fr::a2b4f9f1-8ba6-4474-94d5-04520194d667" providerId="AD" clId="Web-{925784C8-75B7-4CD4-A26C-23E7E14D5E35}" dt="2023-10-06T09:00:23" v="110"/>
          <ac:spMkLst>
            <pc:docMk/>
            <pc:sldMk cId="1249795485" sldId="257"/>
            <ac:spMk id="42" creationId="{A101E513-AF74-4E9D-A31F-99664250722D}"/>
          </ac:spMkLst>
        </pc:spChg>
        <pc:spChg chg="add del">
          <ac:chgData name="Arthur LAUMY" userId="S::arthur.laumy@ensea.fr::a2b4f9f1-8ba6-4474-94d5-04520194d667" providerId="AD" clId="Web-{925784C8-75B7-4CD4-A26C-23E7E14D5E35}" dt="2023-10-06T09:00:27.203" v="112"/>
          <ac:spMkLst>
            <pc:docMk/>
            <pc:sldMk cId="1249795485" sldId="257"/>
            <ac:spMk id="44" creationId="{C5176844-69C3-4F79-BE38-EA5BDDF4FEA4}"/>
          </ac:spMkLst>
        </pc:spChg>
        <pc:spChg chg="add del">
          <ac:chgData name="Arthur LAUMY" userId="S::arthur.laumy@ensea.fr::a2b4f9f1-8ba6-4474-94d5-04520194d667" providerId="AD" clId="Web-{925784C8-75B7-4CD4-A26C-23E7E14D5E35}" dt="2023-10-06T09:00:27.203" v="112"/>
          <ac:spMkLst>
            <pc:docMk/>
            <pc:sldMk cId="1249795485" sldId="257"/>
            <ac:spMk id="45" creationId="{41113FF5-9B84-4A89-BF52-EA3C7E01AA3B}"/>
          </ac:spMkLst>
        </pc:spChg>
        <pc:spChg chg="add del">
          <ac:chgData name="Arthur LAUMY" userId="S::arthur.laumy@ensea.fr::a2b4f9f1-8ba6-4474-94d5-04520194d667" providerId="AD" clId="Web-{925784C8-75B7-4CD4-A26C-23E7E14D5E35}" dt="2023-10-06T09:00:27.203" v="112"/>
          <ac:spMkLst>
            <pc:docMk/>
            <pc:sldMk cId="1249795485" sldId="257"/>
            <ac:spMk id="46" creationId="{A101E513-AF74-4E9D-A31F-99664250722D}"/>
          </ac:spMkLst>
        </pc:spChg>
        <pc:spChg chg="add del">
          <ac:chgData name="Arthur LAUMY" userId="S::arthur.laumy@ensea.fr::a2b4f9f1-8ba6-4474-94d5-04520194d667" providerId="AD" clId="Web-{925784C8-75B7-4CD4-A26C-23E7E14D5E35}" dt="2023-10-06T09:00:32.688" v="114"/>
          <ac:spMkLst>
            <pc:docMk/>
            <pc:sldMk cId="1249795485" sldId="257"/>
            <ac:spMk id="48" creationId="{C5176844-69C3-4F79-BE38-EA5BDDF4FEA4}"/>
          </ac:spMkLst>
        </pc:spChg>
        <pc:spChg chg="add del">
          <ac:chgData name="Arthur LAUMY" userId="S::arthur.laumy@ensea.fr::a2b4f9f1-8ba6-4474-94d5-04520194d667" providerId="AD" clId="Web-{925784C8-75B7-4CD4-A26C-23E7E14D5E35}" dt="2023-10-06T09:00:32.688" v="114"/>
          <ac:spMkLst>
            <pc:docMk/>
            <pc:sldMk cId="1249795485" sldId="257"/>
            <ac:spMk id="50" creationId="{A101E513-AF74-4E9D-A31F-99664250722D}"/>
          </ac:spMkLst>
        </pc:spChg>
        <pc:spChg chg="add del">
          <ac:chgData name="Arthur LAUMY" userId="S::arthur.laumy@ensea.fr::a2b4f9f1-8ba6-4474-94d5-04520194d667" providerId="AD" clId="Web-{925784C8-75B7-4CD4-A26C-23E7E14D5E35}" dt="2023-10-06T09:00:53.485" v="116"/>
          <ac:spMkLst>
            <pc:docMk/>
            <pc:sldMk cId="1249795485" sldId="257"/>
            <ac:spMk id="52" creationId="{C5176844-69C3-4F79-BE38-EA5BDDF4FEA4}"/>
          </ac:spMkLst>
        </pc:spChg>
        <pc:spChg chg="add del">
          <ac:chgData name="Arthur LAUMY" userId="S::arthur.laumy@ensea.fr::a2b4f9f1-8ba6-4474-94d5-04520194d667" providerId="AD" clId="Web-{925784C8-75B7-4CD4-A26C-23E7E14D5E35}" dt="2023-10-06T09:00:53.485" v="116"/>
          <ac:spMkLst>
            <pc:docMk/>
            <pc:sldMk cId="1249795485" sldId="257"/>
            <ac:spMk id="54" creationId="{7BB25A96-E96A-4D45-AA98-5275E81FAC84}"/>
          </ac:spMkLst>
        </pc:spChg>
        <pc:spChg chg="add del">
          <ac:chgData name="Arthur LAUMY" userId="S::arthur.laumy@ensea.fr::a2b4f9f1-8ba6-4474-94d5-04520194d667" providerId="AD" clId="Web-{925784C8-75B7-4CD4-A26C-23E7E14D5E35}" dt="2023-10-06T09:00:53.485" v="116"/>
          <ac:spMkLst>
            <pc:docMk/>
            <pc:sldMk cId="1249795485" sldId="257"/>
            <ac:spMk id="55" creationId="{A101E513-AF74-4E9D-A31F-99664250722D}"/>
          </ac:spMkLst>
        </pc:spChg>
        <pc:spChg chg="add del">
          <ac:chgData name="Arthur LAUMY" userId="S::arthur.laumy@ensea.fr::a2b4f9f1-8ba6-4474-94d5-04520194d667" providerId="AD" clId="Web-{925784C8-75B7-4CD4-A26C-23E7E14D5E35}" dt="2023-10-06T09:04:33.335" v="130"/>
          <ac:spMkLst>
            <pc:docMk/>
            <pc:sldMk cId="1249795485" sldId="257"/>
            <ac:spMk id="57" creationId="{C5176844-69C3-4F79-BE38-EA5BDDF4FEA4}"/>
          </ac:spMkLst>
        </pc:spChg>
        <pc:spChg chg="add del">
          <ac:chgData name="Arthur LAUMY" userId="S::arthur.laumy@ensea.fr::a2b4f9f1-8ba6-4474-94d5-04520194d667" providerId="AD" clId="Web-{925784C8-75B7-4CD4-A26C-23E7E14D5E35}" dt="2023-10-06T09:04:33.335" v="130"/>
          <ac:spMkLst>
            <pc:docMk/>
            <pc:sldMk cId="1249795485" sldId="257"/>
            <ac:spMk id="58" creationId="{41113FF5-9B84-4A89-BF52-EA3C7E01AA3B}"/>
          </ac:spMkLst>
        </pc:spChg>
        <pc:spChg chg="add del">
          <ac:chgData name="Arthur LAUMY" userId="S::arthur.laumy@ensea.fr::a2b4f9f1-8ba6-4474-94d5-04520194d667" providerId="AD" clId="Web-{925784C8-75B7-4CD4-A26C-23E7E14D5E35}" dt="2023-10-06T09:04:33.335" v="130"/>
          <ac:spMkLst>
            <pc:docMk/>
            <pc:sldMk cId="1249795485" sldId="257"/>
            <ac:spMk id="59" creationId="{A101E513-AF74-4E9D-A31F-99664250722D}"/>
          </ac:spMkLst>
        </pc:spChg>
        <pc:spChg chg="add">
          <ac:chgData name="Arthur LAUMY" userId="S::arthur.laumy@ensea.fr::a2b4f9f1-8ba6-4474-94d5-04520194d667" providerId="AD" clId="Web-{925784C8-75B7-4CD4-A26C-23E7E14D5E35}" dt="2023-10-06T09:04:33.335" v="130"/>
          <ac:spMkLst>
            <pc:docMk/>
            <pc:sldMk cId="1249795485" sldId="257"/>
            <ac:spMk id="64" creationId="{C5176844-69C3-4F79-BE38-EA5BDDF4FEA4}"/>
          </ac:spMkLst>
        </pc:spChg>
        <pc:spChg chg="add">
          <ac:chgData name="Arthur LAUMY" userId="S::arthur.laumy@ensea.fr::a2b4f9f1-8ba6-4474-94d5-04520194d667" providerId="AD" clId="Web-{925784C8-75B7-4CD4-A26C-23E7E14D5E35}" dt="2023-10-06T09:04:33.335" v="130"/>
          <ac:spMkLst>
            <pc:docMk/>
            <pc:sldMk cId="1249795485" sldId="257"/>
            <ac:spMk id="68" creationId="{7BB25A96-E96A-4D45-AA98-5275E81FAC84}"/>
          </ac:spMkLst>
        </pc:spChg>
        <pc:spChg chg="add">
          <ac:chgData name="Arthur LAUMY" userId="S::arthur.laumy@ensea.fr::a2b4f9f1-8ba6-4474-94d5-04520194d667" providerId="AD" clId="Web-{925784C8-75B7-4CD4-A26C-23E7E14D5E35}" dt="2023-10-06T09:04:33.335" v="130"/>
          <ac:spMkLst>
            <pc:docMk/>
            <pc:sldMk cId="1249795485" sldId="257"/>
            <ac:spMk id="70" creationId="{A101E513-AF74-4E9D-A31F-99664250722D}"/>
          </ac:spMkLst>
        </pc:spChg>
        <pc:spChg chg="add del mod">
          <ac:chgData name="Arthur LAUMY" userId="S::arthur.laumy@ensea.fr::a2b4f9f1-8ba6-4474-94d5-04520194d667" providerId="AD" clId="Web-{925784C8-75B7-4CD4-A26C-23E7E14D5E35}" dt="2023-10-06T09:04:16.553" v="127"/>
          <ac:spMkLst>
            <pc:docMk/>
            <pc:sldMk cId="1249795485" sldId="257"/>
            <ac:spMk id="164" creationId="{8C021974-B128-1D83-1232-19A37EAE120A}"/>
          </ac:spMkLst>
        </pc:spChg>
        <pc:spChg chg="add mod">
          <ac:chgData name="Arthur LAUMY" userId="S::arthur.laumy@ensea.fr::a2b4f9f1-8ba6-4474-94d5-04520194d667" providerId="AD" clId="Web-{925784C8-75B7-4CD4-A26C-23E7E14D5E35}" dt="2023-10-06T09:08:34.186" v="182"/>
          <ac:spMkLst>
            <pc:docMk/>
            <pc:sldMk cId="1249795485" sldId="257"/>
            <ac:spMk id="322" creationId="{8ED8B2FA-9505-7175-BC9B-14B2EB0024E4}"/>
          </ac:spMkLst>
        </pc:spChg>
        <pc:graphicFrameChg chg="add del mod modGraphic">
          <ac:chgData name="Arthur LAUMY" userId="S::arthur.laumy@ensea.fr::a2b4f9f1-8ba6-4474-94d5-04520194d667" providerId="AD" clId="Web-{925784C8-75B7-4CD4-A26C-23E7E14D5E35}" dt="2023-10-06T09:07:21.856" v="136" actId="1076"/>
          <ac:graphicFrameMkLst>
            <pc:docMk/>
            <pc:sldMk cId="1249795485" sldId="257"/>
            <ac:graphicFrameMk id="14" creationId="{B5D7F722-75FC-AE03-47AE-1CBC9331AFFF}"/>
          </ac:graphicFrameMkLst>
        </pc:graphicFrameChg>
        <pc:picChg chg="add del mod">
          <ac:chgData name="Arthur LAUMY" userId="S::arthur.laumy@ensea.fr::a2b4f9f1-8ba6-4474-94d5-04520194d667" providerId="AD" clId="Web-{925784C8-75B7-4CD4-A26C-23E7E14D5E35}" dt="2023-10-06T09:01:39.533" v="119"/>
          <ac:picMkLst>
            <pc:docMk/>
            <pc:sldMk cId="1249795485" sldId="257"/>
            <ac:picMk id="121" creationId="{848D015E-B1CF-0DAD-9C22-28DCA882D537}"/>
          </ac:picMkLst>
        </pc:picChg>
        <pc:picChg chg="add del mod">
          <ac:chgData name="Arthur LAUMY" userId="S::arthur.laumy@ensea.fr::a2b4f9f1-8ba6-4474-94d5-04520194d667" providerId="AD" clId="Web-{925784C8-75B7-4CD4-A26C-23E7E14D5E35}" dt="2023-10-06T09:04:18.460" v="128"/>
          <ac:picMkLst>
            <pc:docMk/>
            <pc:sldMk cId="1249795485" sldId="257"/>
            <ac:picMk id="122" creationId="{519A7745-473E-CA83-BB9E-B1182352E1DA}"/>
          </ac:picMkLst>
        </pc:picChg>
        <pc:cxnChg chg="add del">
          <ac:chgData name="Arthur LAUMY" userId="S::arthur.laumy@ensea.fr::a2b4f9f1-8ba6-4474-94d5-04520194d667" providerId="AD" clId="Web-{925784C8-75B7-4CD4-A26C-23E7E14D5E35}" dt="2023-10-06T09:00:53.532" v="117"/>
          <ac:cxnSpMkLst>
            <pc:docMk/>
            <pc:sldMk cId="1249795485" sldId="257"/>
            <ac:cxnSpMk id="20" creationId="{623022EF-4E43-4298-8E3D-DA5EF06176E9}"/>
          </ac:cxnSpMkLst>
        </pc:cxnChg>
        <pc:cxnChg chg="add del">
          <ac:chgData name="Arthur LAUMY" userId="S::arthur.laumy@ensea.fr::a2b4f9f1-8ba6-4474-94d5-04520194d667" providerId="AD" clId="Web-{925784C8-75B7-4CD4-A26C-23E7E14D5E35}" dt="2023-10-06T09:00:08.609" v="104"/>
          <ac:cxnSpMkLst>
            <pc:docMk/>
            <pc:sldMk cId="1249795485" sldId="257"/>
            <ac:cxnSpMk id="29" creationId="{623022EF-4E43-4298-8E3D-DA5EF06176E9}"/>
          </ac:cxnSpMkLst>
        </pc:cxnChg>
        <pc:cxnChg chg="add del">
          <ac:chgData name="Arthur LAUMY" userId="S::arthur.laumy@ensea.fr::a2b4f9f1-8ba6-4474-94d5-04520194d667" providerId="AD" clId="Web-{925784C8-75B7-4CD4-A26C-23E7E14D5E35}" dt="2023-10-06T09:00:16.218" v="108"/>
          <ac:cxnSpMkLst>
            <pc:docMk/>
            <pc:sldMk cId="1249795485" sldId="257"/>
            <ac:cxnSpMk id="37" creationId="{623022EF-4E43-4298-8E3D-DA5EF06176E9}"/>
          </ac:cxnSpMkLst>
        </pc:cxnChg>
        <pc:cxnChg chg="add del">
          <ac:chgData name="Arthur LAUMY" userId="S::arthur.laumy@ensea.fr::a2b4f9f1-8ba6-4474-94d5-04520194d667" providerId="AD" clId="Web-{925784C8-75B7-4CD4-A26C-23E7E14D5E35}" dt="2023-10-06T09:00:32.688" v="114"/>
          <ac:cxnSpMkLst>
            <pc:docMk/>
            <pc:sldMk cId="1249795485" sldId="257"/>
            <ac:cxnSpMk id="49" creationId="{623022EF-4E43-4298-8E3D-DA5EF06176E9}"/>
          </ac:cxnSpMkLst>
        </pc:cxnChg>
        <pc:cxnChg chg="add del">
          <ac:chgData name="Arthur LAUMY" userId="S::arthur.laumy@ensea.fr::a2b4f9f1-8ba6-4474-94d5-04520194d667" providerId="AD" clId="Web-{925784C8-75B7-4CD4-A26C-23E7E14D5E35}" dt="2023-10-06T09:00:53.485" v="116"/>
          <ac:cxnSpMkLst>
            <pc:docMk/>
            <pc:sldMk cId="1249795485" sldId="257"/>
            <ac:cxnSpMk id="53" creationId="{33862825-C012-4895-A17E-F3D1F62D89DD}"/>
          </ac:cxnSpMkLst>
        </pc:cxnChg>
        <pc:cxnChg chg="add">
          <ac:chgData name="Arthur LAUMY" userId="S::arthur.laumy@ensea.fr::a2b4f9f1-8ba6-4474-94d5-04520194d667" providerId="AD" clId="Web-{925784C8-75B7-4CD4-A26C-23E7E14D5E35}" dt="2023-10-06T09:04:33.335" v="130"/>
          <ac:cxnSpMkLst>
            <pc:docMk/>
            <pc:sldMk cId="1249795485" sldId="257"/>
            <ac:cxnSpMk id="66" creationId="{33862825-C012-4895-A17E-F3D1F62D89DD}"/>
          </ac:cxnSpMkLst>
        </pc:cxnChg>
      </pc:sldChg>
      <pc:sldChg chg="addSp modSp new mod modTransition setBg">
        <pc:chgData name="Arthur LAUMY" userId="S::arthur.laumy@ensea.fr::a2b4f9f1-8ba6-4474-94d5-04520194d667" providerId="AD" clId="Web-{925784C8-75B7-4CD4-A26C-23E7E14D5E35}" dt="2023-10-06T12:02:40.233" v="292" actId="20577"/>
        <pc:sldMkLst>
          <pc:docMk/>
          <pc:sldMk cId="2795735793" sldId="258"/>
        </pc:sldMkLst>
        <pc:spChg chg="mod">
          <ac:chgData name="Arthur LAUMY" userId="S::arthur.laumy@ensea.fr::a2b4f9f1-8ba6-4474-94d5-04520194d667" providerId="AD" clId="Web-{925784C8-75B7-4CD4-A26C-23E7E14D5E35}" dt="2023-10-06T08:53:15.534" v="82" actId="20577"/>
          <ac:spMkLst>
            <pc:docMk/>
            <pc:sldMk cId="2795735793" sldId="258"/>
            <ac:spMk id="2" creationId="{E7A72A76-94A1-EE25-255F-14DA4F77145B}"/>
          </ac:spMkLst>
        </pc:spChg>
        <pc:spChg chg="mod">
          <ac:chgData name="Arthur LAUMY" userId="S::arthur.laumy@ensea.fr::a2b4f9f1-8ba6-4474-94d5-04520194d667" providerId="AD" clId="Web-{925784C8-75B7-4CD4-A26C-23E7E14D5E35}" dt="2023-10-06T12:02:40.233" v="292" actId="20577"/>
          <ac:spMkLst>
            <pc:docMk/>
            <pc:sldMk cId="2795735793" sldId="258"/>
            <ac:spMk id="3" creationId="{823E8B2A-2BB0-3E7B-F7B5-AC1ED8F12979}"/>
          </ac:spMkLst>
        </pc:spChg>
        <pc:spChg chg="add mod">
          <ac:chgData name="Arthur LAUMY" userId="S::arthur.laumy@ensea.fr::a2b4f9f1-8ba6-4474-94d5-04520194d667" providerId="AD" clId="Web-{925784C8-75B7-4CD4-A26C-23E7E14D5E35}" dt="2023-10-06T09:08:34.186" v="182"/>
          <ac:spMkLst>
            <pc:docMk/>
            <pc:sldMk cId="2795735793" sldId="258"/>
            <ac:spMk id="4" creationId="{E982C73E-FEAA-EA02-4274-0B92FFDA2E59}"/>
          </ac:spMkLst>
        </pc:spChg>
        <pc:spChg chg="add">
          <ac:chgData name="Arthur LAUMY" userId="S::arthur.laumy@ensea.fr::a2b4f9f1-8ba6-4474-94d5-04520194d667" providerId="AD" clId="Web-{925784C8-75B7-4CD4-A26C-23E7E14D5E35}" dt="2023-10-06T08:38:46.462" v="11"/>
          <ac:spMkLst>
            <pc:docMk/>
            <pc:sldMk cId="2795735793" sldId="258"/>
            <ac:spMk id="8" creationId="{C5176844-69C3-4F79-BE38-EA5BDDF4FEA4}"/>
          </ac:spMkLst>
        </pc:spChg>
        <pc:spChg chg="add">
          <ac:chgData name="Arthur LAUMY" userId="S::arthur.laumy@ensea.fr::a2b4f9f1-8ba6-4474-94d5-04520194d667" providerId="AD" clId="Web-{925784C8-75B7-4CD4-A26C-23E7E14D5E35}" dt="2023-10-06T08:38:46.462" v="11"/>
          <ac:spMkLst>
            <pc:docMk/>
            <pc:sldMk cId="2795735793" sldId="258"/>
            <ac:spMk id="12" creationId="{A101E513-AF74-4E9D-A31F-99664250722D}"/>
          </ac:spMkLst>
        </pc:spChg>
        <pc:cxnChg chg="add">
          <ac:chgData name="Arthur LAUMY" userId="S::arthur.laumy@ensea.fr::a2b4f9f1-8ba6-4474-94d5-04520194d667" providerId="AD" clId="Web-{925784C8-75B7-4CD4-A26C-23E7E14D5E35}" dt="2023-10-06T08:38:46.462" v="11"/>
          <ac:cxnSpMkLst>
            <pc:docMk/>
            <pc:sldMk cId="2795735793" sldId="258"/>
            <ac:cxnSpMk id="10" creationId="{33862825-C012-4895-A17E-F3D1F62D89DD}"/>
          </ac:cxnSpMkLst>
        </pc:cxnChg>
      </pc:sldChg>
      <pc:sldChg chg="modSp add del replId">
        <pc:chgData name="Arthur LAUMY" userId="S::arthur.laumy@ensea.fr::a2b4f9f1-8ba6-4474-94d5-04520194d667" providerId="AD" clId="Web-{925784C8-75B7-4CD4-A26C-23E7E14D5E35}" dt="2023-10-06T09:13:15.131" v="198"/>
        <pc:sldMkLst>
          <pc:docMk/>
          <pc:sldMk cId="3552770443" sldId="259"/>
        </pc:sldMkLst>
        <pc:spChg chg="mod">
          <ac:chgData name="Arthur LAUMY" userId="S::arthur.laumy@ensea.fr::a2b4f9f1-8ba6-4474-94d5-04520194d667" providerId="AD" clId="Web-{925784C8-75B7-4CD4-A26C-23E7E14D5E35}" dt="2023-10-06T09:13:09.397" v="196" actId="20577"/>
          <ac:spMkLst>
            <pc:docMk/>
            <pc:sldMk cId="3552770443" sldId="259"/>
            <ac:spMk id="3" creationId="{823E8B2A-2BB0-3E7B-F7B5-AC1ED8F12979}"/>
          </ac:spMkLst>
        </pc:spChg>
      </pc:sldChg>
      <pc:sldChg chg="modSp add replId">
        <pc:chgData name="Arthur LAUMY" userId="S::arthur.laumy@ensea.fr::a2b4f9f1-8ba6-4474-94d5-04520194d667" providerId="AD" clId="Web-{925784C8-75B7-4CD4-A26C-23E7E14D5E35}" dt="2023-10-06T11:40:38.801" v="237" actId="20577"/>
        <pc:sldMkLst>
          <pc:docMk/>
          <pc:sldMk cId="326085403" sldId="260"/>
        </pc:sldMkLst>
        <pc:spChg chg="mod">
          <ac:chgData name="Arthur LAUMY" userId="S::arthur.laumy@ensea.fr::a2b4f9f1-8ba6-4474-94d5-04520194d667" providerId="AD" clId="Web-{925784C8-75B7-4CD4-A26C-23E7E14D5E35}" dt="2023-10-06T09:13:37.491" v="202" actId="20577"/>
          <ac:spMkLst>
            <pc:docMk/>
            <pc:sldMk cId="326085403" sldId="260"/>
            <ac:spMk id="2" creationId="{E7A72A76-94A1-EE25-255F-14DA4F77145B}"/>
          </ac:spMkLst>
        </pc:spChg>
        <pc:spChg chg="mod">
          <ac:chgData name="Arthur LAUMY" userId="S::arthur.laumy@ensea.fr::a2b4f9f1-8ba6-4474-94d5-04520194d667" providerId="AD" clId="Web-{925784C8-75B7-4CD4-A26C-23E7E14D5E35}" dt="2023-10-06T11:40:38.801" v="237" actId="20577"/>
          <ac:spMkLst>
            <pc:docMk/>
            <pc:sldMk cId="326085403" sldId="260"/>
            <ac:spMk id="3" creationId="{823E8B2A-2BB0-3E7B-F7B5-AC1ED8F12979}"/>
          </ac:spMkLst>
        </pc:spChg>
      </pc:sldChg>
      <pc:sldChg chg="modSp add replId">
        <pc:chgData name="Arthur LAUMY" userId="S::arthur.laumy@ensea.fr::a2b4f9f1-8ba6-4474-94d5-04520194d667" providerId="AD" clId="Web-{925784C8-75B7-4CD4-A26C-23E7E14D5E35}" dt="2023-10-06T12:02:49.139" v="295" actId="20577"/>
        <pc:sldMkLst>
          <pc:docMk/>
          <pc:sldMk cId="3656637898" sldId="261"/>
        </pc:sldMkLst>
        <pc:spChg chg="mod">
          <ac:chgData name="Arthur LAUMY" userId="S::arthur.laumy@ensea.fr::a2b4f9f1-8ba6-4474-94d5-04520194d667" providerId="AD" clId="Web-{925784C8-75B7-4CD4-A26C-23E7E14D5E35}" dt="2023-10-06T12:02:49.139" v="295" actId="20577"/>
          <ac:spMkLst>
            <pc:docMk/>
            <pc:sldMk cId="3656637898" sldId="261"/>
            <ac:spMk id="3" creationId="{823E8B2A-2BB0-3E7B-F7B5-AC1ED8F12979}"/>
          </ac:spMkLst>
        </pc:spChg>
      </pc:sldChg>
      <pc:sldChg chg="modSp add replId">
        <pc:chgData name="Arthur LAUMY" userId="S::arthur.laumy@ensea.fr::a2b4f9f1-8ba6-4474-94d5-04520194d667" providerId="AD" clId="Web-{925784C8-75B7-4CD4-A26C-23E7E14D5E35}" dt="2023-10-06T12:02:33.045" v="287" actId="20577"/>
        <pc:sldMkLst>
          <pc:docMk/>
          <pc:sldMk cId="1741607955" sldId="262"/>
        </pc:sldMkLst>
        <pc:spChg chg="mod">
          <ac:chgData name="Arthur LAUMY" userId="S::arthur.laumy@ensea.fr::a2b4f9f1-8ba6-4474-94d5-04520194d667" providerId="AD" clId="Web-{925784C8-75B7-4CD4-A26C-23E7E14D5E35}" dt="2023-10-06T11:42:21.164" v="263" actId="20577"/>
          <ac:spMkLst>
            <pc:docMk/>
            <pc:sldMk cId="1741607955" sldId="262"/>
            <ac:spMk id="2" creationId="{E7A72A76-94A1-EE25-255F-14DA4F77145B}"/>
          </ac:spMkLst>
        </pc:spChg>
        <pc:spChg chg="mod">
          <ac:chgData name="Arthur LAUMY" userId="S::arthur.laumy@ensea.fr::a2b4f9f1-8ba6-4474-94d5-04520194d667" providerId="AD" clId="Web-{925784C8-75B7-4CD4-A26C-23E7E14D5E35}" dt="2023-10-06T12:02:33.045" v="287" actId="20577"/>
          <ac:spMkLst>
            <pc:docMk/>
            <pc:sldMk cId="1741607955" sldId="262"/>
            <ac:spMk id="3" creationId="{823E8B2A-2BB0-3E7B-F7B5-AC1ED8F12979}"/>
          </ac:spMkLst>
        </pc:spChg>
      </pc:sldChg>
      <pc:sldMasterChg chg="del delSldLayout">
        <pc:chgData name="Arthur LAUMY" userId="S::arthur.laumy@ensea.fr::a2b4f9f1-8ba6-4474-94d5-04520194d667" providerId="AD" clId="Web-{925784C8-75B7-4CD4-A26C-23E7E14D5E35}" dt="2023-10-06T08:21:39.714" v="1"/>
        <pc:sldMasterMkLst>
          <pc:docMk/>
          <pc:sldMasterMk cId="3071127875" sldId="2147483648"/>
        </pc:sldMasterMkLst>
        <pc:sldLayoutChg chg="del">
          <pc:chgData name="Arthur LAUMY" userId="S::arthur.laumy@ensea.fr::a2b4f9f1-8ba6-4474-94d5-04520194d667" providerId="AD" clId="Web-{925784C8-75B7-4CD4-A26C-23E7E14D5E35}" dt="2023-10-06T08:21:39.714" v="1"/>
          <pc:sldLayoutMkLst>
            <pc:docMk/>
            <pc:sldMasterMk cId="3071127875" sldId="2147483648"/>
            <pc:sldLayoutMk cId="3310491181" sldId="2147483649"/>
          </pc:sldLayoutMkLst>
        </pc:sldLayoutChg>
        <pc:sldLayoutChg chg="del">
          <pc:chgData name="Arthur LAUMY" userId="S::arthur.laumy@ensea.fr::a2b4f9f1-8ba6-4474-94d5-04520194d667" providerId="AD" clId="Web-{925784C8-75B7-4CD4-A26C-23E7E14D5E35}" dt="2023-10-06T08:21:39.714" v="1"/>
          <pc:sldLayoutMkLst>
            <pc:docMk/>
            <pc:sldMasterMk cId="3071127875" sldId="2147483648"/>
            <pc:sldLayoutMk cId="3841795644" sldId="2147483650"/>
          </pc:sldLayoutMkLst>
        </pc:sldLayoutChg>
        <pc:sldLayoutChg chg="del">
          <pc:chgData name="Arthur LAUMY" userId="S::arthur.laumy@ensea.fr::a2b4f9f1-8ba6-4474-94d5-04520194d667" providerId="AD" clId="Web-{925784C8-75B7-4CD4-A26C-23E7E14D5E35}" dt="2023-10-06T08:21:39.714" v="1"/>
          <pc:sldLayoutMkLst>
            <pc:docMk/>
            <pc:sldMasterMk cId="3071127875" sldId="2147483648"/>
            <pc:sldLayoutMk cId="3466923455" sldId="2147483651"/>
          </pc:sldLayoutMkLst>
        </pc:sldLayoutChg>
        <pc:sldLayoutChg chg="del">
          <pc:chgData name="Arthur LAUMY" userId="S::arthur.laumy@ensea.fr::a2b4f9f1-8ba6-4474-94d5-04520194d667" providerId="AD" clId="Web-{925784C8-75B7-4CD4-A26C-23E7E14D5E35}" dt="2023-10-06T08:21:39.714" v="1"/>
          <pc:sldLayoutMkLst>
            <pc:docMk/>
            <pc:sldMasterMk cId="3071127875" sldId="2147483648"/>
            <pc:sldLayoutMk cId="3747632232" sldId="2147483652"/>
          </pc:sldLayoutMkLst>
        </pc:sldLayoutChg>
        <pc:sldLayoutChg chg="del">
          <pc:chgData name="Arthur LAUMY" userId="S::arthur.laumy@ensea.fr::a2b4f9f1-8ba6-4474-94d5-04520194d667" providerId="AD" clId="Web-{925784C8-75B7-4CD4-A26C-23E7E14D5E35}" dt="2023-10-06T08:21:39.714" v="1"/>
          <pc:sldLayoutMkLst>
            <pc:docMk/>
            <pc:sldMasterMk cId="3071127875" sldId="2147483648"/>
            <pc:sldLayoutMk cId="2611866596" sldId="2147483653"/>
          </pc:sldLayoutMkLst>
        </pc:sldLayoutChg>
        <pc:sldLayoutChg chg="del">
          <pc:chgData name="Arthur LAUMY" userId="S::arthur.laumy@ensea.fr::a2b4f9f1-8ba6-4474-94d5-04520194d667" providerId="AD" clId="Web-{925784C8-75B7-4CD4-A26C-23E7E14D5E35}" dt="2023-10-06T08:21:39.714" v="1"/>
          <pc:sldLayoutMkLst>
            <pc:docMk/>
            <pc:sldMasterMk cId="3071127875" sldId="2147483648"/>
            <pc:sldLayoutMk cId="3395854097" sldId="2147483654"/>
          </pc:sldLayoutMkLst>
        </pc:sldLayoutChg>
        <pc:sldLayoutChg chg="del">
          <pc:chgData name="Arthur LAUMY" userId="S::arthur.laumy@ensea.fr::a2b4f9f1-8ba6-4474-94d5-04520194d667" providerId="AD" clId="Web-{925784C8-75B7-4CD4-A26C-23E7E14D5E35}" dt="2023-10-06T08:21:39.714" v="1"/>
          <pc:sldLayoutMkLst>
            <pc:docMk/>
            <pc:sldMasterMk cId="3071127875" sldId="2147483648"/>
            <pc:sldLayoutMk cId="4040201302" sldId="2147483655"/>
          </pc:sldLayoutMkLst>
        </pc:sldLayoutChg>
        <pc:sldLayoutChg chg="del">
          <pc:chgData name="Arthur LAUMY" userId="S::arthur.laumy@ensea.fr::a2b4f9f1-8ba6-4474-94d5-04520194d667" providerId="AD" clId="Web-{925784C8-75B7-4CD4-A26C-23E7E14D5E35}" dt="2023-10-06T08:21:39.714" v="1"/>
          <pc:sldLayoutMkLst>
            <pc:docMk/>
            <pc:sldMasterMk cId="3071127875" sldId="2147483648"/>
            <pc:sldLayoutMk cId="2706407263" sldId="2147483656"/>
          </pc:sldLayoutMkLst>
        </pc:sldLayoutChg>
        <pc:sldLayoutChg chg="del">
          <pc:chgData name="Arthur LAUMY" userId="S::arthur.laumy@ensea.fr::a2b4f9f1-8ba6-4474-94d5-04520194d667" providerId="AD" clId="Web-{925784C8-75B7-4CD4-A26C-23E7E14D5E35}" dt="2023-10-06T08:21:39.714" v="1"/>
          <pc:sldLayoutMkLst>
            <pc:docMk/>
            <pc:sldMasterMk cId="3071127875" sldId="2147483648"/>
            <pc:sldLayoutMk cId="1610903340" sldId="2147483657"/>
          </pc:sldLayoutMkLst>
        </pc:sldLayoutChg>
        <pc:sldLayoutChg chg="del">
          <pc:chgData name="Arthur LAUMY" userId="S::arthur.laumy@ensea.fr::a2b4f9f1-8ba6-4474-94d5-04520194d667" providerId="AD" clId="Web-{925784C8-75B7-4CD4-A26C-23E7E14D5E35}" dt="2023-10-06T08:21:39.714" v="1"/>
          <pc:sldLayoutMkLst>
            <pc:docMk/>
            <pc:sldMasterMk cId="3071127875" sldId="2147483648"/>
            <pc:sldLayoutMk cId="4172787210" sldId="2147483658"/>
          </pc:sldLayoutMkLst>
        </pc:sldLayoutChg>
        <pc:sldLayoutChg chg="del">
          <pc:chgData name="Arthur LAUMY" userId="S::arthur.laumy@ensea.fr::a2b4f9f1-8ba6-4474-94d5-04520194d667" providerId="AD" clId="Web-{925784C8-75B7-4CD4-A26C-23E7E14D5E35}" dt="2023-10-06T08:21:39.714" v="1"/>
          <pc:sldLayoutMkLst>
            <pc:docMk/>
            <pc:sldMasterMk cId="3071127875" sldId="2147483648"/>
            <pc:sldLayoutMk cId="1902177510" sldId="2147483659"/>
          </pc:sldLayoutMkLst>
        </pc:sldLayoutChg>
      </pc:sldMasterChg>
      <pc:sldMasterChg chg="add del addSldLayout delSldLayout modSldLayout">
        <pc:chgData name="Arthur LAUMY" userId="S::arthur.laumy@ensea.fr::a2b4f9f1-8ba6-4474-94d5-04520194d667" providerId="AD" clId="Web-{925784C8-75B7-4CD4-A26C-23E7E14D5E35}" dt="2023-10-06T08:25:15.705" v="6"/>
        <pc:sldMasterMkLst>
          <pc:docMk/>
          <pc:sldMasterMk cId="4166338632" sldId="2147483660"/>
        </pc:sldMasterMkLst>
        <pc:sldLayoutChg chg="add del mod replId">
          <pc:chgData name="Arthur LAUMY" userId="S::arthur.laumy@ensea.fr::a2b4f9f1-8ba6-4474-94d5-04520194d667" providerId="AD" clId="Web-{925784C8-75B7-4CD4-A26C-23E7E14D5E35}" dt="2023-10-06T08:25:15.705" v="6"/>
          <pc:sldLayoutMkLst>
            <pc:docMk/>
            <pc:sldMasterMk cId="4166338632" sldId="2147483660"/>
            <pc:sldLayoutMk cId="1142172058" sldId="2147483661"/>
          </pc:sldLayoutMkLst>
        </pc:sldLayoutChg>
        <pc:sldLayoutChg chg="add del mod replId">
          <pc:chgData name="Arthur LAUMY" userId="S::arthur.laumy@ensea.fr::a2b4f9f1-8ba6-4474-94d5-04520194d667" providerId="AD" clId="Web-{925784C8-75B7-4CD4-A26C-23E7E14D5E35}" dt="2023-10-06T08:25:15.705" v="6"/>
          <pc:sldLayoutMkLst>
            <pc:docMk/>
            <pc:sldMasterMk cId="4166338632" sldId="2147483660"/>
            <pc:sldLayoutMk cId="1475895767" sldId="2147483662"/>
          </pc:sldLayoutMkLst>
        </pc:sldLayoutChg>
        <pc:sldLayoutChg chg="add del mod replId">
          <pc:chgData name="Arthur LAUMY" userId="S::arthur.laumy@ensea.fr::a2b4f9f1-8ba6-4474-94d5-04520194d667" providerId="AD" clId="Web-{925784C8-75B7-4CD4-A26C-23E7E14D5E35}" dt="2023-10-06T08:25:15.705" v="6"/>
          <pc:sldLayoutMkLst>
            <pc:docMk/>
            <pc:sldMasterMk cId="4166338632" sldId="2147483660"/>
            <pc:sldLayoutMk cId="2951611996" sldId="2147483663"/>
          </pc:sldLayoutMkLst>
        </pc:sldLayoutChg>
        <pc:sldLayoutChg chg="add del mod replId">
          <pc:chgData name="Arthur LAUMY" userId="S::arthur.laumy@ensea.fr::a2b4f9f1-8ba6-4474-94d5-04520194d667" providerId="AD" clId="Web-{925784C8-75B7-4CD4-A26C-23E7E14D5E35}" dt="2023-10-06T08:25:15.705" v="6"/>
          <pc:sldLayoutMkLst>
            <pc:docMk/>
            <pc:sldMasterMk cId="4166338632" sldId="2147483660"/>
            <pc:sldLayoutMk cId="2163279115" sldId="2147483664"/>
          </pc:sldLayoutMkLst>
        </pc:sldLayoutChg>
        <pc:sldLayoutChg chg="add del mod replId">
          <pc:chgData name="Arthur LAUMY" userId="S::arthur.laumy@ensea.fr::a2b4f9f1-8ba6-4474-94d5-04520194d667" providerId="AD" clId="Web-{925784C8-75B7-4CD4-A26C-23E7E14D5E35}" dt="2023-10-06T08:25:15.705" v="6"/>
          <pc:sldLayoutMkLst>
            <pc:docMk/>
            <pc:sldMasterMk cId="4166338632" sldId="2147483660"/>
            <pc:sldLayoutMk cId="2175988404" sldId="2147483665"/>
          </pc:sldLayoutMkLst>
        </pc:sldLayoutChg>
        <pc:sldLayoutChg chg="add del mod replId">
          <pc:chgData name="Arthur LAUMY" userId="S::arthur.laumy@ensea.fr::a2b4f9f1-8ba6-4474-94d5-04520194d667" providerId="AD" clId="Web-{925784C8-75B7-4CD4-A26C-23E7E14D5E35}" dt="2023-10-06T08:25:15.705" v="6"/>
          <pc:sldLayoutMkLst>
            <pc:docMk/>
            <pc:sldMasterMk cId="4166338632" sldId="2147483660"/>
            <pc:sldLayoutMk cId="2096973024" sldId="2147483666"/>
          </pc:sldLayoutMkLst>
        </pc:sldLayoutChg>
        <pc:sldLayoutChg chg="add del mod replId">
          <pc:chgData name="Arthur LAUMY" userId="S::arthur.laumy@ensea.fr::a2b4f9f1-8ba6-4474-94d5-04520194d667" providerId="AD" clId="Web-{925784C8-75B7-4CD4-A26C-23E7E14D5E35}" dt="2023-10-06T08:25:15.705" v="6"/>
          <pc:sldLayoutMkLst>
            <pc:docMk/>
            <pc:sldMasterMk cId="4166338632" sldId="2147483660"/>
            <pc:sldLayoutMk cId="3358314520" sldId="2147483667"/>
          </pc:sldLayoutMkLst>
        </pc:sldLayoutChg>
        <pc:sldLayoutChg chg="add del mod replId">
          <pc:chgData name="Arthur LAUMY" userId="S::arthur.laumy@ensea.fr::a2b4f9f1-8ba6-4474-94d5-04520194d667" providerId="AD" clId="Web-{925784C8-75B7-4CD4-A26C-23E7E14D5E35}" dt="2023-10-06T08:25:15.705" v="6"/>
          <pc:sldLayoutMkLst>
            <pc:docMk/>
            <pc:sldMasterMk cId="4166338632" sldId="2147483660"/>
            <pc:sldLayoutMk cId="4249072467" sldId="2147483668"/>
          </pc:sldLayoutMkLst>
        </pc:sldLayoutChg>
        <pc:sldLayoutChg chg="add del mod replId">
          <pc:chgData name="Arthur LAUMY" userId="S::arthur.laumy@ensea.fr::a2b4f9f1-8ba6-4474-94d5-04520194d667" providerId="AD" clId="Web-{925784C8-75B7-4CD4-A26C-23E7E14D5E35}" dt="2023-10-06T08:25:15.705" v="6"/>
          <pc:sldLayoutMkLst>
            <pc:docMk/>
            <pc:sldMasterMk cId="4166338632" sldId="2147483660"/>
            <pc:sldLayoutMk cId="2904591222" sldId="2147483669"/>
          </pc:sldLayoutMkLst>
        </pc:sldLayoutChg>
        <pc:sldLayoutChg chg="add del mod replId">
          <pc:chgData name="Arthur LAUMY" userId="S::arthur.laumy@ensea.fr::a2b4f9f1-8ba6-4474-94d5-04520194d667" providerId="AD" clId="Web-{925784C8-75B7-4CD4-A26C-23E7E14D5E35}" dt="2023-10-06T08:25:15.705" v="6"/>
          <pc:sldLayoutMkLst>
            <pc:docMk/>
            <pc:sldMasterMk cId="4166338632" sldId="2147483660"/>
            <pc:sldLayoutMk cId="2769855401" sldId="2147483670"/>
          </pc:sldLayoutMkLst>
        </pc:sldLayoutChg>
        <pc:sldLayoutChg chg="add del mod replId">
          <pc:chgData name="Arthur LAUMY" userId="S::arthur.laumy@ensea.fr::a2b4f9f1-8ba6-4474-94d5-04520194d667" providerId="AD" clId="Web-{925784C8-75B7-4CD4-A26C-23E7E14D5E35}" dt="2023-10-06T08:25:15.705" v="6"/>
          <pc:sldLayoutMkLst>
            <pc:docMk/>
            <pc:sldMasterMk cId="4166338632" sldId="2147483660"/>
            <pc:sldLayoutMk cId="649646758" sldId="2147483671"/>
          </pc:sldLayoutMkLst>
        </pc:sldLayoutChg>
        <pc:sldLayoutChg chg="add del mod replId">
          <pc:chgData name="Arthur LAUMY" userId="S::arthur.laumy@ensea.fr::a2b4f9f1-8ba6-4474-94d5-04520194d667" providerId="AD" clId="Web-{925784C8-75B7-4CD4-A26C-23E7E14D5E35}" dt="2023-10-06T08:25:15.705" v="6"/>
          <pc:sldLayoutMkLst>
            <pc:docMk/>
            <pc:sldMasterMk cId="4166338632" sldId="2147483660"/>
            <pc:sldLayoutMk cId="734552154" sldId="2147483672"/>
          </pc:sldLayoutMkLst>
        </pc:sldLayoutChg>
        <pc:sldLayoutChg chg="add del mod replId">
          <pc:chgData name="Arthur LAUMY" userId="S::arthur.laumy@ensea.fr::a2b4f9f1-8ba6-4474-94d5-04520194d667" providerId="AD" clId="Web-{925784C8-75B7-4CD4-A26C-23E7E14D5E35}" dt="2023-10-06T08:25:15.705" v="6"/>
          <pc:sldLayoutMkLst>
            <pc:docMk/>
            <pc:sldMasterMk cId="4166338632" sldId="2147483660"/>
            <pc:sldLayoutMk cId="1579813321" sldId="2147483673"/>
          </pc:sldLayoutMkLst>
        </pc:sldLayoutChg>
        <pc:sldLayoutChg chg="add del mod replId">
          <pc:chgData name="Arthur LAUMY" userId="S::arthur.laumy@ensea.fr::a2b4f9f1-8ba6-4474-94d5-04520194d667" providerId="AD" clId="Web-{925784C8-75B7-4CD4-A26C-23E7E14D5E35}" dt="2023-10-06T08:25:15.705" v="6"/>
          <pc:sldLayoutMkLst>
            <pc:docMk/>
            <pc:sldMasterMk cId="4166338632" sldId="2147483660"/>
            <pc:sldLayoutMk cId="2671905263" sldId="2147483674"/>
          </pc:sldLayoutMkLst>
        </pc:sldLayoutChg>
        <pc:sldLayoutChg chg="add del mod replId">
          <pc:chgData name="Arthur LAUMY" userId="S::arthur.laumy@ensea.fr::a2b4f9f1-8ba6-4474-94d5-04520194d667" providerId="AD" clId="Web-{925784C8-75B7-4CD4-A26C-23E7E14D5E35}" dt="2023-10-06T08:25:15.705" v="6"/>
          <pc:sldLayoutMkLst>
            <pc:docMk/>
            <pc:sldMasterMk cId="4166338632" sldId="2147483660"/>
            <pc:sldLayoutMk cId="2904095650" sldId="2147483675"/>
          </pc:sldLayoutMkLst>
        </pc:sldLayoutChg>
        <pc:sldLayoutChg chg="add del mod replId">
          <pc:chgData name="Arthur LAUMY" userId="S::arthur.laumy@ensea.fr::a2b4f9f1-8ba6-4474-94d5-04520194d667" providerId="AD" clId="Web-{925784C8-75B7-4CD4-A26C-23E7E14D5E35}" dt="2023-10-06T08:25:15.705" v="6"/>
          <pc:sldLayoutMkLst>
            <pc:docMk/>
            <pc:sldMasterMk cId="4166338632" sldId="2147483660"/>
            <pc:sldLayoutMk cId="4195119734" sldId="2147483676"/>
          </pc:sldLayoutMkLst>
        </pc:sldLayoutChg>
        <pc:sldLayoutChg chg="add del mod replId">
          <pc:chgData name="Arthur LAUMY" userId="S::arthur.laumy@ensea.fr::a2b4f9f1-8ba6-4474-94d5-04520194d667" providerId="AD" clId="Web-{925784C8-75B7-4CD4-A26C-23E7E14D5E35}" dt="2023-10-06T08:25:15.705" v="6"/>
          <pc:sldLayoutMkLst>
            <pc:docMk/>
            <pc:sldMasterMk cId="4166338632" sldId="2147483660"/>
            <pc:sldLayoutMk cId="1206083328" sldId="2147483677"/>
          </pc:sldLayoutMkLst>
        </pc:sldLayoutChg>
      </pc:sldMasterChg>
      <pc:sldMasterChg chg="add del replId addSldLayout delSldLayout">
        <pc:chgData name="Arthur LAUMY" userId="S::arthur.laumy@ensea.fr::a2b4f9f1-8ba6-4474-94d5-04520194d667" providerId="AD" clId="Web-{925784C8-75B7-4CD4-A26C-23E7E14D5E35}" dt="2023-10-06T08:38:21.868" v="7"/>
        <pc:sldMasterMkLst>
          <pc:docMk/>
          <pc:sldMasterMk cId="2362400012" sldId="2147483678"/>
        </pc:sldMasterMkLst>
        <pc:sldLayoutChg chg="add del replId">
          <pc:chgData name="Arthur LAUMY" userId="S::arthur.laumy@ensea.fr::a2b4f9f1-8ba6-4474-94d5-04520194d667" providerId="AD" clId="Web-{925784C8-75B7-4CD4-A26C-23E7E14D5E35}" dt="2023-10-06T08:38:21.868" v="7"/>
          <pc:sldLayoutMkLst>
            <pc:docMk/>
            <pc:sldMasterMk cId="2362400012" sldId="2147483678"/>
            <pc:sldLayoutMk cId="650095604" sldId="2147483679"/>
          </pc:sldLayoutMkLst>
        </pc:sldLayoutChg>
        <pc:sldLayoutChg chg="add del replId">
          <pc:chgData name="Arthur LAUMY" userId="S::arthur.laumy@ensea.fr::a2b4f9f1-8ba6-4474-94d5-04520194d667" providerId="AD" clId="Web-{925784C8-75B7-4CD4-A26C-23E7E14D5E35}" dt="2023-10-06T08:38:21.868" v="7"/>
          <pc:sldLayoutMkLst>
            <pc:docMk/>
            <pc:sldMasterMk cId="2362400012" sldId="2147483678"/>
            <pc:sldLayoutMk cId="2038819941" sldId="2147483680"/>
          </pc:sldLayoutMkLst>
        </pc:sldLayoutChg>
        <pc:sldLayoutChg chg="add del replId">
          <pc:chgData name="Arthur LAUMY" userId="S::arthur.laumy@ensea.fr::a2b4f9f1-8ba6-4474-94d5-04520194d667" providerId="AD" clId="Web-{925784C8-75B7-4CD4-A26C-23E7E14D5E35}" dt="2023-10-06T08:38:21.868" v="7"/>
          <pc:sldLayoutMkLst>
            <pc:docMk/>
            <pc:sldMasterMk cId="2362400012" sldId="2147483678"/>
            <pc:sldLayoutMk cId="466050282" sldId="2147483681"/>
          </pc:sldLayoutMkLst>
        </pc:sldLayoutChg>
        <pc:sldLayoutChg chg="add del replId">
          <pc:chgData name="Arthur LAUMY" userId="S::arthur.laumy@ensea.fr::a2b4f9f1-8ba6-4474-94d5-04520194d667" providerId="AD" clId="Web-{925784C8-75B7-4CD4-A26C-23E7E14D5E35}" dt="2023-10-06T08:38:21.868" v="7"/>
          <pc:sldLayoutMkLst>
            <pc:docMk/>
            <pc:sldMasterMk cId="2362400012" sldId="2147483678"/>
            <pc:sldLayoutMk cId="3828536959" sldId="2147483682"/>
          </pc:sldLayoutMkLst>
        </pc:sldLayoutChg>
        <pc:sldLayoutChg chg="add del replId">
          <pc:chgData name="Arthur LAUMY" userId="S::arthur.laumy@ensea.fr::a2b4f9f1-8ba6-4474-94d5-04520194d667" providerId="AD" clId="Web-{925784C8-75B7-4CD4-A26C-23E7E14D5E35}" dt="2023-10-06T08:38:21.868" v="7"/>
          <pc:sldLayoutMkLst>
            <pc:docMk/>
            <pc:sldMasterMk cId="2362400012" sldId="2147483678"/>
            <pc:sldLayoutMk cId="1300559482" sldId="2147483683"/>
          </pc:sldLayoutMkLst>
        </pc:sldLayoutChg>
        <pc:sldLayoutChg chg="add del replId">
          <pc:chgData name="Arthur LAUMY" userId="S::arthur.laumy@ensea.fr::a2b4f9f1-8ba6-4474-94d5-04520194d667" providerId="AD" clId="Web-{925784C8-75B7-4CD4-A26C-23E7E14D5E35}" dt="2023-10-06T08:38:21.868" v="7"/>
          <pc:sldLayoutMkLst>
            <pc:docMk/>
            <pc:sldMasterMk cId="2362400012" sldId="2147483678"/>
            <pc:sldLayoutMk cId="2760907453" sldId="2147483684"/>
          </pc:sldLayoutMkLst>
        </pc:sldLayoutChg>
        <pc:sldLayoutChg chg="add del replId">
          <pc:chgData name="Arthur LAUMY" userId="S::arthur.laumy@ensea.fr::a2b4f9f1-8ba6-4474-94d5-04520194d667" providerId="AD" clId="Web-{925784C8-75B7-4CD4-A26C-23E7E14D5E35}" dt="2023-10-06T08:38:21.868" v="7"/>
          <pc:sldLayoutMkLst>
            <pc:docMk/>
            <pc:sldMasterMk cId="2362400012" sldId="2147483678"/>
            <pc:sldLayoutMk cId="2956599183" sldId="2147483685"/>
          </pc:sldLayoutMkLst>
        </pc:sldLayoutChg>
        <pc:sldLayoutChg chg="add del replId">
          <pc:chgData name="Arthur LAUMY" userId="S::arthur.laumy@ensea.fr::a2b4f9f1-8ba6-4474-94d5-04520194d667" providerId="AD" clId="Web-{925784C8-75B7-4CD4-A26C-23E7E14D5E35}" dt="2023-10-06T08:38:21.868" v="7"/>
          <pc:sldLayoutMkLst>
            <pc:docMk/>
            <pc:sldMasterMk cId="2362400012" sldId="2147483678"/>
            <pc:sldLayoutMk cId="2001034953" sldId="2147483686"/>
          </pc:sldLayoutMkLst>
        </pc:sldLayoutChg>
        <pc:sldLayoutChg chg="add del replId">
          <pc:chgData name="Arthur LAUMY" userId="S::arthur.laumy@ensea.fr::a2b4f9f1-8ba6-4474-94d5-04520194d667" providerId="AD" clId="Web-{925784C8-75B7-4CD4-A26C-23E7E14D5E35}" dt="2023-10-06T08:38:21.868" v="7"/>
          <pc:sldLayoutMkLst>
            <pc:docMk/>
            <pc:sldMasterMk cId="2362400012" sldId="2147483678"/>
            <pc:sldLayoutMk cId="1640987627" sldId="2147483687"/>
          </pc:sldLayoutMkLst>
        </pc:sldLayoutChg>
        <pc:sldLayoutChg chg="add del replId">
          <pc:chgData name="Arthur LAUMY" userId="S::arthur.laumy@ensea.fr::a2b4f9f1-8ba6-4474-94d5-04520194d667" providerId="AD" clId="Web-{925784C8-75B7-4CD4-A26C-23E7E14D5E35}" dt="2023-10-06T08:38:21.868" v="7"/>
          <pc:sldLayoutMkLst>
            <pc:docMk/>
            <pc:sldMasterMk cId="2362400012" sldId="2147483678"/>
            <pc:sldLayoutMk cId="3866390079" sldId="2147483688"/>
          </pc:sldLayoutMkLst>
        </pc:sldLayoutChg>
        <pc:sldLayoutChg chg="add del replId">
          <pc:chgData name="Arthur LAUMY" userId="S::arthur.laumy@ensea.fr::a2b4f9f1-8ba6-4474-94d5-04520194d667" providerId="AD" clId="Web-{925784C8-75B7-4CD4-A26C-23E7E14D5E35}" dt="2023-10-06T08:38:21.868" v="7"/>
          <pc:sldLayoutMkLst>
            <pc:docMk/>
            <pc:sldMasterMk cId="2362400012" sldId="2147483678"/>
            <pc:sldLayoutMk cId="1203770469" sldId="2147483689"/>
          </pc:sldLayoutMkLst>
        </pc:sldLayoutChg>
      </pc:sldMasterChg>
      <pc:sldMasterChg chg="add del addSldLayout delSldLayout">
        <pc:chgData name="Arthur LAUMY" userId="S::arthur.laumy@ensea.fr::a2b4f9f1-8ba6-4474-94d5-04520194d667" providerId="AD" clId="Web-{925784C8-75B7-4CD4-A26C-23E7E14D5E35}" dt="2023-10-06T08:25:15.627" v="5"/>
        <pc:sldMasterMkLst>
          <pc:docMk/>
          <pc:sldMasterMk cId="3824118117" sldId="2147483698"/>
        </pc:sldMasterMkLst>
        <pc:sldLayoutChg chg="add del">
          <pc:chgData name="Arthur LAUMY" userId="S::arthur.laumy@ensea.fr::a2b4f9f1-8ba6-4474-94d5-04520194d667" providerId="AD" clId="Web-{925784C8-75B7-4CD4-A26C-23E7E14D5E35}" dt="2023-10-06T08:25:15.627" v="5"/>
          <pc:sldLayoutMkLst>
            <pc:docMk/>
            <pc:sldMasterMk cId="3824118117" sldId="2147483698"/>
            <pc:sldLayoutMk cId="810717227" sldId="2147483687"/>
          </pc:sldLayoutMkLst>
        </pc:sldLayoutChg>
        <pc:sldLayoutChg chg="add del">
          <pc:chgData name="Arthur LAUMY" userId="S::arthur.laumy@ensea.fr::a2b4f9f1-8ba6-4474-94d5-04520194d667" providerId="AD" clId="Web-{925784C8-75B7-4CD4-A26C-23E7E14D5E35}" dt="2023-10-06T08:25:15.627" v="5"/>
          <pc:sldLayoutMkLst>
            <pc:docMk/>
            <pc:sldMasterMk cId="3824118117" sldId="2147483698"/>
            <pc:sldLayoutMk cId="2286042289" sldId="2147483688"/>
          </pc:sldLayoutMkLst>
        </pc:sldLayoutChg>
        <pc:sldLayoutChg chg="add del">
          <pc:chgData name="Arthur LAUMY" userId="S::arthur.laumy@ensea.fr::a2b4f9f1-8ba6-4474-94d5-04520194d667" providerId="AD" clId="Web-{925784C8-75B7-4CD4-A26C-23E7E14D5E35}" dt="2023-10-06T08:25:15.627" v="5"/>
          <pc:sldLayoutMkLst>
            <pc:docMk/>
            <pc:sldMasterMk cId="3824118117" sldId="2147483698"/>
            <pc:sldLayoutMk cId="170059460" sldId="2147483689"/>
          </pc:sldLayoutMkLst>
        </pc:sldLayoutChg>
        <pc:sldLayoutChg chg="add del">
          <pc:chgData name="Arthur LAUMY" userId="S::arthur.laumy@ensea.fr::a2b4f9f1-8ba6-4474-94d5-04520194d667" providerId="AD" clId="Web-{925784C8-75B7-4CD4-A26C-23E7E14D5E35}" dt="2023-10-06T08:25:15.627" v="5"/>
          <pc:sldLayoutMkLst>
            <pc:docMk/>
            <pc:sldMasterMk cId="3824118117" sldId="2147483698"/>
            <pc:sldLayoutMk cId="3621241663" sldId="2147483690"/>
          </pc:sldLayoutMkLst>
        </pc:sldLayoutChg>
        <pc:sldLayoutChg chg="add del">
          <pc:chgData name="Arthur LAUMY" userId="S::arthur.laumy@ensea.fr::a2b4f9f1-8ba6-4474-94d5-04520194d667" providerId="AD" clId="Web-{925784C8-75B7-4CD4-A26C-23E7E14D5E35}" dt="2023-10-06T08:25:15.627" v="5"/>
          <pc:sldLayoutMkLst>
            <pc:docMk/>
            <pc:sldMasterMk cId="3824118117" sldId="2147483698"/>
            <pc:sldLayoutMk cId="2271473077" sldId="2147483691"/>
          </pc:sldLayoutMkLst>
        </pc:sldLayoutChg>
        <pc:sldLayoutChg chg="add del">
          <pc:chgData name="Arthur LAUMY" userId="S::arthur.laumy@ensea.fr::a2b4f9f1-8ba6-4474-94d5-04520194d667" providerId="AD" clId="Web-{925784C8-75B7-4CD4-A26C-23E7E14D5E35}" dt="2023-10-06T08:25:15.627" v="5"/>
          <pc:sldLayoutMkLst>
            <pc:docMk/>
            <pc:sldMasterMk cId="3824118117" sldId="2147483698"/>
            <pc:sldLayoutMk cId="352073059" sldId="2147483692"/>
          </pc:sldLayoutMkLst>
        </pc:sldLayoutChg>
        <pc:sldLayoutChg chg="add del">
          <pc:chgData name="Arthur LAUMY" userId="S::arthur.laumy@ensea.fr::a2b4f9f1-8ba6-4474-94d5-04520194d667" providerId="AD" clId="Web-{925784C8-75B7-4CD4-A26C-23E7E14D5E35}" dt="2023-10-06T08:25:15.627" v="5"/>
          <pc:sldLayoutMkLst>
            <pc:docMk/>
            <pc:sldMasterMk cId="3824118117" sldId="2147483698"/>
            <pc:sldLayoutMk cId="3865847702" sldId="2147483693"/>
          </pc:sldLayoutMkLst>
        </pc:sldLayoutChg>
        <pc:sldLayoutChg chg="add del">
          <pc:chgData name="Arthur LAUMY" userId="S::arthur.laumy@ensea.fr::a2b4f9f1-8ba6-4474-94d5-04520194d667" providerId="AD" clId="Web-{925784C8-75B7-4CD4-A26C-23E7E14D5E35}" dt="2023-10-06T08:25:15.627" v="5"/>
          <pc:sldLayoutMkLst>
            <pc:docMk/>
            <pc:sldMasterMk cId="3824118117" sldId="2147483698"/>
            <pc:sldLayoutMk cId="2227934245" sldId="2147483694"/>
          </pc:sldLayoutMkLst>
        </pc:sldLayoutChg>
        <pc:sldLayoutChg chg="add del">
          <pc:chgData name="Arthur LAUMY" userId="S::arthur.laumy@ensea.fr::a2b4f9f1-8ba6-4474-94d5-04520194d667" providerId="AD" clId="Web-{925784C8-75B7-4CD4-A26C-23E7E14D5E35}" dt="2023-10-06T08:25:15.627" v="5"/>
          <pc:sldLayoutMkLst>
            <pc:docMk/>
            <pc:sldMasterMk cId="3824118117" sldId="2147483698"/>
            <pc:sldLayoutMk cId="2052424132" sldId="2147483695"/>
          </pc:sldLayoutMkLst>
        </pc:sldLayoutChg>
        <pc:sldLayoutChg chg="add del">
          <pc:chgData name="Arthur LAUMY" userId="S::arthur.laumy@ensea.fr::a2b4f9f1-8ba6-4474-94d5-04520194d667" providerId="AD" clId="Web-{925784C8-75B7-4CD4-A26C-23E7E14D5E35}" dt="2023-10-06T08:25:15.627" v="5"/>
          <pc:sldLayoutMkLst>
            <pc:docMk/>
            <pc:sldMasterMk cId="3824118117" sldId="2147483698"/>
            <pc:sldLayoutMk cId="4260176041" sldId="2147483696"/>
          </pc:sldLayoutMkLst>
        </pc:sldLayoutChg>
        <pc:sldLayoutChg chg="add del">
          <pc:chgData name="Arthur LAUMY" userId="S::arthur.laumy@ensea.fr::a2b4f9f1-8ba6-4474-94d5-04520194d667" providerId="AD" clId="Web-{925784C8-75B7-4CD4-A26C-23E7E14D5E35}" dt="2023-10-06T08:25:15.627" v="5"/>
          <pc:sldLayoutMkLst>
            <pc:docMk/>
            <pc:sldMasterMk cId="3824118117" sldId="2147483698"/>
            <pc:sldLayoutMk cId="3267880268" sldId="2147483697"/>
          </pc:sldLayoutMkLst>
        </pc:sldLayoutChg>
      </pc:sldMasterChg>
      <pc:sldMasterChg chg="add mod addSldLayout modSldLayout">
        <pc:chgData name="Arthur LAUMY" userId="S::arthur.laumy@ensea.fr::a2b4f9f1-8ba6-4474-94d5-04520194d667" providerId="AD" clId="Web-{925784C8-75B7-4CD4-A26C-23E7E14D5E35}" dt="2023-10-06T09:08:34.186" v="182"/>
        <pc:sldMasterMkLst>
          <pc:docMk/>
          <pc:sldMasterMk cId="3259396826" sldId="2147483752"/>
        </pc:sldMasterMkLst>
        <pc:sldLayoutChg chg="add mod">
          <pc:chgData name="Arthur LAUMY" userId="S::arthur.laumy@ensea.fr::a2b4f9f1-8ba6-4474-94d5-04520194d667" providerId="AD" clId="Web-{925784C8-75B7-4CD4-A26C-23E7E14D5E35}" dt="2023-10-06T09:08:34.186" v="182"/>
          <pc:sldLayoutMkLst>
            <pc:docMk/>
            <pc:sldMasterMk cId="3259396826" sldId="2147483752"/>
            <pc:sldLayoutMk cId="2272740236" sldId="2147483741"/>
          </pc:sldLayoutMkLst>
        </pc:sldLayoutChg>
        <pc:sldLayoutChg chg="add mod">
          <pc:chgData name="Arthur LAUMY" userId="S::arthur.laumy@ensea.fr::a2b4f9f1-8ba6-4474-94d5-04520194d667" providerId="AD" clId="Web-{925784C8-75B7-4CD4-A26C-23E7E14D5E35}" dt="2023-10-06T09:08:34.186" v="182"/>
          <pc:sldLayoutMkLst>
            <pc:docMk/>
            <pc:sldMasterMk cId="3259396826" sldId="2147483752"/>
            <pc:sldLayoutMk cId="2034328407" sldId="2147483742"/>
          </pc:sldLayoutMkLst>
        </pc:sldLayoutChg>
        <pc:sldLayoutChg chg="add mod">
          <pc:chgData name="Arthur LAUMY" userId="S::arthur.laumy@ensea.fr::a2b4f9f1-8ba6-4474-94d5-04520194d667" providerId="AD" clId="Web-{925784C8-75B7-4CD4-A26C-23E7E14D5E35}" dt="2023-10-06T09:08:34.186" v="182"/>
          <pc:sldLayoutMkLst>
            <pc:docMk/>
            <pc:sldMasterMk cId="3259396826" sldId="2147483752"/>
            <pc:sldLayoutMk cId="866763036" sldId="2147483743"/>
          </pc:sldLayoutMkLst>
        </pc:sldLayoutChg>
        <pc:sldLayoutChg chg="add mod">
          <pc:chgData name="Arthur LAUMY" userId="S::arthur.laumy@ensea.fr::a2b4f9f1-8ba6-4474-94d5-04520194d667" providerId="AD" clId="Web-{925784C8-75B7-4CD4-A26C-23E7E14D5E35}" dt="2023-10-06T09:08:34.186" v="182"/>
          <pc:sldLayoutMkLst>
            <pc:docMk/>
            <pc:sldMasterMk cId="3259396826" sldId="2147483752"/>
            <pc:sldLayoutMk cId="1823088089" sldId="2147483744"/>
          </pc:sldLayoutMkLst>
        </pc:sldLayoutChg>
        <pc:sldLayoutChg chg="add mod">
          <pc:chgData name="Arthur LAUMY" userId="S::arthur.laumy@ensea.fr::a2b4f9f1-8ba6-4474-94d5-04520194d667" providerId="AD" clId="Web-{925784C8-75B7-4CD4-A26C-23E7E14D5E35}" dt="2023-10-06T09:08:34.186" v="182"/>
          <pc:sldLayoutMkLst>
            <pc:docMk/>
            <pc:sldMasterMk cId="3259396826" sldId="2147483752"/>
            <pc:sldLayoutMk cId="832835085" sldId="2147483745"/>
          </pc:sldLayoutMkLst>
        </pc:sldLayoutChg>
        <pc:sldLayoutChg chg="add mod">
          <pc:chgData name="Arthur LAUMY" userId="S::arthur.laumy@ensea.fr::a2b4f9f1-8ba6-4474-94d5-04520194d667" providerId="AD" clId="Web-{925784C8-75B7-4CD4-A26C-23E7E14D5E35}" dt="2023-10-06T09:08:34.186" v="182"/>
          <pc:sldLayoutMkLst>
            <pc:docMk/>
            <pc:sldMasterMk cId="3259396826" sldId="2147483752"/>
            <pc:sldLayoutMk cId="3164676522" sldId="2147483746"/>
          </pc:sldLayoutMkLst>
        </pc:sldLayoutChg>
        <pc:sldLayoutChg chg="add mod">
          <pc:chgData name="Arthur LAUMY" userId="S::arthur.laumy@ensea.fr::a2b4f9f1-8ba6-4474-94d5-04520194d667" providerId="AD" clId="Web-{925784C8-75B7-4CD4-A26C-23E7E14D5E35}" dt="2023-10-06T09:08:34.186" v="182"/>
          <pc:sldLayoutMkLst>
            <pc:docMk/>
            <pc:sldMasterMk cId="3259396826" sldId="2147483752"/>
            <pc:sldLayoutMk cId="3487459545" sldId="2147483747"/>
          </pc:sldLayoutMkLst>
        </pc:sldLayoutChg>
        <pc:sldLayoutChg chg="add mod">
          <pc:chgData name="Arthur LAUMY" userId="S::arthur.laumy@ensea.fr::a2b4f9f1-8ba6-4474-94d5-04520194d667" providerId="AD" clId="Web-{925784C8-75B7-4CD4-A26C-23E7E14D5E35}" dt="2023-10-06T09:08:34.186" v="182"/>
          <pc:sldLayoutMkLst>
            <pc:docMk/>
            <pc:sldMasterMk cId="3259396826" sldId="2147483752"/>
            <pc:sldLayoutMk cId="252275816" sldId="2147483748"/>
          </pc:sldLayoutMkLst>
        </pc:sldLayoutChg>
        <pc:sldLayoutChg chg="add mod">
          <pc:chgData name="Arthur LAUMY" userId="S::arthur.laumy@ensea.fr::a2b4f9f1-8ba6-4474-94d5-04520194d667" providerId="AD" clId="Web-{925784C8-75B7-4CD4-A26C-23E7E14D5E35}" dt="2023-10-06T09:08:34.186" v="182"/>
          <pc:sldLayoutMkLst>
            <pc:docMk/>
            <pc:sldMasterMk cId="3259396826" sldId="2147483752"/>
            <pc:sldLayoutMk cId="2782046244" sldId="2147483749"/>
          </pc:sldLayoutMkLst>
        </pc:sldLayoutChg>
        <pc:sldLayoutChg chg="add mod">
          <pc:chgData name="Arthur LAUMY" userId="S::arthur.laumy@ensea.fr::a2b4f9f1-8ba6-4474-94d5-04520194d667" providerId="AD" clId="Web-{925784C8-75B7-4CD4-A26C-23E7E14D5E35}" dt="2023-10-06T09:08:34.186" v="182"/>
          <pc:sldLayoutMkLst>
            <pc:docMk/>
            <pc:sldMasterMk cId="3259396826" sldId="2147483752"/>
            <pc:sldLayoutMk cId="3754176801" sldId="2147483750"/>
          </pc:sldLayoutMkLst>
        </pc:sldLayoutChg>
        <pc:sldLayoutChg chg="add mod">
          <pc:chgData name="Arthur LAUMY" userId="S::arthur.laumy@ensea.fr::a2b4f9f1-8ba6-4474-94d5-04520194d667" providerId="AD" clId="Web-{925784C8-75B7-4CD4-A26C-23E7E14D5E35}" dt="2023-10-06T09:08:34.186" v="182"/>
          <pc:sldLayoutMkLst>
            <pc:docMk/>
            <pc:sldMasterMk cId="3259396826" sldId="2147483752"/>
            <pc:sldLayoutMk cId="1188270714" sldId="2147483751"/>
          </pc:sldLayoutMkLst>
        </pc:sldLayoutChg>
      </pc:sldMasterChg>
    </pc:docChg>
  </pc:docChgLst>
  <pc:docChgLst>
    <pc:chgData name="Emma FARRUGIA" userId="S::emma.farrugia@ensea.fr::88305ecc-5565-484b-887d-720e8ad972cc" providerId="AD" clId="Web-{1D5E865A-8D0A-6395-D1B4-ABFA1C74A9D5}"/>
    <pc:docChg chg="addSld delSld">
      <pc:chgData name="Emma FARRUGIA" userId="S::emma.farrugia@ensea.fr::88305ecc-5565-484b-887d-720e8ad972cc" providerId="AD" clId="Web-{1D5E865A-8D0A-6395-D1B4-ABFA1C74A9D5}" dt="2023-10-10T11:47:31.671" v="1"/>
      <pc:docMkLst>
        <pc:docMk/>
      </pc:docMkLst>
      <pc:sldChg chg="new del">
        <pc:chgData name="Emma FARRUGIA" userId="S::emma.farrugia@ensea.fr::88305ecc-5565-484b-887d-720e8ad972cc" providerId="AD" clId="Web-{1D5E865A-8D0A-6395-D1B4-ABFA1C74A9D5}" dt="2023-10-10T11:47:31.671" v="1"/>
        <pc:sldMkLst>
          <pc:docMk/>
          <pc:sldMk cId="1593280003" sldId="264"/>
        </pc:sldMkLst>
      </pc:sldChg>
    </pc:docChg>
  </pc:docChgLst>
  <pc:docChgLst>
    <pc:chgData name="Arthur LAUMY" userId="S::arthur.laumy@ensea.fr::a2b4f9f1-8ba6-4474-94d5-04520194d667" providerId="AD" clId="Web-{6C85302A-0381-2CFE-F522-B2DA52977FB4}"/>
    <pc:docChg chg="modSld">
      <pc:chgData name="Arthur LAUMY" userId="S::arthur.laumy@ensea.fr::a2b4f9f1-8ba6-4474-94d5-04520194d667" providerId="AD" clId="Web-{6C85302A-0381-2CFE-F522-B2DA52977FB4}" dt="2023-10-09T20:40:11.099" v="10" actId="20577"/>
      <pc:docMkLst>
        <pc:docMk/>
      </pc:docMkLst>
      <pc:sldChg chg="modSp">
        <pc:chgData name="Arthur LAUMY" userId="S::arthur.laumy@ensea.fr::a2b4f9f1-8ba6-4474-94d5-04520194d667" providerId="AD" clId="Web-{6C85302A-0381-2CFE-F522-B2DA52977FB4}" dt="2023-10-09T20:40:11.099" v="10" actId="20577"/>
        <pc:sldMkLst>
          <pc:docMk/>
          <pc:sldMk cId="3656637898" sldId="261"/>
        </pc:sldMkLst>
        <pc:spChg chg="mod">
          <ac:chgData name="Arthur LAUMY" userId="S::arthur.laumy@ensea.fr::a2b4f9f1-8ba6-4474-94d5-04520194d667" providerId="AD" clId="Web-{6C85302A-0381-2CFE-F522-B2DA52977FB4}" dt="2023-10-09T20:40:11.099" v="10" actId="20577"/>
          <ac:spMkLst>
            <pc:docMk/>
            <pc:sldMk cId="3656637898" sldId="261"/>
            <ac:spMk id="3" creationId="{823E8B2A-2BB0-3E7B-F7B5-AC1ED8F12979}"/>
          </ac:spMkLst>
        </pc:spChg>
      </pc:sldChg>
    </pc:docChg>
  </pc:docChgLst>
  <pc:docChgLst>
    <pc:chgData name="Arthur LAUMY" userId="S::arthur.laumy@ensea.fr::a2b4f9f1-8ba6-4474-94d5-04520194d667" providerId="AD" clId="Web-{7B262773-B1C8-8DE6-5C1E-EF72C0E3B5D7}"/>
    <pc:docChg chg="modSld">
      <pc:chgData name="Arthur LAUMY" userId="S::arthur.laumy@ensea.fr::a2b4f9f1-8ba6-4474-94d5-04520194d667" providerId="AD" clId="Web-{7B262773-B1C8-8DE6-5C1E-EF72C0E3B5D7}" dt="2023-10-09T19:46:12.395" v="132" actId="20577"/>
      <pc:docMkLst>
        <pc:docMk/>
      </pc:docMkLst>
      <pc:sldChg chg="modSp">
        <pc:chgData name="Arthur LAUMY" userId="S::arthur.laumy@ensea.fr::a2b4f9f1-8ba6-4474-94d5-04520194d667" providerId="AD" clId="Web-{7B262773-B1C8-8DE6-5C1E-EF72C0E3B5D7}" dt="2023-10-09T19:36:28.208" v="20" actId="20577"/>
        <pc:sldMkLst>
          <pc:docMk/>
          <pc:sldMk cId="2795735793" sldId="258"/>
        </pc:sldMkLst>
        <pc:spChg chg="mod">
          <ac:chgData name="Arthur LAUMY" userId="S::arthur.laumy@ensea.fr::a2b4f9f1-8ba6-4474-94d5-04520194d667" providerId="AD" clId="Web-{7B262773-B1C8-8DE6-5C1E-EF72C0E3B5D7}" dt="2023-10-09T19:36:28.208" v="20" actId="20577"/>
          <ac:spMkLst>
            <pc:docMk/>
            <pc:sldMk cId="2795735793" sldId="258"/>
            <ac:spMk id="3" creationId="{823E8B2A-2BB0-3E7B-F7B5-AC1ED8F12979}"/>
          </ac:spMkLst>
        </pc:spChg>
      </pc:sldChg>
      <pc:sldChg chg="modSp">
        <pc:chgData name="Arthur LAUMY" userId="S::arthur.laumy@ensea.fr::a2b4f9f1-8ba6-4474-94d5-04520194d667" providerId="AD" clId="Web-{7B262773-B1C8-8DE6-5C1E-EF72C0E3B5D7}" dt="2023-10-09T19:42:58.031" v="129" actId="20577"/>
        <pc:sldMkLst>
          <pc:docMk/>
          <pc:sldMk cId="3656637898" sldId="261"/>
        </pc:sldMkLst>
        <pc:spChg chg="mod">
          <ac:chgData name="Arthur LAUMY" userId="S::arthur.laumy@ensea.fr::a2b4f9f1-8ba6-4474-94d5-04520194d667" providerId="AD" clId="Web-{7B262773-B1C8-8DE6-5C1E-EF72C0E3B5D7}" dt="2023-10-09T19:42:58.031" v="129" actId="20577"/>
          <ac:spMkLst>
            <pc:docMk/>
            <pc:sldMk cId="3656637898" sldId="261"/>
            <ac:spMk id="3" creationId="{823E8B2A-2BB0-3E7B-F7B5-AC1ED8F12979}"/>
          </ac:spMkLst>
        </pc:spChg>
      </pc:sldChg>
      <pc:sldChg chg="modSp">
        <pc:chgData name="Arthur LAUMY" userId="S::arthur.laumy@ensea.fr::a2b4f9f1-8ba6-4474-94d5-04520194d667" providerId="AD" clId="Web-{7B262773-B1C8-8DE6-5C1E-EF72C0E3B5D7}" dt="2023-10-09T19:46:12.395" v="132" actId="20577"/>
        <pc:sldMkLst>
          <pc:docMk/>
          <pc:sldMk cId="1741607955" sldId="262"/>
        </pc:sldMkLst>
        <pc:spChg chg="mod">
          <ac:chgData name="Arthur LAUMY" userId="S::arthur.laumy@ensea.fr::a2b4f9f1-8ba6-4474-94d5-04520194d667" providerId="AD" clId="Web-{7B262773-B1C8-8DE6-5C1E-EF72C0E3B5D7}" dt="2023-10-09T19:46:12.395" v="132" actId="20577"/>
          <ac:spMkLst>
            <pc:docMk/>
            <pc:sldMk cId="1741607955" sldId="262"/>
            <ac:spMk id="3" creationId="{823E8B2A-2BB0-3E7B-F7B5-AC1ED8F12979}"/>
          </ac:spMkLst>
        </pc:spChg>
      </pc:sldChg>
    </pc:docChg>
  </pc:docChgLst>
  <pc:docChgLst>
    <pc:chgData name="Charlotte FRICOT" userId="S::charlotte.fricot@ensea.fr::b759aa5c-d277-4d4b-826b-f996fab5da1b" providerId="AD" clId="Web-{CFAD6216-C885-2F7C-3D21-749C05FCF4EE}"/>
    <pc:docChg chg="addSld delSld modSld addMainMaster">
      <pc:chgData name="Charlotte FRICOT" userId="S::charlotte.fricot@ensea.fr::b759aa5c-d277-4d4b-826b-f996fab5da1b" providerId="AD" clId="Web-{CFAD6216-C885-2F7C-3D21-749C05FCF4EE}" dt="2023-10-09T19:38:28.436" v="522" actId="1076"/>
      <pc:docMkLst>
        <pc:docMk/>
      </pc:docMkLst>
      <pc:sldChg chg="addSp delSp modSp">
        <pc:chgData name="Charlotte FRICOT" userId="S::charlotte.fricot@ensea.fr::b759aa5c-d277-4d4b-826b-f996fab5da1b" providerId="AD" clId="Web-{CFAD6216-C885-2F7C-3D21-749C05FCF4EE}" dt="2023-10-09T19:31:28.857" v="278" actId="14100"/>
        <pc:sldMkLst>
          <pc:docMk/>
          <pc:sldMk cId="108555856" sldId="256"/>
        </pc:sldMkLst>
        <pc:spChg chg="mod">
          <ac:chgData name="Charlotte FRICOT" userId="S::charlotte.fricot@ensea.fr::b759aa5c-d277-4d4b-826b-f996fab5da1b" providerId="AD" clId="Web-{CFAD6216-C885-2F7C-3D21-749C05FCF4EE}" dt="2023-10-09T19:31:19.419" v="277" actId="20577"/>
          <ac:spMkLst>
            <pc:docMk/>
            <pc:sldMk cId="108555856" sldId="256"/>
            <ac:spMk id="2" creationId="{7696F35F-6291-038F-8B03-93A461CB49C5}"/>
          </ac:spMkLst>
        </pc:spChg>
        <pc:spChg chg="mod">
          <ac:chgData name="Charlotte FRICOT" userId="S::charlotte.fricot@ensea.fr::b759aa5c-d277-4d4b-826b-f996fab5da1b" providerId="AD" clId="Web-{CFAD6216-C885-2F7C-3D21-749C05FCF4EE}" dt="2023-10-09T19:31:28.857" v="278" actId="14100"/>
          <ac:spMkLst>
            <pc:docMk/>
            <pc:sldMk cId="108555856" sldId="256"/>
            <ac:spMk id="3" creationId="{5FBF3373-4B17-8435-C1AF-DD81B7D4A722}"/>
          </ac:spMkLst>
        </pc:spChg>
        <pc:spChg chg="mod">
          <ac:chgData name="Charlotte FRICOT" userId="S::charlotte.fricot@ensea.fr::b759aa5c-d277-4d4b-826b-f996fab5da1b" providerId="AD" clId="Web-{CFAD6216-C885-2F7C-3D21-749C05FCF4EE}" dt="2023-10-09T19:30:53.247" v="276"/>
          <ac:spMkLst>
            <pc:docMk/>
            <pc:sldMk cId="108555856" sldId="256"/>
            <ac:spMk id="7" creationId="{51F39EDF-1514-C76F-A702-33EED64A5A8C}"/>
          </ac:spMkLst>
        </pc:spChg>
        <pc:spChg chg="del">
          <ac:chgData name="Charlotte FRICOT" userId="S::charlotte.fricot@ensea.fr::b759aa5c-d277-4d4b-826b-f996fab5da1b" providerId="AD" clId="Web-{CFAD6216-C885-2F7C-3D21-749C05FCF4EE}" dt="2023-10-09T19:30:53.247" v="276"/>
          <ac:spMkLst>
            <pc:docMk/>
            <pc:sldMk cId="108555856" sldId="256"/>
            <ac:spMk id="33" creationId="{55B419A7-F817-4767-8CCB-FB0E189C4ACD}"/>
          </ac:spMkLst>
        </pc:spChg>
        <pc:spChg chg="del">
          <ac:chgData name="Charlotte FRICOT" userId="S::charlotte.fricot@ensea.fr::b759aa5c-d277-4d4b-826b-f996fab5da1b" providerId="AD" clId="Web-{CFAD6216-C885-2F7C-3D21-749C05FCF4EE}" dt="2023-10-09T19:30:53.247" v="276"/>
          <ac:spMkLst>
            <pc:docMk/>
            <pc:sldMk cId="108555856" sldId="256"/>
            <ac:spMk id="35" creationId="{E4398140-F067-40E9-892C-4DB04C70BC55}"/>
          </ac:spMkLst>
        </pc:spChg>
        <pc:spChg chg="del">
          <ac:chgData name="Charlotte FRICOT" userId="S::charlotte.fricot@ensea.fr::b759aa5c-d277-4d4b-826b-f996fab5da1b" providerId="AD" clId="Web-{CFAD6216-C885-2F7C-3D21-749C05FCF4EE}" dt="2023-10-09T19:30:53.247" v="276"/>
          <ac:spMkLst>
            <pc:docMk/>
            <pc:sldMk cId="108555856" sldId="256"/>
            <ac:spMk id="39" creationId="{7021D92D-08FF-45A6-9109-AC9462C7E8E3}"/>
          </ac:spMkLst>
        </pc:spChg>
        <pc:spChg chg="add">
          <ac:chgData name="Charlotte FRICOT" userId="S::charlotte.fricot@ensea.fr::b759aa5c-d277-4d4b-826b-f996fab5da1b" providerId="AD" clId="Web-{CFAD6216-C885-2F7C-3D21-749C05FCF4EE}" dt="2023-10-09T19:30:53.247" v="276"/>
          <ac:spMkLst>
            <pc:docMk/>
            <pc:sldMk cId="108555856" sldId="256"/>
            <ac:spMk id="44" creationId="{55B419A7-F817-4767-8CCB-FB0E189C4ACD}"/>
          </ac:spMkLst>
        </pc:spChg>
        <pc:spChg chg="add">
          <ac:chgData name="Charlotte FRICOT" userId="S::charlotte.fricot@ensea.fr::b759aa5c-d277-4d4b-826b-f996fab5da1b" providerId="AD" clId="Web-{CFAD6216-C885-2F7C-3D21-749C05FCF4EE}" dt="2023-10-09T19:30:53.247" v="276"/>
          <ac:spMkLst>
            <pc:docMk/>
            <pc:sldMk cId="108555856" sldId="256"/>
            <ac:spMk id="46" creationId="{E4398140-F067-40E9-892C-4DB04C70BC55}"/>
          </ac:spMkLst>
        </pc:spChg>
        <pc:spChg chg="add">
          <ac:chgData name="Charlotte FRICOT" userId="S::charlotte.fricot@ensea.fr::b759aa5c-d277-4d4b-826b-f996fab5da1b" providerId="AD" clId="Web-{CFAD6216-C885-2F7C-3D21-749C05FCF4EE}" dt="2023-10-09T19:30:53.247" v="276"/>
          <ac:spMkLst>
            <pc:docMk/>
            <pc:sldMk cId="108555856" sldId="256"/>
            <ac:spMk id="50" creationId="{7021D92D-08FF-45A6-9109-AC9462C7E8E3}"/>
          </ac:spMkLst>
        </pc:spChg>
        <pc:cxnChg chg="del">
          <ac:chgData name="Charlotte FRICOT" userId="S::charlotte.fricot@ensea.fr::b759aa5c-d277-4d4b-826b-f996fab5da1b" providerId="AD" clId="Web-{CFAD6216-C885-2F7C-3D21-749C05FCF4EE}" dt="2023-10-09T19:30:53.247" v="276"/>
          <ac:cxnSpMkLst>
            <pc:docMk/>
            <pc:sldMk cId="108555856" sldId="256"/>
            <ac:cxnSpMk id="37" creationId="{17726E8A-324C-4684-96F2-AFDDFB2F1441}"/>
          </ac:cxnSpMkLst>
        </pc:cxnChg>
        <pc:cxnChg chg="add">
          <ac:chgData name="Charlotte FRICOT" userId="S::charlotte.fricot@ensea.fr::b759aa5c-d277-4d4b-826b-f996fab5da1b" providerId="AD" clId="Web-{CFAD6216-C885-2F7C-3D21-749C05FCF4EE}" dt="2023-10-09T19:30:53.247" v="276"/>
          <ac:cxnSpMkLst>
            <pc:docMk/>
            <pc:sldMk cId="108555856" sldId="256"/>
            <ac:cxnSpMk id="48" creationId="{17726E8A-324C-4684-96F2-AFDDFB2F1441}"/>
          </ac:cxnSpMkLst>
        </pc:cxnChg>
      </pc:sldChg>
      <pc:sldChg chg="modSp">
        <pc:chgData name="Charlotte FRICOT" userId="S::charlotte.fricot@ensea.fr::b759aa5c-d277-4d4b-826b-f996fab5da1b" providerId="AD" clId="Web-{CFAD6216-C885-2F7C-3D21-749C05FCF4EE}" dt="2023-10-09T19:35:26.771" v="444" actId="1076"/>
        <pc:sldMkLst>
          <pc:docMk/>
          <pc:sldMk cId="2795735793" sldId="258"/>
        </pc:sldMkLst>
        <pc:spChg chg="mod">
          <ac:chgData name="Charlotte FRICOT" userId="S::charlotte.fricot@ensea.fr::b759aa5c-d277-4d4b-826b-f996fab5da1b" providerId="AD" clId="Web-{CFAD6216-C885-2F7C-3D21-749C05FCF4EE}" dt="2023-10-09T19:35:26.771" v="444" actId="1076"/>
          <ac:spMkLst>
            <pc:docMk/>
            <pc:sldMk cId="2795735793" sldId="258"/>
            <ac:spMk id="3" creationId="{823E8B2A-2BB0-3E7B-F7B5-AC1ED8F12979}"/>
          </ac:spMkLst>
        </pc:spChg>
      </pc:sldChg>
      <pc:sldChg chg="addSp delSp modSp del">
        <pc:chgData name="Charlotte FRICOT" userId="S::charlotte.fricot@ensea.fr::b759aa5c-d277-4d4b-826b-f996fab5da1b" providerId="AD" clId="Web-{CFAD6216-C885-2F7C-3D21-749C05FCF4EE}" dt="2023-10-09T19:25:23.361" v="251"/>
        <pc:sldMkLst>
          <pc:docMk/>
          <pc:sldMk cId="3552770443" sldId="259"/>
        </pc:sldMkLst>
        <pc:spChg chg="mod">
          <ac:chgData name="Charlotte FRICOT" userId="S::charlotte.fricot@ensea.fr::b759aa5c-d277-4d4b-826b-f996fab5da1b" providerId="AD" clId="Web-{CFAD6216-C885-2F7C-3D21-749C05FCF4EE}" dt="2023-10-09T19:20:14.242" v="48" actId="1076"/>
          <ac:spMkLst>
            <pc:docMk/>
            <pc:sldMk cId="3552770443" sldId="259"/>
            <ac:spMk id="2" creationId="{E7A72A76-94A1-EE25-255F-14DA4F77145B}"/>
          </ac:spMkLst>
        </pc:spChg>
        <pc:spChg chg="del">
          <ac:chgData name="Charlotte FRICOT" userId="S::charlotte.fricot@ensea.fr::b759aa5c-d277-4d4b-826b-f996fab5da1b" providerId="AD" clId="Web-{CFAD6216-C885-2F7C-3D21-749C05FCF4EE}" dt="2023-10-09T19:18:41.864" v="3"/>
          <ac:spMkLst>
            <pc:docMk/>
            <pc:sldMk cId="3552770443" sldId="259"/>
            <ac:spMk id="3" creationId="{823E8B2A-2BB0-3E7B-F7B5-AC1ED8F12979}"/>
          </ac:spMkLst>
        </pc:spChg>
        <pc:spChg chg="add del">
          <ac:chgData name="Charlotte FRICOT" userId="S::charlotte.fricot@ensea.fr::b759aa5c-d277-4d4b-826b-f996fab5da1b" providerId="AD" clId="Web-{CFAD6216-C885-2F7C-3D21-749C05FCF4EE}" dt="2023-10-09T19:21:54.245" v="160"/>
          <ac:spMkLst>
            <pc:docMk/>
            <pc:sldMk cId="3552770443" sldId="259"/>
            <ac:spMk id="4" creationId="{E982C73E-FEAA-EA02-4274-0B92FFDA2E59}"/>
          </ac:spMkLst>
        </pc:spChg>
        <pc:spChg chg="add del">
          <ac:chgData name="Charlotte FRICOT" userId="S::charlotte.fricot@ensea.fr::b759aa5c-d277-4d4b-826b-f996fab5da1b" providerId="AD" clId="Web-{CFAD6216-C885-2F7C-3D21-749C05FCF4EE}" dt="2023-10-09T19:21:54.230" v="159"/>
          <ac:spMkLst>
            <pc:docMk/>
            <pc:sldMk cId="3552770443" sldId="259"/>
            <ac:spMk id="12" creationId="{A101E513-AF74-4E9D-A31F-99664250722D}"/>
          </ac:spMkLst>
        </pc:spChg>
        <pc:spChg chg="add del mod">
          <ac:chgData name="Charlotte FRICOT" userId="S::charlotte.fricot@ensea.fr::b759aa5c-d277-4d4b-826b-f996fab5da1b" providerId="AD" clId="Web-{CFAD6216-C885-2F7C-3D21-749C05FCF4EE}" dt="2023-10-09T19:22:02.042" v="228"/>
          <ac:spMkLst>
            <pc:docMk/>
            <pc:sldMk cId="3552770443" sldId="259"/>
            <ac:spMk id="17" creationId="{545614F1-4952-BF04-14B4-1E67534095DE}"/>
          </ac:spMkLst>
        </pc:spChg>
        <pc:spChg chg="add del mod">
          <ac:chgData name="Charlotte FRICOT" userId="S::charlotte.fricot@ensea.fr::b759aa5c-d277-4d4b-826b-f996fab5da1b" providerId="AD" clId="Web-{CFAD6216-C885-2F7C-3D21-749C05FCF4EE}" dt="2023-10-09T19:22:02.042" v="227"/>
          <ac:spMkLst>
            <pc:docMk/>
            <pc:sldMk cId="3552770443" sldId="259"/>
            <ac:spMk id="18" creationId="{F7776D7C-106F-E465-53B2-95B1DB7C7644}"/>
          </ac:spMkLst>
        </pc:spChg>
        <pc:spChg chg="add del mod">
          <ac:chgData name="Charlotte FRICOT" userId="S::charlotte.fricot@ensea.fr::b759aa5c-d277-4d4b-826b-f996fab5da1b" providerId="AD" clId="Web-{CFAD6216-C885-2F7C-3D21-749C05FCF4EE}" dt="2023-10-09T19:22:02.042" v="226"/>
          <ac:spMkLst>
            <pc:docMk/>
            <pc:sldMk cId="3552770443" sldId="259"/>
            <ac:spMk id="19" creationId="{0EE4AE98-9666-9F42-D0F5-6814F62524F6}"/>
          </ac:spMkLst>
        </pc:spChg>
        <pc:spChg chg="add del mod">
          <ac:chgData name="Charlotte FRICOT" userId="S::charlotte.fricot@ensea.fr::b759aa5c-d277-4d4b-826b-f996fab5da1b" providerId="AD" clId="Web-{CFAD6216-C885-2F7C-3D21-749C05FCF4EE}" dt="2023-10-09T19:22:06.386" v="241"/>
          <ac:spMkLst>
            <pc:docMk/>
            <pc:sldMk cId="3552770443" sldId="259"/>
            <ac:spMk id="20" creationId="{9D646B5A-31EB-C5B5-2803-5A3EE419F304}"/>
          </ac:spMkLst>
        </pc:spChg>
        <pc:spChg chg="add del mod">
          <ac:chgData name="Charlotte FRICOT" userId="S::charlotte.fricot@ensea.fr::b759aa5c-d277-4d4b-826b-f996fab5da1b" providerId="AD" clId="Web-{CFAD6216-C885-2F7C-3D21-749C05FCF4EE}" dt="2023-10-09T19:22:07.449" v="242"/>
          <ac:spMkLst>
            <pc:docMk/>
            <pc:sldMk cId="3552770443" sldId="259"/>
            <ac:spMk id="21" creationId="{0C1F0261-C0AD-6624-82CA-584EBADF1B7A}"/>
          </ac:spMkLst>
        </pc:spChg>
        <pc:spChg chg="add del mod">
          <ac:chgData name="Charlotte FRICOT" userId="S::charlotte.fricot@ensea.fr::b759aa5c-d277-4d4b-826b-f996fab5da1b" providerId="AD" clId="Web-{CFAD6216-C885-2F7C-3D21-749C05FCF4EE}" dt="2023-10-09T19:22:10.152" v="244"/>
          <ac:spMkLst>
            <pc:docMk/>
            <pc:sldMk cId="3552770443" sldId="259"/>
            <ac:spMk id="22" creationId="{9DFE0135-03DF-35D2-2A0F-3BB5BD2D3A03}"/>
          </ac:spMkLst>
        </pc:spChg>
        <pc:spChg chg="add del mod">
          <ac:chgData name="Charlotte FRICOT" userId="S::charlotte.fricot@ensea.fr::b759aa5c-d277-4d4b-826b-f996fab5da1b" providerId="AD" clId="Web-{CFAD6216-C885-2F7C-3D21-749C05FCF4EE}" dt="2023-10-09T19:22:02.042" v="225"/>
          <ac:spMkLst>
            <pc:docMk/>
            <pc:sldMk cId="3552770443" sldId="259"/>
            <ac:spMk id="23" creationId="{57FD7F66-1CD4-6063-8231-146A2318D19D}"/>
          </ac:spMkLst>
        </pc:spChg>
        <pc:spChg chg="add del mod">
          <ac:chgData name="Charlotte FRICOT" userId="S::charlotte.fricot@ensea.fr::b759aa5c-d277-4d4b-826b-f996fab5da1b" providerId="AD" clId="Web-{CFAD6216-C885-2F7C-3D21-749C05FCF4EE}" dt="2023-10-09T19:22:02.042" v="224"/>
          <ac:spMkLst>
            <pc:docMk/>
            <pc:sldMk cId="3552770443" sldId="259"/>
            <ac:spMk id="24" creationId="{7C1FCCA1-CED4-E833-B043-0B3F36736A80}"/>
          </ac:spMkLst>
        </pc:spChg>
        <pc:spChg chg="add del mod">
          <ac:chgData name="Charlotte FRICOT" userId="S::charlotte.fricot@ensea.fr::b759aa5c-d277-4d4b-826b-f996fab5da1b" providerId="AD" clId="Web-{CFAD6216-C885-2F7C-3D21-749C05FCF4EE}" dt="2023-10-09T19:22:11.168" v="245"/>
          <ac:spMkLst>
            <pc:docMk/>
            <pc:sldMk cId="3552770443" sldId="259"/>
            <ac:spMk id="25" creationId="{BFF4F07A-F255-7B70-168D-798DBB1D1270}"/>
          </ac:spMkLst>
        </pc:spChg>
        <pc:spChg chg="add del mod">
          <ac:chgData name="Charlotte FRICOT" userId="S::charlotte.fricot@ensea.fr::b759aa5c-d277-4d4b-826b-f996fab5da1b" providerId="AD" clId="Web-{CFAD6216-C885-2F7C-3D21-749C05FCF4EE}" dt="2023-10-09T19:22:04.433" v="239"/>
          <ac:spMkLst>
            <pc:docMk/>
            <pc:sldMk cId="3552770443" sldId="259"/>
            <ac:spMk id="26" creationId="{C7600F33-B7B7-DB6D-EC67-192D0456ECC6}"/>
          </ac:spMkLst>
        </pc:spChg>
        <pc:spChg chg="add del mod">
          <ac:chgData name="Charlotte FRICOT" userId="S::charlotte.fricot@ensea.fr::b759aa5c-d277-4d4b-826b-f996fab5da1b" providerId="AD" clId="Web-{CFAD6216-C885-2F7C-3D21-749C05FCF4EE}" dt="2023-10-09T19:22:03.792" v="238"/>
          <ac:spMkLst>
            <pc:docMk/>
            <pc:sldMk cId="3552770443" sldId="259"/>
            <ac:spMk id="27" creationId="{05207DD9-238D-6A3A-6FE9-07018459D407}"/>
          </ac:spMkLst>
        </pc:spChg>
        <pc:spChg chg="add del mod">
          <ac:chgData name="Charlotte FRICOT" userId="S::charlotte.fricot@ensea.fr::b759aa5c-d277-4d4b-826b-f996fab5da1b" providerId="AD" clId="Web-{CFAD6216-C885-2F7C-3D21-749C05FCF4EE}" dt="2023-10-09T19:22:02.042" v="222"/>
          <ac:spMkLst>
            <pc:docMk/>
            <pc:sldMk cId="3552770443" sldId="259"/>
            <ac:spMk id="29" creationId="{BACBDA8C-5C2C-4494-88E5-3E130D70E9CA}"/>
          </ac:spMkLst>
        </pc:spChg>
        <pc:spChg chg="add del mod">
          <ac:chgData name="Charlotte FRICOT" userId="S::charlotte.fricot@ensea.fr::b759aa5c-d277-4d4b-826b-f996fab5da1b" providerId="AD" clId="Web-{CFAD6216-C885-2F7C-3D21-749C05FCF4EE}" dt="2023-10-09T19:22:02.042" v="220"/>
          <ac:spMkLst>
            <pc:docMk/>
            <pc:sldMk cId="3552770443" sldId="259"/>
            <ac:spMk id="31" creationId="{C1305085-90EF-73E7-5559-FD465C79BFEE}"/>
          </ac:spMkLst>
        </pc:spChg>
        <pc:spChg chg="add del mod">
          <ac:chgData name="Charlotte FRICOT" userId="S::charlotte.fricot@ensea.fr::b759aa5c-d277-4d4b-826b-f996fab5da1b" providerId="AD" clId="Web-{CFAD6216-C885-2F7C-3D21-749C05FCF4EE}" dt="2023-10-09T19:22:02.042" v="218"/>
          <ac:spMkLst>
            <pc:docMk/>
            <pc:sldMk cId="3552770443" sldId="259"/>
            <ac:spMk id="33" creationId="{867BE894-8D60-4D1B-37F9-78B4B58892D5}"/>
          </ac:spMkLst>
        </pc:spChg>
        <pc:spChg chg="add del mod">
          <ac:chgData name="Charlotte FRICOT" userId="S::charlotte.fricot@ensea.fr::b759aa5c-d277-4d4b-826b-f996fab5da1b" providerId="AD" clId="Web-{CFAD6216-C885-2F7C-3D21-749C05FCF4EE}" dt="2023-10-09T19:22:02.042" v="217"/>
          <ac:spMkLst>
            <pc:docMk/>
            <pc:sldMk cId="3552770443" sldId="259"/>
            <ac:spMk id="34" creationId="{3D6DEA11-0D86-F8B6-6516-810788D31551}"/>
          </ac:spMkLst>
        </pc:spChg>
        <pc:spChg chg="add del mod">
          <ac:chgData name="Charlotte FRICOT" userId="S::charlotte.fricot@ensea.fr::b759aa5c-d277-4d4b-826b-f996fab5da1b" providerId="AD" clId="Web-{CFAD6216-C885-2F7C-3D21-749C05FCF4EE}" dt="2023-10-09T19:22:02.042" v="216"/>
          <ac:spMkLst>
            <pc:docMk/>
            <pc:sldMk cId="3552770443" sldId="259"/>
            <ac:spMk id="35" creationId="{FA5DDDC0-88FA-5394-D848-5029FA3DB098}"/>
          </ac:spMkLst>
        </pc:spChg>
        <pc:spChg chg="add del mod">
          <ac:chgData name="Charlotte FRICOT" userId="S::charlotte.fricot@ensea.fr::b759aa5c-d277-4d4b-826b-f996fab5da1b" providerId="AD" clId="Web-{CFAD6216-C885-2F7C-3D21-749C05FCF4EE}" dt="2023-10-09T19:22:02.042" v="215"/>
          <ac:spMkLst>
            <pc:docMk/>
            <pc:sldMk cId="3552770443" sldId="259"/>
            <ac:spMk id="36" creationId="{7650102E-F343-D949-72E2-04CE58882941}"/>
          </ac:spMkLst>
        </pc:spChg>
        <pc:spChg chg="add del mod">
          <ac:chgData name="Charlotte FRICOT" userId="S::charlotte.fricot@ensea.fr::b759aa5c-d277-4d4b-826b-f996fab5da1b" providerId="AD" clId="Web-{CFAD6216-C885-2F7C-3D21-749C05FCF4EE}" dt="2023-10-09T19:22:02.042" v="211"/>
          <ac:spMkLst>
            <pc:docMk/>
            <pc:sldMk cId="3552770443" sldId="259"/>
            <ac:spMk id="40" creationId="{4804E53A-0EB3-0968-8FB2-F54994AEF2C5}"/>
          </ac:spMkLst>
        </pc:spChg>
        <pc:spChg chg="add del mod">
          <ac:chgData name="Charlotte FRICOT" userId="S::charlotte.fricot@ensea.fr::b759aa5c-d277-4d4b-826b-f996fab5da1b" providerId="AD" clId="Web-{CFAD6216-C885-2F7C-3D21-749C05FCF4EE}" dt="2023-10-09T19:22:08.746" v="243"/>
          <ac:spMkLst>
            <pc:docMk/>
            <pc:sldMk cId="3552770443" sldId="259"/>
            <ac:spMk id="48" creationId="{49460A48-8F1C-6CBA-AFCF-AAD8AF446B0C}"/>
          </ac:spMkLst>
        </pc:spChg>
        <pc:spChg chg="add mod">
          <ac:chgData name="Charlotte FRICOT" userId="S::charlotte.fricot@ensea.fr::b759aa5c-d277-4d4b-826b-f996fab5da1b" providerId="AD" clId="Web-{CFAD6216-C885-2F7C-3D21-749C05FCF4EE}" dt="2023-10-09T19:21:02.666" v="91"/>
          <ac:spMkLst>
            <pc:docMk/>
            <pc:sldMk cId="3552770443" sldId="259"/>
            <ac:spMk id="50" creationId="{0811830B-FB42-2AFD-BA50-AFC31500F4FF}"/>
          </ac:spMkLst>
        </pc:spChg>
        <pc:spChg chg="add mod">
          <ac:chgData name="Charlotte FRICOT" userId="S::charlotte.fricot@ensea.fr::b759aa5c-d277-4d4b-826b-f996fab5da1b" providerId="AD" clId="Web-{CFAD6216-C885-2F7C-3D21-749C05FCF4EE}" dt="2023-10-09T19:21:02.697" v="92"/>
          <ac:spMkLst>
            <pc:docMk/>
            <pc:sldMk cId="3552770443" sldId="259"/>
            <ac:spMk id="51" creationId="{C3F4D25B-4BB1-1E60-84DC-68241A7029AC}"/>
          </ac:spMkLst>
        </pc:spChg>
        <pc:grpChg chg="add del mod">
          <ac:chgData name="Charlotte FRICOT" userId="S::charlotte.fricot@ensea.fr::b759aa5c-d277-4d4b-826b-f996fab5da1b" providerId="AD" clId="Web-{CFAD6216-C885-2F7C-3D21-749C05FCF4EE}" dt="2023-10-09T19:22:02.042" v="229"/>
          <ac:grpSpMkLst>
            <pc:docMk/>
            <pc:sldMk cId="3552770443" sldId="259"/>
            <ac:grpSpMk id="16" creationId="{96A8F195-DADD-E618-B26D-17242B1ED9A1}"/>
          </ac:grpSpMkLst>
        </pc:grpChg>
        <pc:cxnChg chg="add del mod">
          <ac:chgData name="Charlotte FRICOT" userId="S::charlotte.fricot@ensea.fr::b759aa5c-d277-4d4b-826b-f996fab5da1b" providerId="AD" clId="Web-{CFAD6216-C885-2F7C-3D21-749C05FCF4EE}" dt="2023-10-09T19:22:02.042" v="237"/>
          <ac:cxnSpMkLst>
            <pc:docMk/>
            <pc:sldMk cId="3552770443" sldId="259"/>
            <ac:cxnSpMk id="5" creationId="{0A7767C9-2681-4AA6-6530-703B4A404547}"/>
          </ac:cxnSpMkLst>
        </pc:cxnChg>
        <pc:cxnChg chg="add del mod">
          <ac:chgData name="Charlotte FRICOT" userId="S::charlotte.fricot@ensea.fr::b759aa5c-d277-4d4b-826b-f996fab5da1b" providerId="AD" clId="Web-{CFAD6216-C885-2F7C-3D21-749C05FCF4EE}" dt="2023-10-09T19:22:02.042" v="236"/>
          <ac:cxnSpMkLst>
            <pc:docMk/>
            <pc:sldMk cId="3552770443" sldId="259"/>
            <ac:cxnSpMk id="6" creationId="{A6D74AA6-E4B4-2F41-F767-F349628BDE2B}"/>
          </ac:cxnSpMkLst>
        </pc:cxnChg>
        <pc:cxnChg chg="add del mod">
          <ac:chgData name="Charlotte FRICOT" userId="S::charlotte.fricot@ensea.fr::b759aa5c-d277-4d4b-826b-f996fab5da1b" providerId="AD" clId="Web-{CFAD6216-C885-2F7C-3D21-749C05FCF4EE}" dt="2023-10-09T19:22:02.042" v="235"/>
          <ac:cxnSpMkLst>
            <pc:docMk/>
            <pc:sldMk cId="3552770443" sldId="259"/>
            <ac:cxnSpMk id="7" creationId="{A228AC51-969F-AD3E-3031-60BA41435B7A}"/>
          </ac:cxnSpMkLst>
        </pc:cxnChg>
        <pc:cxnChg chg="add del mod">
          <ac:chgData name="Charlotte FRICOT" userId="S::charlotte.fricot@ensea.fr::b759aa5c-d277-4d4b-826b-f996fab5da1b" providerId="AD" clId="Web-{CFAD6216-C885-2F7C-3D21-749C05FCF4EE}" dt="2023-10-09T19:22:02.042" v="234"/>
          <ac:cxnSpMkLst>
            <pc:docMk/>
            <pc:sldMk cId="3552770443" sldId="259"/>
            <ac:cxnSpMk id="9" creationId="{6E3B7ED3-41F7-46ED-0853-DFB4EDEBC81C}"/>
          </ac:cxnSpMkLst>
        </pc:cxnChg>
        <pc:cxnChg chg="add del">
          <ac:chgData name="Charlotte FRICOT" userId="S::charlotte.fricot@ensea.fr::b759aa5c-d277-4d4b-826b-f996fab5da1b" providerId="AD" clId="Web-{CFAD6216-C885-2F7C-3D21-749C05FCF4EE}" dt="2023-10-09T19:21:54.230" v="158"/>
          <ac:cxnSpMkLst>
            <pc:docMk/>
            <pc:sldMk cId="3552770443" sldId="259"/>
            <ac:cxnSpMk id="10" creationId="{33862825-C012-4895-A17E-F3D1F62D89DD}"/>
          </ac:cxnSpMkLst>
        </pc:cxnChg>
        <pc:cxnChg chg="add del mod">
          <ac:chgData name="Charlotte FRICOT" userId="S::charlotte.fricot@ensea.fr::b759aa5c-d277-4d4b-826b-f996fab5da1b" providerId="AD" clId="Web-{CFAD6216-C885-2F7C-3D21-749C05FCF4EE}" dt="2023-10-09T19:22:02.042" v="233"/>
          <ac:cxnSpMkLst>
            <pc:docMk/>
            <pc:sldMk cId="3552770443" sldId="259"/>
            <ac:cxnSpMk id="11" creationId="{3C343DFC-B770-6238-A8AC-1D50A893FD8F}"/>
          </ac:cxnSpMkLst>
        </pc:cxnChg>
        <pc:cxnChg chg="add del mod">
          <ac:chgData name="Charlotte FRICOT" userId="S::charlotte.fricot@ensea.fr::b759aa5c-d277-4d4b-826b-f996fab5da1b" providerId="AD" clId="Web-{CFAD6216-C885-2F7C-3D21-749C05FCF4EE}" dt="2023-10-09T19:22:02.042" v="232"/>
          <ac:cxnSpMkLst>
            <pc:docMk/>
            <pc:sldMk cId="3552770443" sldId="259"/>
            <ac:cxnSpMk id="13" creationId="{5C8AA6C3-854D-38D6-8A39-B26C0303784E}"/>
          </ac:cxnSpMkLst>
        </pc:cxnChg>
        <pc:cxnChg chg="add del mod">
          <ac:chgData name="Charlotte FRICOT" userId="S::charlotte.fricot@ensea.fr::b759aa5c-d277-4d4b-826b-f996fab5da1b" providerId="AD" clId="Web-{CFAD6216-C885-2F7C-3D21-749C05FCF4EE}" dt="2023-10-09T19:22:02.042" v="231"/>
          <ac:cxnSpMkLst>
            <pc:docMk/>
            <pc:sldMk cId="3552770443" sldId="259"/>
            <ac:cxnSpMk id="14" creationId="{C8B2AF85-D96B-E31F-0A33-3AD87F8D67F0}"/>
          </ac:cxnSpMkLst>
        </pc:cxnChg>
        <pc:cxnChg chg="add del mod">
          <ac:chgData name="Charlotte FRICOT" userId="S::charlotte.fricot@ensea.fr::b759aa5c-d277-4d4b-826b-f996fab5da1b" providerId="AD" clId="Web-{CFAD6216-C885-2F7C-3D21-749C05FCF4EE}" dt="2023-10-09T19:22:02.042" v="230"/>
          <ac:cxnSpMkLst>
            <pc:docMk/>
            <pc:sldMk cId="3552770443" sldId="259"/>
            <ac:cxnSpMk id="15" creationId="{467B72C2-E350-D0E4-AA4B-82ECB2419369}"/>
          </ac:cxnSpMkLst>
        </pc:cxnChg>
        <pc:cxnChg chg="add del mod">
          <ac:chgData name="Charlotte FRICOT" userId="S::charlotte.fricot@ensea.fr::b759aa5c-d277-4d4b-826b-f996fab5da1b" providerId="AD" clId="Web-{CFAD6216-C885-2F7C-3D21-749C05FCF4EE}" dt="2023-10-09T19:22:02.042" v="223"/>
          <ac:cxnSpMkLst>
            <pc:docMk/>
            <pc:sldMk cId="3552770443" sldId="259"/>
            <ac:cxnSpMk id="28" creationId="{EB3660E1-2E85-D5DA-EE4D-813A0D75DA8B}"/>
          </ac:cxnSpMkLst>
        </pc:cxnChg>
        <pc:cxnChg chg="add del mod">
          <ac:chgData name="Charlotte FRICOT" userId="S::charlotte.fricot@ensea.fr::b759aa5c-d277-4d4b-826b-f996fab5da1b" providerId="AD" clId="Web-{CFAD6216-C885-2F7C-3D21-749C05FCF4EE}" dt="2023-10-09T19:22:02.042" v="221"/>
          <ac:cxnSpMkLst>
            <pc:docMk/>
            <pc:sldMk cId="3552770443" sldId="259"/>
            <ac:cxnSpMk id="30" creationId="{984CDB0B-67B7-13BD-337D-2793229AF14C}"/>
          </ac:cxnSpMkLst>
        </pc:cxnChg>
        <pc:cxnChg chg="add del mod">
          <ac:chgData name="Charlotte FRICOT" userId="S::charlotte.fricot@ensea.fr::b759aa5c-d277-4d4b-826b-f996fab5da1b" providerId="AD" clId="Web-{CFAD6216-C885-2F7C-3D21-749C05FCF4EE}" dt="2023-10-09T19:22:02.042" v="219"/>
          <ac:cxnSpMkLst>
            <pc:docMk/>
            <pc:sldMk cId="3552770443" sldId="259"/>
            <ac:cxnSpMk id="32" creationId="{D74BAE29-9AEF-1406-6794-3D463A9ECB9E}"/>
          </ac:cxnSpMkLst>
        </pc:cxnChg>
        <pc:cxnChg chg="add del mod">
          <ac:chgData name="Charlotte FRICOT" userId="S::charlotte.fricot@ensea.fr::b759aa5c-d277-4d4b-826b-f996fab5da1b" providerId="AD" clId="Web-{CFAD6216-C885-2F7C-3D21-749C05FCF4EE}" dt="2023-10-09T19:22:02.042" v="214"/>
          <ac:cxnSpMkLst>
            <pc:docMk/>
            <pc:sldMk cId="3552770443" sldId="259"/>
            <ac:cxnSpMk id="37" creationId="{BAAED3F9-8A95-42CE-6821-ACA0467FC86D}"/>
          </ac:cxnSpMkLst>
        </pc:cxnChg>
        <pc:cxnChg chg="add del mod">
          <ac:chgData name="Charlotte FRICOT" userId="S::charlotte.fricot@ensea.fr::b759aa5c-d277-4d4b-826b-f996fab5da1b" providerId="AD" clId="Web-{CFAD6216-C885-2F7C-3D21-749C05FCF4EE}" dt="2023-10-09T19:22:02.042" v="213"/>
          <ac:cxnSpMkLst>
            <pc:docMk/>
            <pc:sldMk cId="3552770443" sldId="259"/>
            <ac:cxnSpMk id="38" creationId="{AA40C5FF-0779-53AC-DF5C-2D90D675F7F2}"/>
          </ac:cxnSpMkLst>
        </pc:cxnChg>
        <pc:cxnChg chg="add del mod">
          <ac:chgData name="Charlotte FRICOT" userId="S::charlotte.fricot@ensea.fr::b759aa5c-d277-4d4b-826b-f996fab5da1b" providerId="AD" clId="Web-{CFAD6216-C885-2F7C-3D21-749C05FCF4EE}" dt="2023-10-09T19:22:02.042" v="212"/>
          <ac:cxnSpMkLst>
            <pc:docMk/>
            <pc:sldMk cId="3552770443" sldId="259"/>
            <ac:cxnSpMk id="39" creationId="{F26C9D93-3096-F5B8-6E1F-16B829E177DD}"/>
          </ac:cxnSpMkLst>
        </pc:cxnChg>
        <pc:cxnChg chg="add del mod">
          <ac:chgData name="Charlotte FRICOT" userId="S::charlotte.fricot@ensea.fr::b759aa5c-d277-4d4b-826b-f996fab5da1b" providerId="AD" clId="Web-{CFAD6216-C885-2F7C-3D21-749C05FCF4EE}" dt="2023-10-09T19:22:02.042" v="210"/>
          <ac:cxnSpMkLst>
            <pc:docMk/>
            <pc:sldMk cId="3552770443" sldId="259"/>
            <ac:cxnSpMk id="41" creationId="{C680D415-1659-641B-9855-5155EF633B22}"/>
          </ac:cxnSpMkLst>
        </pc:cxnChg>
        <pc:cxnChg chg="add del mod">
          <ac:chgData name="Charlotte FRICOT" userId="S::charlotte.fricot@ensea.fr::b759aa5c-d277-4d4b-826b-f996fab5da1b" providerId="AD" clId="Web-{CFAD6216-C885-2F7C-3D21-749C05FCF4EE}" dt="2023-10-09T19:22:02.042" v="209"/>
          <ac:cxnSpMkLst>
            <pc:docMk/>
            <pc:sldMk cId="3552770443" sldId="259"/>
            <ac:cxnSpMk id="42" creationId="{B9AE3EF5-AA47-2C79-E745-605D2BBAA048}"/>
          </ac:cxnSpMkLst>
        </pc:cxnChg>
        <pc:cxnChg chg="add del mod">
          <ac:chgData name="Charlotte FRICOT" userId="S::charlotte.fricot@ensea.fr::b759aa5c-d277-4d4b-826b-f996fab5da1b" providerId="AD" clId="Web-{CFAD6216-C885-2F7C-3D21-749C05FCF4EE}" dt="2023-10-09T19:22:02.042" v="208"/>
          <ac:cxnSpMkLst>
            <pc:docMk/>
            <pc:sldMk cId="3552770443" sldId="259"/>
            <ac:cxnSpMk id="43" creationId="{06AB3740-892B-DD98-5D98-0856C3C31BCD}"/>
          </ac:cxnSpMkLst>
        </pc:cxnChg>
        <pc:cxnChg chg="add del mod">
          <ac:chgData name="Charlotte FRICOT" userId="S::charlotte.fricot@ensea.fr::b759aa5c-d277-4d4b-826b-f996fab5da1b" providerId="AD" clId="Web-{CFAD6216-C885-2F7C-3D21-749C05FCF4EE}" dt="2023-10-09T19:22:02.042" v="207"/>
          <ac:cxnSpMkLst>
            <pc:docMk/>
            <pc:sldMk cId="3552770443" sldId="259"/>
            <ac:cxnSpMk id="44" creationId="{A095C795-054D-FCB1-AC0E-3DE46040347D}"/>
          </ac:cxnSpMkLst>
        </pc:cxnChg>
        <pc:cxnChg chg="add del mod">
          <ac:chgData name="Charlotte FRICOT" userId="S::charlotte.fricot@ensea.fr::b759aa5c-d277-4d4b-826b-f996fab5da1b" providerId="AD" clId="Web-{CFAD6216-C885-2F7C-3D21-749C05FCF4EE}" dt="2023-10-09T19:22:02.042" v="206"/>
          <ac:cxnSpMkLst>
            <pc:docMk/>
            <pc:sldMk cId="3552770443" sldId="259"/>
            <ac:cxnSpMk id="45" creationId="{6CE2B02F-51E0-E8F2-8B57-D2E35619DCBB}"/>
          </ac:cxnSpMkLst>
        </pc:cxnChg>
        <pc:cxnChg chg="add del mod">
          <ac:chgData name="Charlotte FRICOT" userId="S::charlotte.fricot@ensea.fr::b759aa5c-d277-4d4b-826b-f996fab5da1b" providerId="AD" clId="Web-{CFAD6216-C885-2F7C-3D21-749C05FCF4EE}" dt="2023-10-09T19:22:02.042" v="205"/>
          <ac:cxnSpMkLst>
            <pc:docMk/>
            <pc:sldMk cId="3552770443" sldId="259"/>
            <ac:cxnSpMk id="46" creationId="{03FDFE0C-2AAC-CEEB-E112-61EC741AD097}"/>
          </ac:cxnSpMkLst>
        </pc:cxnChg>
        <pc:cxnChg chg="add del mod">
          <ac:chgData name="Charlotte FRICOT" userId="S::charlotte.fricot@ensea.fr::b759aa5c-d277-4d4b-826b-f996fab5da1b" providerId="AD" clId="Web-{CFAD6216-C885-2F7C-3D21-749C05FCF4EE}" dt="2023-10-09T19:22:02.042" v="204"/>
          <ac:cxnSpMkLst>
            <pc:docMk/>
            <pc:sldMk cId="3552770443" sldId="259"/>
            <ac:cxnSpMk id="47" creationId="{5B6C41FD-DBC4-3CC5-96E0-13A6D683AB66}"/>
          </ac:cxnSpMkLst>
        </pc:cxnChg>
        <pc:cxnChg chg="add del mod">
          <ac:chgData name="Charlotte FRICOT" userId="S::charlotte.fricot@ensea.fr::b759aa5c-d277-4d4b-826b-f996fab5da1b" providerId="AD" clId="Web-{CFAD6216-C885-2F7C-3D21-749C05FCF4EE}" dt="2023-10-09T19:22:02.042" v="203"/>
          <ac:cxnSpMkLst>
            <pc:docMk/>
            <pc:sldMk cId="3552770443" sldId="259"/>
            <ac:cxnSpMk id="49" creationId="{AF565E00-6FA0-96C7-87E1-347081E78F56}"/>
          </ac:cxnSpMkLst>
        </pc:cxnChg>
      </pc:sldChg>
      <pc:sldChg chg="modSp">
        <pc:chgData name="Charlotte FRICOT" userId="S::charlotte.fricot@ensea.fr::b759aa5c-d277-4d4b-826b-f996fab5da1b" providerId="AD" clId="Web-{CFAD6216-C885-2F7C-3D21-749C05FCF4EE}" dt="2023-10-09T19:37:53.091" v="495" actId="1076"/>
        <pc:sldMkLst>
          <pc:docMk/>
          <pc:sldMk cId="326085403" sldId="260"/>
        </pc:sldMkLst>
        <pc:spChg chg="mod">
          <ac:chgData name="Charlotte FRICOT" userId="S::charlotte.fricot@ensea.fr::b759aa5c-d277-4d4b-826b-f996fab5da1b" providerId="AD" clId="Web-{CFAD6216-C885-2F7C-3D21-749C05FCF4EE}" dt="2023-10-09T19:37:36.088" v="492" actId="14100"/>
          <ac:spMkLst>
            <pc:docMk/>
            <pc:sldMk cId="326085403" sldId="260"/>
            <ac:spMk id="2" creationId="{E7A72A76-94A1-EE25-255F-14DA4F77145B}"/>
          </ac:spMkLst>
        </pc:spChg>
        <pc:spChg chg="mod">
          <ac:chgData name="Charlotte FRICOT" userId="S::charlotte.fricot@ensea.fr::b759aa5c-d277-4d4b-826b-f996fab5da1b" providerId="AD" clId="Web-{CFAD6216-C885-2F7C-3D21-749C05FCF4EE}" dt="2023-10-09T19:37:53.091" v="495" actId="1076"/>
          <ac:spMkLst>
            <pc:docMk/>
            <pc:sldMk cId="326085403" sldId="260"/>
            <ac:spMk id="6" creationId="{079C5432-11C8-B69F-03D1-8119810AE717}"/>
          </ac:spMkLst>
        </pc:spChg>
      </pc:sldChg>
      <pc:sldChg chg="modSp">
        <pc:chgData name="Charlotte FRICOT" userId="S::charlotte.fricot@ensea.fr::b759aa5c-d277-4d4b-826b-f996fab5da1b" providerId="AD" clId="Web-{CFAD6216-C885-2F7C-3D21-749C05FCF4EE}" dt="2023-10-09T19:38:28.436" v="522" actId="1076"/>
        <pc:sldMkLst>
          <pc:docMk/>
          <pc:sldMk cId="3656637898" sldId="261"/>
        </pc:sldMkLst>
        <pc:spChg chg="mod">
          <ac:chgData name="Charlotte FRICOT" userId="S::charlotte.fricot@ensea.fr::b759aa5c-d277-4d4b-826b-f996fab5da1b" providerId="AD" clId="Web-{CFAD6216-C885-2F7C-3D21-749C05FCF4EE}" dt="2023-10-09T19:38:07.795" v="507" actId="14100"/>
          <ac:spMkLst>
            <pc:docMk/>
            <pc:sldMk cId="3656637898" sldId="261"/>
            <ac:spMk id="2" creationId="{E7A72A76-94A1-EE25-255F-14DA4F77145B}"/>
          </ac:spMkLst>
        </pc:spChg>
        <pc:spChg chg="mod">
          <ac:chgData name="Charlotte FRICOT" userId="S::charlotte.fricot@ensea.fr::b759aa5c-d277-4d4b-826b-f996fab5da1b" providerId="AD" clId="Web-{CFAD6216-C885-2F7C-3D21-749C05FCF4EE}" dt="2023-10-09T19:38:28.436" v="522" actId="1076"/>
          <ac:spMkLst>
            <pc:docMk/>
            <pc:sldMk cId="3656637898" sldId="261"/>
            <ac:spMk id="3" creationId="{823E8B2A-2BB0-3E7B-F7B5-AC1ED8F12979}"/>
          </ac:spMkLst>
        </pc:spChg>
      </pc:sldChg>
      <pc:sldChg chg="modSp">
        <pc:chgData name="Charlotte FRICOT" userId="S::charlotte.fricot@ensea.fr::b759aa5c-d277-4d4b-826b-f996fab5da1b" providerId="AD" clId="Web-{CFAD6216-C885-2F7C-3D21-749C05FCF4EE}" dt="2023-10-09T19:36:46.930" v="481" actId="20577"/>
        <pc:sldMkLst>
          <pc:docMk/>
          <pc:sldMk cId="1741607955" sldId="262"/>
        </pc:sldMkLst>
        <pc:spChg chg="mod">
          <ac:chgData name="Charlotte FRICOT" userId="S::charlotte.fricot@ensea.fr::b759aa5c-d277-4d4b-826b-f996fab5da1b" providerId="AD" clId="Web-{CFAD6216-C885-2F7C-3D21-749C05FCF4EE}" dt="2023-10-09T19:36:14.694" v="476" actId="1076"/>
          <ac:spMkLst>
            <pc:docMk/>
            <pc:sldMk cId="1741607955" sldId="262"/>
            <ac:spMk id="2" creationId="{E7A72A76-94A1-EE25-255F-14DA4F77145B}"/>
          </ac:spMkLst>
        </pc:spChg>
        <pc:spChg chg="mod">
          <ac:chgData name="Charlotte FRICOT" userId="S::charlotte.fricot@ensea.fr::b759aa5c-d277-4d4b-826b-f996fab5da1b" providerId="AD" clId="Web-{CFAD6216-C885-2F7C-3D21-749C05FCF4EE}" dt="2023-10-09T19:36:46.930" v="481" actId="20577"/>
          <ac:spMkLst>
            <pc:docMk/>
            <pc:sldMk cId="1741607955" sldId="262"/>
            <ac:spMk id="3" creationId="{823E8B2A-2BB0-3E7B-F7B5-AC1ED8F12979}"/>
          </ac:spMkLst>
        </pc:spChg>
      </pc:sldChg>
      <pc:sldChg chg="addSp modSp add modTransition">
        <pc:chgData name="Charlotte FRICOT" userId="S::charlotte.fricot@ensea.fr::b759aa5c-d277-4d4b-826b-f996fab5da1b" providerId="AD" clId="Web-{CFAD6216-C885-2F7C-3D21-749C05FCF4EE}" dt="2023-10-09T19:29:22.166" v="259"/>
        <pc:sldMkLst>
          <pc:docMk/>
          <pc:sldMk cId="2857455820" sldId="263"/>
        </pc:sldMkLst>
        <pc:spChg chg="add">
          <ac:chgData name="Charlotte FRICOT" userId="S::charlotte.fricot@ensea.fr::b759aa5c-d277-4d4b-826b-f996fab5da1b" providerId="AD" clId="Web-{CFAD6216-C885-2F7C-3D21-749C05FCF4EE}" dt="2023-10-09T19:25:10.048" v="247"/>
          <ac:spMkLst>
            <pc:docMk/>
            <pc:sldMk cId="2857455820" sldId="263"/>
            <ac:spMk id="3" creationId="{53881F7D-03CD-3A19-8F51-B53FB46FADEF}"/>
          </ac:spMkLst>
        </pc:spChg>
        <pc:spChg chg="add mod">
          <ac:chgData name="Charlotte FRICOT" userId="S::charlotte.fricot@ensea.fr::b759aa5c-d277-4d4b-826b-f996fab5da1b" providerId="AD" clId="Web-{CFAD6216-C885-2F7C-3D21-749C05FCF4EE}" dt="2023-10-09T19:25:18.861" v="250" actId="20577"/>
          <ac:spMkLst>
            <pc:docMk/>
            <pc:sldMk cId="2857455820" sldId="263"/>
            <ac:spMk id="7" creationId="{C81BA9B8-2AEB-0627-8A89-0DEDCEF443F1}"/>
          </ac:spMkLst>
        </pc:spChg>
        <pc:spChg chg="mod">
          <ac:chgData name="Charlotte FRICOT" userId="S::charlotte.fricot@ensea.fr::b759aa5c-d277-4d4b-826b-f996fab5da1b" providerId="AD" clId="Web-{CFAD6216-C885-2F7C-3D21-749C05FCF4EE}" dt="2023-10-09T19:26:14.582" v="253" actId="1076"/>
          <ac:spMkLst>
            <pc:docMk/>
            <pc:sldMk cId="2857455820" sldId="263"/>
            <ac:spMk id="26" creationId="{1466F6B7-EDB2-4066-71D1-E8C436D5D5FC}"/>
          </ac:spMkLst>
        </pc:spChg>
        <pc:picChg chg="mod">
          <ac:chgData name="Charlotte FRICOT" userId="S::charlotte.fricot@ensea.fr::b759aa5c-d277-4d4b-826b-f996fab5da1b" providerId="AD" clId="Web-{CFAD6216-C885-2F7C-3D21-749C05FCF4EE}" dt="2023-10-09T19:26:44.145" v="257" actId="14100"/>
          <ac:picMkLst>
            <pc:docMk/>
            <pc:sldMk cId="2857455820" sldId="263"/>
            <ac:picMk id="4" creationId="{8EC9A70E-C134-46DE-9F34-15C507C99FDF}"/>
          </ac:picMkLst>
        </pc:picChg>
      </pc:sldChg>
      <pc:sldMasterChg chg="add addSldLayout">
        <pc:chgData name="Charlotte FRICOT" userId="S::charlotte.fricot@ensea.fr::b759aa5c-d277-4d4b-826b-f996fab5da1b" providerId="AD" clId="Web-{CFAD6216-C885-2F7C-3D21-749C05FCF4EE}" dt="2023-10-09T19:24:58.282" v="246"/>
        <pc:sldMasterMkLst>
          <pc:docMk/>
          <pc:sldMasterMk cId="322847631" sldId="2147483648"/>
        </pc:sldMasterMkLst>
        <pc:sldLayoutChg chg="add">
          <pc:chgData name="Charlotte FRICOT" userId="S::charlotte.fricot@ensea.fr::b759aa5c-d277-4d4b-826b-f996fab5da1b" providerId="AD" clId="Web-{CFAD6216-C885-2F7C-3D21-749C05FCF4EE}" dt="2023-10-09T19:24:58.282" v="246"/>
          <pc:sldLayoutMkLst>
            <pc:docMk/>
            <pc:sldMasterMk cId="322847631" sldId="2147483648"/>
            <pc:sldLayoutMk cId="1344478969" sldId="2147483649"/>
          </pc:sldLayoutMkLst>
        </pc:sldLayoutChg>
        <pc:sldLayoutChg chg="add">
          <pc:chgData name="Charlotte FRICOT" userId="S::charlotte.fricot@ensea.fr::b759aa5c-d277-4d4b-826b-f996fab5da1b" providerId="AD" clId="Web-{CFAD6216-C885-2F7C-3D21-749C05FCF4EE}" dt="2023-10-09T19:24:58.282" v="246"/>
          <pc:sldLayoutMkLst>
            <pc:docMk/>
            <pc:sldMasterMk cId="322847631" sldId="2147483648"/>
            <pc:sldLayoutMk cId="2585173117" sldId="2147483650"/>
          </pc:sldLayoutMkLst>
        </pc:sldLayoutChg>
        <pc:sldLayoutChg chg="add">
          <pc:chgData name="Charlotte FRICOT" userId="S::charlotte.fricot@ensea.fr::b759aa5c-d277-4d4b-826b-f996fab5da1b" providerId="AD" clId="Web-{CFAD6216-C885-2F7C-3D21-749C05FCF4EE}" dt="2023-10-09T19:24:58.282" v="246"/>
          <pc:sldLayoutMkLst>
            <pc:docMk/>
            <pc:sldMasterMk cId="322847631" sldId="2147483648"/>
            <pc:sldLayoutMk cId="3593969926" sldId="2147483651"/>
          </pc:sldLayoutMkLst>
        </pc:sldLayoutChg>
        <pc:sldLayoutChg chg="add">
          <pc:chgData name="Charlotte FRICOT" userId="S::charlotte.fricot@ensea.fr::b759aa5c-d277-4d4b-826b-f996fab5da1b" providerId="AD" clId="Web-{CFAD6216-C885-2F7C-3D21-749C05FCF4EE}" dt="2023-10-09T19:24:58.282" v="246"/>
          <pc:sldLayoutMkLst>
            <pc:docMk/>
            <pc:sldMasterMk cId="322847631" sldId="2147483648"/>
            <pc:sldLayoutMk cId="1117682106" sldId="2147483652"/>
          </pc:sldLayoutMkLst>
        </pc:sldLayoutChg>
        <pc:sldLayoutChg chg="add">
          <pc:chgData name="Charlotte FRICOT" userId="S::charlotte.fricot@ensea.fr::b759aa5c-d277-4d4b-826b-f996fab5da1b" providerId="AD" clId="Web-{CFAD6216-C885-2F7C-3D21-749C05FCF4EE}" dt="2023-10-09T19:24:58.282" v="246"/>
          <pc:sldLayoutMkLst>
            <pc:docMk/>
            <pc:sldMasterMk cId="322847631" sldId="2147483648"/>
            <pc:sldLayoutMk cId="2245949969" sldId="2147483653"/>
          </pc:sldLayoutMkLst>
        </pc:sldLayoutChg>
        <pc:sldLayoutChg chg="add">
          <pc:chgData name="Charlotte FRICOT" userId="S::charlotte.fricot@ensea.fr::b759aa5c-d277-4d4b-826b-f996fab5da1b" providerId="AD" clId="Web-{CFAD6216-C885-2F7C-3D21-749C05FCF4EE}" dt="2023-10-09T19:24:58.282" v="246"/>
          <pc:sldLayoutMkLst>
            <pc:docMk/>
            <pc:sldMasterMk cId="322847631" sldId="2147483648"/>
            <pc:sldLayoutMk cId="577692989" sldId="2147483654"/>
          </pc:sldLayoutMkLst>
        </pc:sldLayoutChg>
        <pc:sldLayoutChg chg="add">
          <pc:chgData name="Charlotte FRICOT" userId="S::charlotte.fricot@ensea.fr::b759aa5c-d277-4d4b-826b-f996fab5da1b" providerId="AD" clId="Web-{CFAD6216-C885-2F7C-3D21-749C05FCF4EE}" dt="2023-10-09T19:24:58.282" v="246"/>
          <pc:sldLayoutMkLst>
            <pc:docMk/>
            <pc:sldMasterMk cId="322847631" sldId="2147483648"/>
            <pc:sldLayoutMk cId="1629102505" sldId="2147483655"/>
          </pc:sldLayoutMkLst>
        </pc:sldLayoutChg>
        <pc:sldLayoutChg chg="add">
          <pc:chgData name="Charlotte FRICOT" userId="S::charlotte.fricot@ensea.fr::b759aa5c-d277-4d4b-826b-f996fab5da1b" providerId="AD" clId="Web-{CFAD6216-C885-2F7C-3D21-749C05FCF4EE}" dt="2023-10-09T19:24:58.282" v="246"/>
          <pc:sldLayoutMkLst>
            <pc:docMk/>
            <pc:sldMasterMk cId="322847631" sldId="2147483648"/>
            <pc:sldLayoutMk cId="836324699" sldId="2147483656"/>
          </pc:sldLayoutMkLst>
        </pc:sldLayoutChg>
        <pc:sldLayoutChg chg="add">
          <pc:chgData name="Charlotte FRICOT" userId="S::charlotte.fricot@ensea.fr::b759aa5c-d277-4d4b-826b-f996fab5da1b" providerId="AD" clId="Web-{CFAD6216-C885-2F7C-3D21-749C05FCF4EE}" dt="2023-10-09T19:24:58.282" v="246"/>
          <pc:sldLayoutMkLst>
            <pc:docMk/>
            <pc:sldMasterMk cId="322847631" sldId="2147483648"/>
            <pc:sldLayoutMk cId="367373280" sldId="2147483657"/>
          </pc:sldLayoutMkLst>
        </pc:sldLayoutChg>
        <pc:sldLayoutChg chg="add">
          <pc:chgData name="Charlotte FRICOT" userId="S::charlotte.fricot@ensea.fr::b759aa5c-d277-4d4b-826b-f996fab5da1b" providerId="AD" clId="Web-{CFAD6216-C885-2F7C-3D21-749C05FCF4EE}" dt="2023-10-09T19:24:58.282" v="246"/>
          <pc:sldLayoutMkLst>
            <pc:docMk/>
            <pc:sldMasterMk cId="322847631" sldId="2147483648"/>
            <pc:sldLayoutMk cId="878344070" sldId="2147483658"/>
          </pc:sldLayoutMkLst>
        </pc:sldLayoutChg>
        <pc:sldLayoutChg chg="add">
          <pc:chgData name="Charlotte FRICOT" userId="S::charlotte.fricot@ensea.fr::b759aa5c-d277-4d4b-826b-f996fab5da1b" providerId="AD" clId="Web-{CFAD6216-C885-2F7C-3D21-749C05FCF4EE}" dt="2023-10-09T19:24:58.282" v="246"/>
          <pc:sldLayoutMkLst>
            <pc:docMk/>
            <pc:sldMasterMk cId="322847631" sldId="2147483648"/>
            <pc:sldLayoutMk cId="4239763525" sldId="2147483659"/>
          </pc:sldLayoutMkLst>
        </pc:sldLayoutChg>
      </pc:sldMasterChg>
    </pc:docChg>
  </pc:docChgLst>
  <pc:docChgLst>
    <pc:chgData name="Lucas CHAPART" userId="S::lucas.chapart@ensea.fr::04506b38-2d92-40b9-a983-5f3715984ce1" providerId="AD" clId="Web-{10E85446-6DAB-5335-37E9-B93496283517}"/>
    <pc:docChg chg="modSld sldOrd">
      <pc:chgData name="Lucas CHAPART" userId="S::lucas.chapart@ensea.fr::04506b38-2d92-40b9-a983-5f3715984ce1" providerId="AD" clId="Web-{10E85446-6DAB-5335-37E9-B93496283517}" dt="2023-10-09T21:09:29.843" v="187" actId="20577"/>
      <pc:docMkLst>
        <pc:docMk/>
      </pc:docMkLst>
      <pc:sldChg chg="modSp">
        <pc:chgData name="Lucas CHAPART" userId="S::lucas.chapart@ensea.fr::04506b38-2d92-40b9-a983-5f3715984ce1" providerId="AD" clId="Web-{10E85446-6DAB-5335-37E9-B93496283517}" dt="2023-10-09T21:05:21.695" v="124" actId="20577"/>
        <pc:sldMkLst>
          <pc:docMk/>
          <pc:sldMk cId="326085403" sldId="260"/>
        </pc:sldMkLst>
        <pc:spChg chg="mod">
          <ac:chgData name="Lucas CHAPART" userId="S::lucas.chapart@ensea.fr::04506b38-2d92-40b9-a983-5f3715984ce1" providerId="AD" clId="Web-{10E85446-6DAB-5335-37E9-B93496283517}" dt="2023-10-09T20:51:11.591" v="54" actId="1076"/>
          <ac:spMkLst>
            <pc:docMk/>
            <pc:sldMk cId="326085403" sldId="260"/>
            <ac:spMk id="3" creationId="{823E8B2A-2BB0-3E7B-F7B5-AC1ED8F12979}"/>
          </ac:spMkLst>
        </pc:spChg>
        <pc:spChg chg="mod">
          <ac:chgData name="Lucas CHAPART" userId="S::lucas.chapart@ensea.fr::04506b38-2d92-40b9-a983-5f3715984ce1" providerId="AD" clId="Web-{10E85446-6DAB-5335-37E9-B93496283517}" dt="2023-10-09T20:51:08.669" v="53" actId="1076"/>
          <ac:spMkLst>
            <pc:docMk/>
            <pc:sldMk cId="326085403" sldId="260"/>
            <ac:spMk id="5" creationId="{2913FF23-F901-5FAE-9276-0975E1A9B74A}"/>
          </ac:spMkLst>
        </pc:spChg>
        <pc:spChg chg="mod">
          <ac:chgData name="Lucas CHAPART" userId="S::lucas.chapart@ensea.fr::04506b38-2d92-40b9-a983-5f3715984ce1" providerId="AD" clId="Web-{10E85446-6DAB-5335-37E9-B93496283517}" dt="2023-10-09T20:51:53.327" v="59" actId="1076"/>
          <ac:spMkLst>
            <pc:docMk/>
            <pc:sldMk cId="326085403" sldId="260"/>
            <ac:spMk id="9" creationId="{F6874EE0-C0D6-691C-025E-47B45B380648}"/>
          </ac:spMkLst>
        </pc:spChg>
        <pc:spChg chg="mod">
          <ac:chgData name="Lucas CHAPART" userId="S::lucas.chapart@ensea.fr::04506b38-2d92-40b9-a983-5f3715984ce1" providerId="AD" clId="Web-{10E85446-6DAB-5335-37E9-B93496283517}" dt="2023-10-09T21:05:21.695" v="124" actId="20577"/>
          <ac:spMkLst>
            <pc:docMk/>
            <pc:sldMk cId="326085403" sldId="260"/>
            <ac:spMk id="11" creationId="{3D6963F0-F0C1-705A-7899-A1778806A329}"/>
          </ac:spMkLst>
        </pc:spChg>
        <pc:spChg chg="mod">
          <ac:chgData name="Lucas CHAPART" userId="S::lucas.chapart@ensea.fr::04506b38-2d92-40b9-a983-5f3715984ce1" providerId="AD" clId="Web-{10E85446-6DAB-5335-37E9-B93496283517}" dt="2023-10-09T20:51:56.796" v="60" actId="1076"/>
          <ac:spMkLst>
            <pc:docMk/>
            <pc:sldMk cId="326085403" sldId="260"/>
            <ac:spMk id="13" creationId="{A5232386-F9EA-2243-C50B-B5344E6A0D04}"/>
          </ac:spMkLst>
        </pc:spChg>
      </pc:sldChg>
      <pc:sldChg chg="modSp ord">
        <pc:chgData name="Lucas CHAPART" userId="S::lucas.chapart@ensea.fr::04506b38-2d92-40b9-a983-5f3715984ce1" providerId="AD" clId="Web-{10E85446-6DAB-5335-37E9-B93496283517}" dt="2023-10-09T21:03:52.989" v="108" actId="20577"/>
        <pc:sldMkLst>
          <pc:docMk/>
          <pc:sldMk cId="3656637898" sldId="261"/>
        </pc:sldMkLst>
        <pc:spChg chg="mod">
          <ac:chgData name="Lucas CHAPART" userId="S::lucas.chapart@ensea.fr::04506b38-2d92-40b9-a983-5f3715984ce1" providerId="AD" clId="Web-{10E85446-6DAB-5335-37E9-B93496283517}" dt="2023-10-09T21:03:52.989" v="108" actId="20577"/>
          <ac:spMkLst>
            <pc:docMk/>
            <pc:sldMk cId="3656637898" sldId="261"/>
            <ac:spMk id="3" creationId="{823E8B2A-2BB0-3E7B-F7B5-AC1ED8F12979}"/>
          </ac:spMkLst>
        </pc:spChg>
      </pc:sldChg>
      <pc:sldChg chg="modSp">
        <pc:chgData name="Lucas CHAPART" userId="S::lucas.chapart@ensea.fr::04506b38-2d92-40b9-a983-5f3715984ce1" providerId="AD" clId="Web-{10E85446-6DAB-5335-37E9-B93496283517}" dt="2023-10-09T21:09:29.843" v="187" actId="20577"/>
        <pc:sldMkLst>
          <pc:docMk/>
          <pc:sldMk cId="1741607955" sldId="262"/>
        </pc:sldMkLst>
        <pc:spChg chg="mod">
          <ac:chgData name="Lucas CHAPART" userId="S::lucas.chapart@ensea.fr::04506b38-2d92-40b9-a983-5f3715984ce1" providerId="AD" clId="Web-{10E85446-6DAB-5335-37E9-B93496283517}" dt="2023-10-09T21:09:29.843" v="187" actId="20577"/>
          <ac:spMkLst>
            <pc:docMk/>
            <pc:sldMk cId="1741607955" sldId="262"/>
            <ac:spMk id="3" creationId="{823E8B2A-2BB0-3E7B-F7B5-AC1ED8F12979}"/>
          </ac:spMkLst>
        </pc:spChg>
      </pc:sldChg>
      <pc:sldChg chg="addSp modSp">
        <pc:chgData name="Lucas CHAPART" userId="S::lucas.chapart@ensea.fr::04506b38-2d92-40b9-a983-5f3715984ce1" providerId="AD" clId="Web-{10E85446-6DAB-5335-37E9-B93496283517}" dt="2023-10-09T20:59:36.653" v="104" actId="1076"/>
        <pc:sldMkLst>
          <pc:docMk/>
          <pc:sldMk cId="2857455820" sldId="263"/>
        </pc:sldMkLst>
        <pc:spChg chg="add mod">
          <ac:chgData name="Lucas CHAPART" userId="S::lucas.chapart@ensea.fr::04506b38-2d92-40b9-a983-5f3715984ce1" providerId="AD" clId="Web-{10E85446-6DAB-5335-37E9-B93496283517}" dt="2023-10-09T20:59:36.653" v="104" actId="1076"/>
          <ac:spMkLst>
            <pc:docMk/>
            <pc:sldMk cId="2857455820" sldId="263"/>
            <ac:spMk id="2" creationId="{5B90A79C-517E-4FA0-7C1A-EF23F82F5E00}"/>
          </ac:spMkLst>
        </pc:spChg>
      </pc:sldChg>
    </pc:docChg>
  </pc:docChgLst>
  <pc:docChgLst>
    <pc:chgData name="Charlotte FRICOT" userId="S::charlotte.fricot@ensea.fr::b759aa5c-d277-4d4b-826b-f996fab5da1b" providerId="AD" clId="Web-{8A7B7AE4-1FC1-2F9D-152E-8803290A0FA3}"/>
    <pc:docChg chg="modSld">
      <pc:chgData name="Charlotte FRICOT" userId="S::charlotte.fricot@ensea.fr::b759aa5c-d277-4d4b-826b-f996fab5da1b" providerId="AD" clId="Web-{8A7B7AE4-1FC1-2F9D-152E-8803290A0FA3}" dt="2023-10-10T11:53:18.362" v="286" actId="1076"/>
      <pc:docMkLst>
        <pc:docMk/>
      </pc:docMkLst>
      <pc:sldChg chg="modSp">
        <pc:chgData name="Charlotte FRICOT" userId="S::charlotte.fricot@ensea.fr::b759aa5c-d277-4d4b-826b-f996fab5da1b" providerId="AD" clId="Web-{8A7B7AE4-1FC1-2F9D-152E-8803290A0FA3}" dt="2023-10-10T11:49:11.438" v="204" actId="20577"/>
        <pc:sldMkLst>
          <pc:docMk/>
          <pc:sldMk cId="108555856" sldId="256"/>
        </pc:sldMkLst>
        <pc:spChg chg="mod">
          <ac:chgData name="Charlotte FRICOT" userId="S::charlotte.fricot@ensea.fr::b759aa5c-d277-4d4b-826b-f996fab5da1b" providerId="AD" clId="Web-{8A7B7AE4-1FC1-2F9D-152E-8803290A0FA3}" dt="2023-10-10T11:49:11.438" v="204" actId="20577"/>
          <ac:spMkLst>
            <pc:docMk/>
            <pc:sldMk cId="108555856" sldId="256"/>
            <ac:spMk id="2" creationId="{7696F35F-6291-038F-8B03-93A461CB49C5}"/>
          </ac:spMkLst>
        </pc:spChg>
      </pc:sldChg>
      <pc:sldChg chg="modSp">
        <pc:chgData name="Charlotte FRICOT" userId="S::charlotte.fricot@ensea.fr::b759aa5c-d277-4d4b-826b-f996fab5da1b" providerId="AD" clId="Web-{8A7B7AE4-1FC1-2F9D-152E-8803290A0FA3}" dt="2023-10-10T11:53:18.362" v="286" actId="1076"/>
        <pc:sldMkLst>
          <pc:docMk/>
          <pc:sldMk cId="326085403" sldId="260"/>
        </pc:sldMkLst>
        <pc:spChg chg="mod">
          <ac:chgData name="Charlotte FRICOT" userId="S::charlotte.fricot@ensea.fr::b759aa5c-d277-4d4b-826b-f996fab5da1b" providerId="AD" clId="Web-{8A7B7AE4-1FC1-2F9D-152E-8803290A0FA3}" dt="2023-10-10T11:46:57.771" v="154" actId="1076"/>
          <ac:spMkLst>
            <pc:docMk/>
            <pc:sldMk cId="326085403" sldId="260"/>
            <ac:spMk id="3" creationId="{823E8B2A-2BB0-3E7B-F7B5-AC1ED8F12979}"/>
          </ac:spMkLst>
        </pc:spChg>
        <pc:spChg chg="mod">
          <ac:chgData name="Charlotte FRICOT" userId="S::charlotte.fricot@ensea.fr::b759aa5c-d277-4d4b-826b-f996fab5da1b" providerId="AD" clId="Web-{8A7B7AE4-1FC1-2F9D-152E-8803290A0FA3}" dt="2023-10-10T11:46:38.864" v="152" actId="1076"/>
          <ac:spMkLst>
            <pc:docMk/>
            <pc:sldMk cId="326085403" sldId="260"/>
            <ac:spMk id="5" creationId="{2913FF23-F901-5FAE-9276-0975E1A9B74A}"/>
          </ac:spMkLst>
        </pc:spChg>
        <pc:spChg chg="mod">
          <ac:chgData name="Charlotte FRICOT" userId="S::charlotte.fricot@ensea.fr::b759aa5c-d277-4d4b-826b-f996fab5da1b" providerId="AD" clId="Web-{8A7B7AE4-1FC1-2F9D-152E-8803290A0FA3}" dt="2023-10-10T11:46:43.583" v="153" actId="1076"/>
          <ac:spMkLst>
            <pc:docMk/>
            <pc:sldMk cId="326085403" sldId="260"/>
            <ac:spMk id="6" creationId="{079C5432-11C8-B69F-03D1-8119810AE717}"/>
          </ac:spMkLst>
        </pc:spChg>
        <pc:spChg chg="mod">
          <ac:chgData name="Charlotte FRICOT" userId="S::charlotte.fricot@ensea.fr::b759aa5c-d277-4d4b-826b-f996fab5da1b" providerId="AD" clId="Web-{8A7B7AE4-1FC1-2F9D-152E-8803290A0FA3}" dt="2023-10-10T11:46:34.817" v="151" actId="1076"/>
          <ac:spMkLst>
            <pc:docMk/>
            <pc:sldMk cId="326085403" sldId="260"/>
            <ac:spMk id="9" creationId="{F6874EE0-C0D6-691C-025E-47B45B380648}"/>
          </ac:spMkLst>
        </pc:spChg>
        <pc:spChg chg="mod">
          <ac:chgData name="Charlotte FRICOT" userId="S::charlotte.fricot@ensea.fr::b759aa5c-d277-4d4b-826b-f996fab5da1b" providerId="AD" clId="Web-{8A7B7AE4-1FC1-2F9D-152E-8803290A0FA3}" dt="2023-10-10T11:52:59.079" v="285" actId="20577"/>
          <ac:spMkLst>
            <pc:docMk/>
            <pc:sldMk cId="326085403" sldId="260"/>
            <ac:spMk id="11" creationId="{3D6963F0-F0C1-705A-7899-A1778806A329}"/>
          </ac:spMkLst>
        </pc:spChg>
        <pc:spChg chg="mod">
          <ac:chgData name="Charlotte FRICOT" userId="S::charlotte.fricot@ensea.fr::b759aa5c-d277-4d4b-826b-f996fab5da1b" providerId="AD" clId="Web-{8A7B7AE4-1FC1-2F9D-152E-8803290A0FA3}" dt="2023-10-10T11:53:18.362" v="286" actId="1076"/>
          <ac:spMkLst>
            <pc:docMk/>
            <pc:sldMk cId="326085403" sldId="260"/>
            <ac:spMk id="13" creationId="{A5232386-F9EA-2243-C50B-B5344E6A0D04}"/>
          </ac:spMkLst>
        </pc:spChg>
      </pc:sldChg>
      <pc:sldChg chg="addSp delSp modSp">
        <pc:chgData name="Charlotte FRICOT" userId="S::charlotte.fricot@ensea.fr::b759aa5c-d277-4d4b-826b-f996fab5da1b" providerId="AD" clId="Web-{8A7B7AE4-1FC1-2F9D-152E-8803290A0FA3}" dt="2023-10-10T11:44:14.837" v="149"/>
        <pc:sldMkLst>
          <pc:docMk/>
          <pc:sldMk cId="2857455820" sldId="263"/>
        </pc:sldMkLst>
        <pc:spChg chg="mod">
          <ac:chgData name="Charlotte FRICOT" userId="S::charlotte.fricot@ensea.fr::b759aa5c-d277-4d4b-826b-f996fab5da1b" providerId="AD" clId="Web-{8A7B7AE4-1FC1-2F9D-152E-8803290A0FA3}" dt="2023-10-10T11:35:21.360" v="32" actId="1076"/>
          <ac:spMkLst>
            <pc:docMk/>
            <pc:sldMk cId="2857455820" sldId="263"/>
            <ac:spMk id="2" creationId="{5B90A79C-517E-4FA0-7C1A-EF23F82F5E00}"/>
          </ac:spMkLst>
        </pc:spChg>
        <pc:spChg chg="add mod">
          <ac:chgData name="Charlotte FRICOT" userId="S::charlotte.fricot@ensea.fr::b759aa5c-d277-4d4b-826b-f996fab5da1b" providerId="AD" clId="Web-{8A7B7AE4-1FC1-2F9D-152E-8803290A0FA3}" dt="2023-10-10T11:42:33.830" v="140" actId="20577"/>
          <ac:spMkLst>
            <pc:docMk/>
            <pc:sldMk cId="2857455820" sldId="263"/>
            <ac:spMk id="6" creationId="{34AE8229-A5A4-5858-5A13-D1478EB3A0CE}"/>
          </ac:spMkLst>
        </pc:spChg>
        <pc:spChg chg="add mod">
          <ac:chgData name="Charlotte FRICOT" userId="S::charlotte.fricot@ensea.fr::b759aa5c-d277-4d4b-826b-f996fab5da1b" providerId="AD" clId="Web-{8A7B7AE4-1FC1-2F9D-152E-8803290A0FA3}" dt="2023-10-10T11:37:21.557" v="65" actId="20577"/>
          <ac:spMkLst>
            <pc:docMk/>
            <pc:sldMk cId="2857455820" sldId="263"/>
            <ac:spMk id="8" creationId="{AA656989-C905-3731-806D-E42778C16B37}"/>
          </ac:spMkLst>
        </pc:spChg>
        <pc:spChg chg="add mod">
          <ac:chgData name="Charlotte FRICOT" userId="S::charlotte.fricot@ensea.fr::b759aa5c-d277-4d4b-826b-f996fab5da1b" providerId="AD" clId="Web-{8A7B7AE4-1FC1-2F9D-152E-8803290A0FA3}" dt="2023-10-10T11:39:58.475" v="113" actId="20577"/>
          <ac:spMkLst>
            <pc:docMk/>
            <pc:sldMk cId="2857455820" sldId="263"/>
            <ac:spMk id="14" creationId="{EF9D9229-3EC6-4CE9-D48C-374CBABECDD0}"/>
          </ac:spMkLst>
        </pc:spChg>
        <pc:spChg chg="add mod">
          <ac:chgData name="Charlotte FRICOT" userId="S::charlotte.fricot@ensea.fr::b759aa5c-d277-4d4b-826b-f996fab5da1b" providerId="AD" clId="Web-{8A7B7AE4-1FC1-2F9D-152E-8803290A0FA3}" dt="2023-10-10T11:43:26.006" v="145" actId="20577"/>
          <ac:spMkLst>
            <pc:docMk/>
            <pc:sldMk cId="2857455820" sldId="263"/>
            <ac:spMk id="24" creationId="{6666920D-7ECB-3275-5BB7-99AE370BD927}"/>
          </ac:spMkLst>
        </pc:spChg>
        <pc:spChg chg="mod ord">
          <ac:chgData name="Charlotte FRICOT" userId="S::charlotte.fricot@ensea.fr::b759aa5c-d277-4d4b-826b-f996fab5da1b" providerId="AD" clId="Web-{8A7B7AE4-1FC1-2F9D-152E-8803290A0FA3}" dt="2023-10-10T11:44:14.837" v="149"/>
          <ac:spMkLst>
            <pc:docMk/>
            <pc:sldMk cId="2857455820" sldId="263"/>
            <ac:spMk id="33" creationId="{24CD5A37-AF07-C9A7-E3F6-B82D75334A8A}"/>
          </ac:spMkLst>
        </pc:spChg>
        <pc:spChg chg="mod">
          <ac:chgData name="Charlotte FRICOT" userId="S::charlotte.fricot@ensea.fr::b759aa5c-d277-4d4b-826b-f996fab5da1b" providerId="AD" clId="Web-{8A7B7AE4-1FC1-2F9D-152E-8803290A0FA3}" dt="2023-10-10T11:33:41.322" v="12" actId="1076"/>
          <ac:spMkLst>
            <pc:docMk/>
            <pc:sldMk cId="2857455820" sldId="263"/>
            <ac:spMk id="35" creationId="{5B319418-7893-73B8-00AE-0264AE9A5623}"/>
          </ac:spMkLst>
        </pc:spChg>
        <pc:spChg chg="mod">
          <ac:chgData name="Charlotte FRICOT" userId="S::charlotte.fricot@ensea.fr::b759aa5c-d277-4d4b-826b-f996fab5da1b" providerId="AD" clId="Web-{8A7B7AE4-1FC1-2F9D-152E-8803290A0FA3}" dt="2023-10-10T11:36:21.177" v="39" actId="14100"/>
          <ac:spMkLst>
            <pc:docMk/>
            <pc:sldMk cId="2857455820" sldId="263"/>
            <ac:spMk id="37" creationId="{FD7EFC4D-DBFA-1FE5-581B-DC6DBB27DCB3}"/>
          </ac:spMkLst>
        </pc:spChg>
        <pc:spChg chg="mod">
          <ac:chgData name="Charlotte FRICOT" userId="S::charlotte.fricot@ensea.fr::b759aa5c-d277-4d4b-826b-f996fab5da1b" providerId="AD" clId="Web-{8A7B7AE4-1FC1-2F9D-152E-8803290A0FA3}" dt="2023-10-10T11:39:10.768" v="103" actId="20577"/>
          <ac:spMkLst>
            <pc:docMk/>
            <pc:sldMk cId="2857455820" sldId="263"/>
            <ac:spMk id="39" creationId="{9D996B02-3C57-0095-CDA6-8FB84FFBD5F7}"/>
          </ac:spMkLst>
        </pc:spChg>
        <pc:spChg chg="mod">
          <ac:chgData name="Charlotte FRICOT" userId="S::charlotte.fricot@ensea.fr::b759aa5c-d277-4d4b-826b-f996fab5da1b" providerId="AD" clId="Web-{8A7B7AE4-1FC1-2F9D-152E-8803290A0FA3}" dt="2023-10-10T11:34:33.716" v="24" actId="1076"/>
          <ac:spMkLst>
            <pc:docMk/>
            <pc:sldMk cId="2857455820" sldId="263"/>
            <ac:spMk id="41" creationId="{7EF7A804-04EF-5595-ADF4-EFFFE8FE60A5}"/>
          </ac:spMkLst>
        </pc:spChg>
        <pc:spChg chg="mod">
          <ac:chgData name="Charlotte FRICOT" userId="S::charlotte.fricot@ensea.fr::b759aa5c-d277-4d4b-826b-f996fab5da1b" providerId="AD" clId="Web-{8A7B7AE4-1FC1-2F9D-152E-8803290A0FA3}" dt="2023-10-10T11:33:28.024" v="8" actId="1076"/>
          <ac:spMkLst>
            <pc:docMk/>
            <pc:sldMk cId="2857455820" sldId="263"/>
            <ac:spMk id="43" creationId="{61A5939D-7B1B-219C-B12A-38E972815D76}"/>
          </ac:spMkLst>
        </pc:spChg>
        <pc:spChg chg="mod">
          <ac:chgData name="Charlotte FRICOT" userId="S::charlotte.fricot@ensea.fr::b759aa5c-d277-4d4b-826b-f996fab5da1b" providerId="AD" clId="Web-{8A7B7AE4-1FC1-2F9D-152E-8803290A0FA3}" dt="2023-10-10T11:32:54.600" v="2" actId="1076"/>
          <ac:spMkLst>
            <pc:docMk/>
            <pc:sldMk cId="2857455820" sldId="263"/>
            <ac:spMk id="45" creationId="{CE87F4F6-AF91-4696-59C4-A35B3B06F351}"/>
          </ac:spMkLst>
        </pc:spChg>
        <pc:spChg chg="mod">
          <ac:chgData name="Charlotte FRICOT" userId="S::charlotte.fricot@ensea.fr::b759aa5c-d277-4d4b-826b-f996fab5da1b" providerId="AD" clId="Web-{8A7B7AE4-1FC1-2F9D-152E-8803290A0FA3}" dt="2023-10-10T11:37:28.885" v="66" actId="1076"/>
          <ac:spMkLst>
            <pc:docMk/>
            <pc:sldMk cId="2857455820" sldId="263"/>
            <ac:spMk id="63" creationId="{C05ACE18-25CA-1B18-4F61-8EB4E7E8D733}"/>
          </ac:spMkLst>
        </pc:spChg>
        <pc:spChg chg="mod">
          <ac:chgData name="Charlotte FRICOT" userId="S::charlotte.fricot@ensea.fr::b759aa5c-d277-4d4b-826b-f996fab5da1b" providerId="AD" clId="Web-{8A7B7AE4-1FC1-2F9D-152E-8803290A0FA3}" dt="2023-10-10T11:38:03.294" v="75" actId="20577"/>
          <ac:spMkLst>
            <pc:docMk/>
            <pc:sldMk cId="2857455820" sldId="263"/>
            <ac:spMk id="75" creationId="{8C732FA6-CB74-F787-D2A8-87E370D2D768}"/>
          </ac:spMkLst>
        </pc:spChg>
        <pc:spChg chg="mod">
          <ac:chgData name="Charlotte FRICOT" userId="S::charlotte.fricot@ensea.fr::b759aa5c-d277-4d4b-826b-f996fab5da1b" providerId="AD" clId="Web-{8A7B7AE4-1FC1-2F9D-152E-8803290A0FA3}" dt="2023-10-10T11:36:00.926" v="37" actId="1076"/>
          <ac:spMkLst>
            <pc:docMk/>
            <pc:sldMk cId="2857455820" sldId="263"/>
            <ac:spMk id="91" creationId="{13A794B0-D36B-5064-1578-445D7879D31B}"/>
          </ac:spMkLst>
        </pc:spChg>
        <pc:cxnChg chg="mod">
          <ac:chgData name="Charlotte FRICOT" userId="S::charlotte.fricot@ensea.fr::b759aa5c-d277-4d4b-826b-f996fab5da1b" providerId="AD" clId="Web-{8A7B7AE4-1FC1-2F9D-152E-8803290A0FA3}" dt="2023-10-10T11:41:56.968" v="138" actId="14100"/>
          <ac:cxnSpMkLst>
            <pc:docMk/>
            <pc:sldMk cId="2857455820" sldId="263"/>
            <ac:cxnSpMk id="9" creationId="{B37D8626-D462-4165-FFAA-D64949827EF3}"/>
          </ac:cxnSpMkLst>
        </pc:cxnChg>
        <pc:cxnChg chg="add mod">
          <ac:chgData name="Charlotte FRICOT" userId="S::charlotte.fricot@ensea.fr::b759aa5c-d277-4d4b-826b-f996fab5da1b" providerId="AD" clId="Web-{8A7B7AE4-1FC1-2F9D-152E-8803290A0FA3}" dt="2023-10-10T11:38:11.482" v="79" actId="1076"/>
          <ac:cxnSpMkLst>
            <pc:docMk/>
            <pc:sldMk cId="2857455820" sldId="263"/>
            <ac:cxnSpMk id="10" creationId="{A49EECFF-CE48-BB36-27E2-7964CCB34982}"/>
          </ac:cxnSpMkLst>
        </pc:cxnChg>
        <pc:cxnChg chg="mod">
          <ac:chgData name="Charlotte FRICOT" userId="S::charlotte.fricot@ensea.fr::b759aa5c-d277-4d4b-826b-f996fab5da1b" providerId="AD" clId="Web-{8A7B7AE4-1FC1-2F9D-152E-8803290A0FA3}" dt="2023-10-10T11:33:14.914" v="5" actId="1076"/>
          <ac:cxnSpMkLst>
            <pc:docMk/>
            <pc:sldMk cId="2857455820" sldId="263"/>
            <ac:cxnSpMk id="11" creationId="{673691CE-2BC9-748E-67D6-B8A437EDE730}"/>
          </ac:cxnSpMkLst>
        </pc:cxnChg>
        <pc:cxnChg chg="add mod">
          <ac:chgData name="Charlotte FRICOT" userId="S::charlotte.fricot@ensea.fr::b759aa5c-d277-4d4b-826b-f996fab5da1b" providerId="AD" clId="Web-{8A7B7AE4-1FC1-2F9D-152E-8803290A0FA3}" dt="2023-10-10T11:38:16.858" v="81" actId="1076"/>
          <ac:cxnSpMkLst>
            <pc:docMk/>
            <pc:sldMk cId="2857455820" sldId="263"/>
            <ac:cxnSpMk id="12" creationId="{D7814667-0D80-C330-739E-2A4664CE8FED}"/>
          </ac:cxnSpMkLst>
        </pc:cxnChg>
        <pc:cxnChg chg="mod">
          <ac:chgData name="Charlotte FRICOT" userId="S::charlotte.fricot@ensea.fr::b759aa5c-d277-4d4b-826b-f996fab5da1b" providerId="AD" clId="Web-{8A7B7AE4-1FC1-2F9D-152E-8803290A0FA3}" dt="2023-10-10T11:34:37.435" v="25" actId="1076"/>
          <ac:cxnSpMkLst>
            <pc:docMk/>
            <pc:sldMk cId="2857455820" sldId="263"/>
            <ac:cxnSpMk id="15" creationId="{1E52ACF3-82B3-C8D2-42D1-B1241B04F3D3}"/>
          </ac:cxnSpMkLst>
        </pc:cxnChg>
        <pc:cxnChg chg="add del mod">
          <ac:chgData name="Charlotte FRICOT" userId="S::charlotte.fricot@ensea.fr::b759aa5c-d277-4d4b-826b-f996fab5da1b" providerId="AD" clId="Web-{8A7B7AE4-1FC1-2F9D-152E-8803290A0FA3}" dt="2023-10-10T11:39:43.677" v="109"/>
          <ac:cxnSpMkLst>
            <pc:docMk/>
            <pc:sldMk cId="2857455820" sldId="263"/>
            <ac:cxnSpMk id="16" creationId="{DEA661E1-D56F-8E2B-5A41-7430FBCD5A22}"/>
          </ac:cxnSpMkLst>
        </pc:cxnChg>
        <pc:cxnChg chg="add mod">
          <ac:chgData name="Charlotte FRICOT" userId="S::charlotte.fricot@ensea.fr::b759aa5c-d277-4d4b-826b-f996fab5da1b" providerId="AD" clId="Web-{8A7B7AE4-1FC1-2F9D-152E-8803290A0FA3}" dt="2023-10-10T11:40:35.165" v="121" actId="1076"/>
          <ac:cxnSpMkLst>
            <pc:docMk/>
            <pc:sldMk cId="2857455820" sldId="263"/>
            <ac:cxnSpMk id="18" creationId="{B8FF43E8-96E1-866C-122A-15E7415894E6}"/>
          </ac:cxnSpMkLst>
        </pc:cxnChg>
        <pc:cxnChg chg="add mod">
          <ac:chgData name="Charlotte FRICOT" userId="S::charlotte.fricot@ensea.fr::b759aa5c-d277-4d4b-826b-f996fab5da1b" providerId="AD" clId="Web-{8A7B7AE4-1FC1-2F9D-152E-8803290A0FA3}" dt="2023-10-10T11:41:16.137" v="131" actId="1076"/>
          <ac:cxnSpMkLst>
            <pc:docMk/>
            <pc:sldMk cId="2857455820" sldId="263"/>
            <ac:cxnSpMk id="20" creationId="{7DE765E3-4D26-6F74-698F-9A9A84E5BF9D}"/>
          </ac:cxnSpMkLst>
        </pc:cxnChg>
        <pc:cxnChg chg="mod">
          <ac:chgData name="Charlotte FRICOT" userId="S::charlotte.fricot@ensea.fr::b759aa5c-d277-4d4b-826b-f996fab5da1b" providerId="AD" clId="Web-{8A7B7AE4-1FC1-2F9D-152E-8803290A0FA3}" dt="2023-10-10T11:34:40.451" v="26" actId="1076"/>
          <ac:cxnSpMkLst>
            <pc:docMk/>
            <pc:sldMk cId="2857455820" sldId="263"/>
            <ac:cxnSpMk id="21" creationId="{24469B28-1BF0-4639-6A67-345D62284E45}"/>
          </ac:cxnSpMkLst>
        </pc:cxnChg>
        <pc:cxnChg chg="add mod">
          <ac:chgData name="Charlotte FRICOT" userId="S::charlotte.fricot@ensea.fr::b759aa5c-d277-4d4b-826b-f996fab5da1b" providerId="AD" clId="Web-{8A7B7AE4-1FC1-2F9D-152E-8803290A0FA3}" dt="2023-10-10T11:41:19.887" v="132" actId="14100"/>
          <ac:cxnSpMkLst>
            <pc:docMk/>
            <pc:sldMk cId="2857455820" sldId="263"/>
            <ac:cxnSpMk id="22" creationId="{F2E7DDC4-44B7-92F2-D96D-FC8A161EFAB2}"/>
          </ac:cxnSpMkLst>
        </pc:cxnChg>
        <pc:cxnChg chg="mod">
          <ac:chgData name="Charlotte FRICOT" userId="S::charlotte.fricot@ensea.fr::b759aa5c-d277-4d4b-826b-f996fab5da1b" providerId="AD" clId="Web-{8A7B7AE4-1FC1-2F9D-152E-8803290A0FA3}" dt="2023-10-10T11:34:21.262" v="20" actId="1076"/>
          <ac:cxnSpMkLst>
            <pc:docMk/>
            <pc:sldMk cId="2857455820" sldId="263"/>
            <ac:cxnSpMk id="55" creationId="{49C36030-CB69-85EC-A1D3-C52539B58818}"/>
          </ac:cxnSpMkLst>
        </pc:cxnChg>
        <pc:cxnChg chg="mod">
          <ac:chgData name="Charlotte FRICOT" userId="S::charlotte.fricot@ensea.fr::b759aa5c-d277-4d4b-826b-f996fab5da1b" providerId="AD" clId="Web-{8A7B7AE4-1FC1-2F9D-152E-8803290A0FA3}" dt="2023-10-10T11:34:27.966" v="23" actId="1076"/>
          <ac:cxnSpMkLst>
            <pc:docMk/>
            <pc:sldMk cId="2857455820" sldId="263"/>
            <ac:cxnSpMk id="59" creationId="{0C608073-A5FC-4C0F-D303-0455C79656ED}"/>
          </ac:cxnSpMkLst>
        </pc:cxnChg>
        <pc:cxnChg chg="mod">
          <ac:chgData name="Charlotte FRICOT" userId="S::charlotte.fricot@ensea.fr::b759aa5c-d277-4d4b-826b-f996fab5da1b" providerId="AD" clId="Web-{8A7B7AE4-1FC1-2F9D-152E-8803290A0FA3}" dt="2023-10-10T11:33:36.274" v="10" actId="1076"/>
          <ac:cxnSpMkLst>
            <pc:docMk/>
            <pc:sldMk cId="2857455820" sldId="263"/>
            <ac:cxnSpMk id="69" creationId="{4E59B112-1526-62EE-7F1B-7A83AFC28DA1}"/>
          </ac:cxnSpMkLst>
        </pc:cxnChg>
        <pc:cxnChg chg="mod">
          <ac:chgData name="Charlotte FRICOT" userId="S::charlotte.fricot@ensea.fr::b759aa5c-d277-4d4b-826b-f996fab5da1b" providerId="AD" clId="Web-{8A7B7AE4-1FC1-2F9D-152E-8803290A0FA3}" dt="2023-10-10T11:33:46.728" v="14" actId="1076"/>
          <ac:cxnSpMkLst>
            <pc:docMk/>
            <pc:sldMk cId="2857455820" sldId="263"/>
            <ac:cxnSpMk id="71" creationId="{70952BFC-E9B7-5DDE-5BC5-CFC4FB214C24}"/>
          </ac:cxnSpMkLst>
        </pc:cxnChg>
        <pc:cxnChg chg="mod">
          <ac:chgData name="Charlotte FRICOT" userId="S::charlotte.fricot@ensea.fr::b759aa5c-d277-4d4b-826b-f996fab5da1b" providerId="AD" clId="Web-{8A7B7AE4-1FC1-2F9D-152E-8803290A0FA3}" dt="2023-10-10T11:35:44.534" v="34" actId="14100"/>
          <ac:cxnSpMkLst>
            <pc:docMk/>
            <pc:sldMk cId="2857455820" sldId="263"/>
            <ac:cxnSpMk id="77" creationId="{3B598E2B-F330-2475-ABBC-E40DB5E1B550}"/>
          </ac:cxnSpMkLst>
        </pc:cxnChg>
        <pc:cxnChg chg="mod">
          <ac:chgData name="Charlotte FRICOT" userId="S::charlotte.fricot@ensea.fr::b759aa5c-d277-4d4b-826b-f996fab5da1b" providerId="AD" clId="Web-{8A7B7AE4-1FC1-2F9D-152E-8803290A0FA3}" dt="2023-10-10T11:35:51.238" v="35" actId="1076"/>
          <ac:cxnSpMkLst>
            <pc:docMk/>
            <pc:sldMk cId="2857455820" sldId="263"/>
            <ac:cxnSpMk id="79" creationId="{857CC5A6-F414-3D7F-6FA1-1F353F349E66}"/>
          </ac:cxnSpMkLst>
        </pc:cxnChg>
        <pc:cxnChg chg="mod ord">
          <ac:chgData name="Charlotte FRICOT" userId="S::charlotte.fricot@ensea.fr::b759aa5c-d277-4d4b-826b-f996fab5da1b" providerId="AD" clId="Web-{8A7B7AE4-1FC1-2F9D-152E-8803290A0FA3}" dt="2023-10-10T11:43:59.524" v="148"/>
          <ac:cxnSpMkLst>
            <pc:docMk/>
            <pc:sldMk cId="2857455820" sldId="263"/>
            <ac:cxnSpMk id="81" creationId="{C8C2D4AE-E4DF-C0F6-BB70-6E916D24F4C6}"/>
          </ac:cxnSpMkLst>
        </pc:cxnChg>
        <pc:cxnChg chg="mod">
          <ac:chgData name="Charlotte FRICOT" userId="S::charlotte.fricot@ensea.fr::b759aa5c-d277-4d4b-826b-f996fab5da1b" providerId="AD" clId="Web-{8A7B7AE4-1FC1-2F9D-152E-8803290A0FA3}" dt="2023-10-10T11:33:44.588" v="13" actId="1076"/>
          <ac:cxnSpMkLst>
            <pc:docMk/>
            <pc:sldMk cId="2857455820" sldId="263"/>
            <ac:cxnSpMk id="83" creationId="{A132931D-DA63-EEAE-7595-253085DDFEF4}"/>
          </ac:cxnSpMkLst>
        </pc:cxnChg>
        <pc:cxnChg chg="mod">
          <ac:chgData name="Charlotte FRICOT" userId="S::charlotte.fricot@ensea.fr::b759aa5c-d277-4d4b-826b-f996fab5da1b" providerId="AD" clId="Web-{8A7B7AE4-1FC1-2F9D-152E-8803290A0FA3}" dt="2023-10-10T11:35:14" v="31" actId="14100"/>
          <ac:cxnSpMkLst>
            <pc:docMk/>
            <pc:sldMk cId="2857455820" sldId="263"/>
            <ac:cxnSpMk id="85" creationId="{8E0BF834-2B6B-8FEA-437B-F239C37E36A9}"/>
          </ac:cxnSpMkLst>
        </pc:cxnChg>
        <pc:cxnChg chg="mod">
          <ac:chgData name="Charlotte FRICOT" userId="S::charlotte.fricot@ensea.fr::b759aa5c-d277-4d4b-826b-f996fab5da1b" providerId="AD" clId="Web-{8A7B7AE4-1FC1-2F9D-152E-8803290A0FA3}" dt="2023-10-10T11:34:52.030" v="28" actId="14100"/>
          <ac:cxnSpMkLst>
            <pc:docMk/>
            <pc:sldMk cId="2857455820" sldId="263"/>
            <ac:cxnSpMk id="87" creationId="{91B778D9-8726-D6A5-5E0C-8A68EA96C9C5}"/>
          </ac:cxnSpMkLst>
        </pc:cxnChg>
        <pc:cxnChg chg="mod">
          <ac:chgData name="Charlotte FRICOT" userId="S::charlotte.fricot@ensea.fr::b759aa5c-d277-4d4b-826b-f996fab5da1b" providerId="AD" clId="Web-{8A7B7AE4-1FC1-2F9D-152E-8803290A0FA3}" dt="2023-10-10T11:36:16.208" v="38" actId="1076"/>
          <ac:cxnSpMkLst>
            <pc:docMk/>
            <pc:sldMk cId="2857455820" sldId="263"/>
            <ac:cxnSpMk id="89" creationId="{A6CA0034-583C-2AB8-9A68-B43E5873D245}"/>
          </ac:cxnSpMkLst>
        </pc:cxnChg>
        <pc:cxnChg chg="mod">
          <ac:chgData name="Charlotte FRICOT" userId="S::charlotte.fricot@ensea.fr::b759aa5c-d277-4d4b-826b-f996fab5da1b" providerId="AD" clId="Web-{8A7B7AE4-1FC1-2F9D-152E-8803290A0FA3}" dt="2023-10-10T11:41:53.264" v="137" actId="1076"/>
          <ac:cxnSpMkLst>
            <pc:docMk/>
            <pc:sldMk cId="2857455820" sldId="263"/>
            <ac:cxnSpMk id="93" creationId="{E8E8B4B3-7462-F55B-3BD3-986CEB5BA738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B3CB77-2599-4C15-9A4E-2AA1BDF358E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E4A39FA-4663-4A9A-ADFC-FD9E8FCE6865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fr-FR"/>
            <a:t>Présentation </a:t>
          </a:r>
          <a:r>
            <a:rPr lang="fr-FR">
              <a:latin typeface="Sitka Banner"/>
            </a:rPr>
            <a:t>&amp; diagramme d'architecture</a:t>
          </a:r>
          <a:endParaRPr lang="en-US"/>
        </a:p>
      </dgm:t>
    </dgm:pt>
    <dgm:pt modelId="{9EFD7C23-605B-43C2-8066-CDDE04865301}" type="parTrans" cxnId="{749CAED2-DE3D-4452-AB14-A087F6BE21C8}">
      <dgm:prSet/>
      <dgm:spPr/>
      <dgm:t>
        <a:bodyPr/>
        <a:lstStyle/>
        <a:p>
          <a:endParaRPr lang="en-US"/>
        </a:p>
      </dgm:t>
    </dgm:pt>
    <dgm:pt modelId="{4EBA945D-D96E-48D1-90EB-10CEF318A714}" type="sibTrans" cxnId="{749CAED2-DE3D-4452-AB14-A087F6BE21C8}">
      <dgm:prSet/>
      <dgm:spPr/>
      <dgm:t>
        <a:bodyPr/>
        <a:lstStyle/>
        <a:p>
          <a:endParaRPr lang="en-US"/>
        </a:p>
      </dgm:t>
    </dgm:pt>
    <dgm:pt modelId="{460D540E-EC6E-4CF1-9CE9-17CA8E0EA159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Avancées</a:t>
          </a:r>
          <a:endParaRPr lang="en-US"/>
        </a:p>
      </dgm:t>
    </dgm:pt>
    <dgm:pt modelId="{9EDD1B41-417E-4BB4-894D-4B0DA881C3C0}" type="parTrans" cxnId="{8A3B414B-D7C7-4901-8231-FF13AC33DEA1}">
      <dgm:prSet/>
      <dgm:spPr/>
      <dgm:t>
        <a:bodyPr/>
        <a:lstStyle/>
        <a:p>
          <a:endParaRPr lang="en-US"/>
        </a:p>
      </dgm:t>
    </dgm:pt>
    <dgm:pt modelId="{1F6B4872-B155-4264-9902-D88F5F3B2FD6}" type="sibTrans" cxnId="{8A3B414B-D7C7-4901-8231-FF13AC33DEA1}">
      <dgm:prSet/>
      <dgm:spPr/>
      <dgm:t>
        <a:bodyPr/>
        <a:lstStyle/>
        <a:p>
          <a:endParaRPr lang="en-US"/>
        </a:p>
      </dgm:t>
    </dgm:pt>
    <dgm:pt modelId="{B1578FC4-A6EE-4715-A82E-AE0D1EC5E1B1}">
      <dgm:prSet/>
      <dgm:spPr/>
      <dgm:t>
        <a:bodyPr/>
        <a:lstStyle/>
        <a:p>
          <a:pPr>
            <a:lnSpc>
              <a:spcPct val="100000"/>
            </a:lnSpc>
          </a:pPr>
          <a:r>
            <a:rPr lang="fr-FR">
              <a:latin typeface="Sitka Banner"/>
            </a:rPr>
            <a:t>Perspectives</a:t>
          </a:r>
          <a:r>
            <a:rPr lang="fr-FR"/>
            <a:t> futures</a:t>
          </a:r>
          <a:endParaRPr lang="en-US"/>
        </a:p>
      </dgm:t>
    </dgm:pt>
    <dgm:pt modelId="{3FE4787B-62A5-4E6E-93B4-EBC2C082731F}" type="parTrans" cxnId="{EE5933FB-7291-46D5-BCA6-4219A07B3A48}">
      <dgm:prSet/>
      <dgm:spPr/>
      <dgm:t>
        <a:bodyPr/>
        <a:lstStyle/>
        <a:p>
          <a:endParaRPr lang="en-US"/>
        </a:p>
      </dgm:t>
    </dgm:pt>
    <dgm:pt modelId="{A654F1D3-75D9-4AEE-A85B-746B83965FBA}" type="sibTrans" cxnId="{EE5933FB-7291-46D5-BCA6-4219A07B3A48}">
      <dgm:prSet/>
      <dgm:spPr/>
      <dgm:t>
        <a:bodyPr/>
        <a:lstStyle/>
        <a:p>
          <a:endParaRPr lang="en-US"/>
        </a:p>
      </dgm:t>
    </dgm:pt>
    <dgm:pt modelId="{1967172E-10B5-48C6-9E20-2393A9656A5D}" type="pres">
      <dgm:prSet presAssocID="{B0B3CB77-2599-4C15-9A4E-2AA1BDF358E8}" presName="root" presStyleCnt="0">
        <dgm:presLayoutVars>
          <dgm:dir/>
          <dgm:resizeHandles val="exact"/>
        </dgm:presLayoutVars>
      </dgm:prSet>
      <dgm:spPr/>
    </dgm:pt>
    <dgm:pt modelId="{4D395BD9-2897-4F06-A9A6-5955F0F6163E}" type="pres">
      <dgm:prSet presAssocID="{DE4A39FA-4663-4A9A-ADFC-FD9E8FCE6865}" presName="compNode" presStyleCnt="0"/>
      <dgm:spPr/>
    </dgm:pt>
    <dgm:pt modelId="{5FE5D1E4-4812-4817-A624-9C3D4AFF788B}" type="pres">
      <dgm:prSet presAssocID="{DE4A39FA-4663-4A9A-ADFC-FD9E8FCE6865}" presName="bgRect" presStyleLbl="bgShp" presStyleIdx="0" presStyleCnt="3"/>
      <dgm:spPr/>
    </dgm:pt>
    <dgm:pt modelId="{11EFC63F-472B-4499-B632-A6527170CD95}" type="pres">
      <dgm:prSet presAssocID="{DE4A39FA-4663-4A9A-ADFC-FD9E8FCE686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rice"/>
        </a:ext>
      </dgm:extLst>
    </dgm:pt>
    <dgm:pt modelId="{F5B21B1A-5218-4C06-A86A-4B46B1422DC5}" type="pres">
      <dgm:prSet presAssocID="{DE4A39FA-4663-4A9A-ADFC-FD9E8FCE6865}" presName="spaceRect" presStyleCnt="0"/>
      <dgm:spPr/>
    </dgm:pt>
    <dgm:pt modelId="{C065132C-E2C3-48B8-AA79-52D9686F3D07}" type="pres">
      <dgm:prSet presAssocID="{DE4A39FA-4663-4A9A-ADFC-FD9E8FCE6865}" presName="parTx" presStyleLbl="revTx" presStyleIdx="0" presStyleCnt="3">
        <dgm:presLayoutVars>
          <dgm:chMax val="0"/>
          <dgm:chPref val="0"/>
        </dgm:presLayoutVars>
      </dgm:prSet>
      <dgm:spPr/>
    </dgm:pt>
    <dgm:pt modelId="{154F68C5-3C66-4573-B4D6-0A1C8CC5C19E}" type="pres">
      <dgm:prSet presAssocID="{4EBA945D-D96E-48D1-90EB-10CEF318A714}" presName="sibTrans" presStyleCnt="0"/>
      <dgm:spPr/>
    </dgm:pt>
    <dgm:pt modelId="{249B0DCB-83DD-4DC6-A82C-044574DE1D7F}" type="pres">
      <dgm:prSet presAssocID="{460D540E-EC6E-4CF1-9CE9-17CA8E0EA159}" presName="compNode" presStyleCnt="0"/>
      <dgm:spPr/>
    </dgm:pt>
    <dgm:pt modelId="{56C747CE-D7FA-431E-B3A4-6F76B22A09AD}" type="pres">
      <dgm:prSet presAssocID="{460D540E-EC6E-4CF1-9CE9-17CA8E0EA159}" presName="bgRect" presStyleLbl="bgShp" presStyleIdx="1" presStyleCnt="3"/>
      <dgm:spPr/>
    </dgm:pt>
    <dgm:pt modelId="{CF80E18A-B27F-45A2-B2DD-18EFABAC7F27}" type="pres">
      <dgm:prSet presAssocID="{460D540E-EC6E-4CF1-9CE9-17CA8E0EA15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E4BAC27A-F962-463E-9437-CD439F73F1EA}" type="pres">
      <dgm:prSet presAssocID="{460D540E-EC6E-4CF1-9CE9-17CA8E0EA159}" presName="spaceRect" presStyleCnt="0"/>
      <dgm:spPr/>
    </dgm:pt>
    <dgm:pt modelId="{14E7CAB2-05E2-4E45-A27F-4248A88ACCEA}" type="pres">
      <dgm:prSet presAssocID="{460D540E-EC6E-4CF1-9CE9-17CA8E0EA159}" presName="parTx" presStyleLbl="revTx" presStyleIdx="1" presStyleCnt="3">
        <dgm:presLayoutVars>
          <dgm:chMax val="0"/>
          <dgm:chPref val="0"/>
        </dgm:presLayoutVars>
      </dgm:prSet>
      <dgm:spPr/>
    </dgm:pt>
    <dgm:pt modelId="{D0E4C733-65A3-42EB-B0AC-3B9CFE8FB700}" type="pres">
      <dgm:prSet presAssocID="{1F6B4872-B155-4264-9902-D88F5F3B2FD6}" presName="sibTrans" presStyleCnt="0"/>
      <dgm:spPr/>
    </dgm:pt>
    <dgm:pt modelId="{0671D9EF-81D7-40A3-94DA-F345D86AD7D3}" type="pres">
      <dgm:prSet presAssocID="{B1578FC4-A6EE-4715-A82E-AE0D1EC5E1B1}" presName="compNode" presStyleCnt="0"/>
      <dgm:spPr/>
    </dgm:pt>
    <dgm:pt modelId="{36D7560E-D426-4642-AAD8-25A12C270D2E}" type="pres">
      <dgm:prSet presAssocID="{B1578FC4-A6EE-4715-A82E-AE0D1EC5E1B1}" presName="bgRect" presStyleLbl="bgShp" presStyleIdx="2" presStyleCnt="3"/>
      <dgm:spPr/>
    </dgm:pt>
    <dgm:pt modelId="{55BD7D4B-5C55-42F4-B93D-7B01710E704D}" type="pres">
      <dgm:prSet presAssocID="{B1578FC4-A6EE-4715-A82E-AE0D1EC5E1B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mpoule"/>
        </a:ext>
      </dgm:extLst>
    </dgm:pt>
    <dgm:pt modelId="{53AB9F3C-4D13-47B3-BD1B-5D501266046D}" type="pres">
      <dgm:prSet presAssocID="{B1578FC4-A6EE-4715-A82E-AE0D1EC5E1B1}" presName="spaceRect" presStyleCnt="0"/>
      <dgm:spPr/>
    </dgm:pt>
    <dgm:pt modelId="{A1C99DA8-801E-4FBF-9FE6-BCD7CB72013F}" type="pres">
      <dgm:prSet presAssocID="{B1578FC4-A6EE-4715-A82E-AE0D1EC5E1B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85E0A1C-B839-4073-81F7-CDD4330EB7CC}" type="presOf" srcId="{DE4A39FA-4663-4A9A-ADFC-FD9E8FCE6865}" destId="{C065132C-E2C3-48B8-AA79-52D9686F3D07}" srcOrd="0" destOrd="0" presId="urn:microsoft.com/office/officeart/2018/2/layout/IconVerticalSolidList"/>
    <dgm:cxn modelId="{9A96E040-3AA5-4B97-BCDA-F3466F869CE1}" type="presOf" srcId="{B1578FC4-A6EE-4715-A82E-AE0D1EC5E1B1}" destId="{A1C99DA8-801E-4FBF-9FE6-BCD7CB72013F}" srcOrd="0" destOrd="0" presId="urn:microsoft.com/office/officeart/2018/2/layout/IconVerticalSolidList"/>
    <dgm:cxn modelId="{8A3B414B-D7C7-4901-8231-FF13AC33DEA1}" srcId="{B0B3CB77-2599-4C15-9A4E-2AA1BDF358E8}" destId="{460D540E-EC6E-4CF1-9CE9-17CA8E0EA159}" srcOrd="1" destOrd="0" parTransId="{9EDD1B41-417E-4BB4-894D-4B0DA881C3C0}" sibTransId="{1F6B4872-B155-4264-9902-D88F5F3B2FD6}"/>
    <dgm:cxn modelId="{E097A36D-953B-4982-9209-86BE2D399B9C}" type="presOf" srcId="{460D540E-EC6E-4CF1-9CE9-17CA8E0EA159}" destId="{14E7CAB2-05E2-4E45-A27F-4248A88ACCEA}" srcOrd="0" destOrd="0" presId="urn:microsoft.com/office/officeart/2018/2/layout/IconVerticalSolidList"/>
    <dgm:cxn modelId="{ADA5858C-40B9-4101-A7ED-3480A4724261}" type="presOf" srcId="{B0B3CB77-2599-4C15-9A4E-2AA1BDF358E8}" destId="{1967172E-10B5-48C6-9E20-2393A9656A5D}" srcOrd="0" destOrd="0" presId="urn:microsoft.com/office/officeart/2018/2/layout/IconVerticalSolidList"/>
    <dgm:cxn modelId="{749CAED2-DE3D-4452-AB14-A087F6BE21C8}" srcId="{B0B3CB77-2599-4C15-9A4E-2AA1BDF358E8}" destId="{DE4A39FA-4663-4A9A-ADFC-FD9E8FCE6865}" srcOrd="0" destOrd="0" parTransId="{9EFD7C23-605B-43C2-8066-CDDE04865301}" sibTransId="{4EBA945D-D96E-48D1-90EB-10CEF318A714}"/>
    <dgm:cxn modelId="{EE5933FB-7291-46D5-BCA6-4219A07B3A48}" srcId="{B0B3CB77-2599-4C15-9A4E-2AA1BDF358E8}" destId="{B1578FC4-A6EE-4715-A82E-AE0D1EC5E1B1}" srcOrd="2" destOrd="0" parTransId="{3FE4787B-62A5-4E6E-93B4-EBC2C082731F}" sibTransId="{A654F1D3-75D9-4AEE-A85B-746B83965FBA}"/>
    <dgm:cxn modelId="{D6935BC0-2C37-41CE-B957-DD7B3CAE3ADF}" type="presParOf" srcId="{1967172E-10B5-48C6-9E20-2393A9656A5D}" destId="{4D395BD9-2897-4F06-A9A6-5955F0F6163E}" srcOrd="0" destOrd="0" presId="urn:microsoft.com/office/officeart/2018/2/layout/IconVerticalSolidList"/>
    <dgm:cxn modelId="{D45918E8-EF33-4124-AEBB-AB421C0C957A}" type="presParOf" srcId="{4D395BD9-2897-4F06-A9A6-5955F0F6163E}" destId="{5FE5D1E4-4812-4817-A624-9C3D4AFF788B}" srcOrd="0" destOrd="0" presId="urn:microsoft.com/office/officeart/2018/2/layout/IconVerticalSolidList"/>
    <dgm:cxn modelId="{925C2596-F1D5-4BB0-A0EE-648C26D2ED3C}" type="presParOf" srcId="{4D395BD9-2897-4F06-A9A6-5955F0F6163E}" destId="{11EFC63F-472B-4499-B632-A6527170CD95}" srcOrd="1" destOrd="0" presId="urn:microsoft.com/office/officeart/2018/2/layout/IconVerticalSolidList"/>
    <dgm:cxn modelId="{5B45B677-B2CE-4F69-B6C0-41C519BC9119}" type="presParOf" srcId="{4D395BD9-2897-4F06-A9A6-5955F0F6163E}" destId="{F5B21B1A-5218-4C06-A86A-4B46B1422DC5}" srcOrd="2" destOrd="0" presId="urn:microsoft.com/office/officeart/2018/2/layout/IconVerticalSolidList"/>
    <dgm:cxn modelId="{EB25FCF8-E9ED-44CD-B896-79C9AB3BE8D4}" type="presParOf" srcId="{4D395BD9-2897-4F06-A9A6-5955F0F6163E}" destId="{C065132C-E2C3-48B8-AA79-52D9686F3D07}" srcOrd="3" destOrd="0" presId="urn:microsoft.com/office/officeart/2018/2/layout/IconVerticalSolidList"/>
    <dgm:cxn modelId="{FF7DA0E9-3114-4F70-B90D-E62B449578A3}" type="presParOf" srcId="{1967172E-10B5-48C6-9E20-2393A9656A5D}" destId="{154F68C5-3C66-4573-B4D6-0A1C8CC5C19E}" srcOrd="1" destOrd="0" presId="urn:microsoft.com/office/officeart/2018/2/layout/IconVerticalSolidList"/>
    <dgm:cxn modelId="{EFD1188C-3610-4271-8DE8-012B7B89C4DE}" type="presParOf" srcId="{1967172E-10B5-48C6-9E20-2393A9656A5D}" destId="{249B0DCB-83DD-4DC6-A82C-044574DE1D7F}" srcOrd="2" destOrd="0" presId="urn:microsoft.com/office/officeart/2018/2/layout/IconVerticalSolidList"/>
    <dgm:cxn modelId="{5DE14B1F-AB27-4E76-B01C-00C1196BD1D7}" type="presParOf" srcId="{249B0DCB-83DD-4DC6-A82C-044574DE1D7F}" destId="{56C747CE-D7FA-431E-B3A4-6F76B22A09AD}" srcOrd="0" destOrd="0" presId="urn:microsoft.com/office/officeart/2018/2/layout/IconVerticalSolidList"/>
    <dgm:cxn modelId="{9E33E41E-FA32-4605-80C4-135C9EF0A41B}" type="presParOf" srcId="{249B0DCB-83DD-4DC6-A82C-044574DE1D7F}" destId="{CF80E18A-B27F-45A2-B2DD-18EFABAC7F27}" srcOrd="1" destOrd="0" presId="urn:microsoft.com/office/officeart/2018/2/layout/IconVerticalSolidList"/>
    <dgm:cxn modelId="{AE35924A-FA9C-415C-8859-C40A9A9EE83F}" type="presParOf" srcId="{249B0DCB-83DD-4DC6-A82C-044574DE1D7F}" destId="{E4BAC27A-F962-463E-9437-CD439F73F1EA}" srcOrd="2" destOrd="0" presId="urn:microsoft.com/office/officeart/2018/2/layout/IconVerticalSolidList"/>
    <dgm:cxn modelId="{B13E0E9A-2741-41CC-BCAD-FABC84D68D0F}" type="presParOf" srcId="{249B0DCB-83DD-4DC6-A82C-044574DE1D7F}" destId="{14E7CAB2-05E2-4E45-A27F-4248A88ACCEA}" srcOrd="3" destOrd="0" presId="urn:microsoft.com/office/officeart/2018/2/layout/IconVerticalSolidList"/>
    <dgm:cxn modelId="{41F453F1-8049-4A2D-AB6C-E6821AF155B8}" type="presParOf" srcId="{1967172E-10B5-48C6-9E20-2393A9656A5D}" destId="{D0E4C733-65A3-42EB-B0AC-3B9CFE8FB700}" srcOrd="3" destOrd="0" presId="urn:microsoft.com/office/officeart/2018/2/layout/IconVerticalSolidList"/>
    <dgm:cxn modelId="{425DB108-1E41-4634-8BF3-F4D66363F6E0}" type="presParOf" srcId="{1967172E-10B5-48C6-9E20-2393A9656A5D}" destId="{0671D9EF-81D7-40A3-94DA-F345D86AD7D3}" srcOrd="4" destOrd="0" presId="urn:microsoft.com/office/officeart/2018/2/layout/IconVerticalSolidList"/>
    <dgm:cxn modelId="{C933BC5E-2A92-4CCA-A251-A067E794568A}" type="presParOf" srcId="{0671D9EF-81D7-40A3-94DA-F345D86AD7D3}" destId="{36D7560E-D426-4642-AAD8-25A12C270D2E}" srcOrd="0" destOrd="0" presId="urn:microsoft.com/office/officeart/2018/2/layout/IconVerticalSolidList"/>
    <dgm:cxn modelId="{3A0CE020-CCED-431A-9B9C-FB25FD8752D4}" type="presParOf" srcId="{0671D9EF-81D7-40A3-94DA-F345D86AD7D3}" destId="{55BD7D4B-5C55-42F4-B93D-7B01710E704D}" srcOrd="1" destOrd="0" presId="urn:microsoft.com/office/officeart/2018/2/layout/IconVerticalSolidList"/>
    <dgm:cxn modelId="{8B243590-0A48-47B2-B37A-BC92BCE18094}" type="presParOf" srcId="{0671D9EF-81D7-40A3-94DA-F345D86AD7D3}" destId="{53AB9F3C-4D13-47B3-BD1B-5D501266046D}" srcOrd="2" destOrd="0" presId="urn:microsoft.com/office/officeart/2018/2/layout/IconVerticalSolidList"/>
    <dgm:cxn modelId="{54E511DC-8ABE-44B2-8F55-0BB9849FB4CE}" type="presParOf" srcId="{0671D9EF-81D7-40A3-94DA-F345D86AD7D3}" destId="{A1C99DA8-801E-4FBF-9FE6-BCD7CB72013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E5D1E4-4812-4817-A624-9C3D4AFF788B}">
      <dsp:nvSpPr>
        <dsp:cNvPr id="0" name=""/>
        <dsp:cNvSpPr/>
      </dsp:nvSpPr>
      <dsp:spPr>
        <a:xfrm>
          <a:off x="0" y="607"/>
          <a:ext cx="5664038" cy="14224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EFC63F-472B-4499-B632-A6527170CD95}">
      <dsp:nvSpPr>
        <dsp:cNvPr id="0" name=""/>
        <dsp:cNvSpPr/>
      </dsp:nvSpPr>
      <dsp:spPr>
        <a:xfrm>
          <a:off x="430282" y="320652"/>
          <a:ext cx="782332" cy="7823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65132C-E2C3-48B8-AA79-52D9686F3D07}">
      <dsp:nvSpPr>
        <dsp:cNvPr id="0" name=""/>
        <dsp:cNvSpPr/>
      </dsp:nvSpPr>
      <dsp:spPr>
        <a:xfrm>
          <a:off x="1642897" y="607"/>
          <a:ext cx="4021140" cy="1422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40" tIns="150540" rIns="150540" bIns="150540" numCol="1" spcCol="127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Présentation </a:t>
          </a:r>
          <a:r>
            <a:rPr lang="fr-FR" sz="2500" kern="1200">
              <a:latin typeface="Sitka Banner"/>
            </a:rPr>
            <a:t>&amp; diagramme d'architecture</a:t>
          </a:r>
          <a:endParaRPr lang="en-US" sz="2500" kern="1200"/>
        </a:p>
      </dsp:txBody>
      <dsp:txXfrm>
        <a:off x="1642897" y="607"/>
        <a:ext cx="4021140" cy="1422422"/>
      </dsp:txXfrm>
    </dsp:sp>
    <dsp:sp modelId="{56C747CE-D7FA-431E-B3A4-6F76B22A09AD}">
      <dsp:nvSpPr>
        <dsp:cNvPr id="0" name=""/>
        <dsp:cNvSpPr/>
      </dsp:nvSpPr>
      <dsp:spPr>
        <a:xfrm>
          <a:off x="0" y="1778635"/>
          <a:ext cx="5664038" cy="14224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80E18A-B27F-45A2-B2DD-18EFABAC7F27}">
      <dsp:nvSpPr>
        <dsp:cNvPr id="0" name=""/>
        <dsp:cNvSpPr/>
      </dsp:nvSpPr>
      <dsp:spPr>
        <a:xfrm>
          <a:off x="430282" y="2098680"/>
          <a:ext cx="782332" cy="7823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E7CAB2-05E2-4E45-A27F-4248A88ACCEA}">
      <dsp:nvSpPr>
        <dsp:cNvPr id="0" name=""/>
        <dsp:cNvSpPr/>
      </dsp:nvSpPr>
      <dsp:spPr>
        <a:xfrm>
          <a:off x="1642897" y="1778635"/>
          <a:ext cx="4021140" cy="1422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40" tIns="150540" rIns="150540" bIns="15054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Avancées</a:t>
          </a:r>
          <a:endParaRPr lang="en-US" sz="2500" kern="1200"/>
        </a:p>
      </dsp:txBody>
      <dsp:txXfrm>
        <a:off x="1642897" y="1778635"/>
        <a:ext cx="4021140" cy="1422422"/>
      </dsp:txXfrm>
    </dsp:sp>
    <dsp:sp modelId="{36D7560E-D426-4642-AAD8-25A12C270D2E}">
      <dsp:nvSpPr>
        <dsp:cNvPr id="0" name=""/>
        <dsp:cNvSpPr/>
      </dsp:nvSpPr>
      <dsp:spPr>
        <a:xfrm>
          <a:off x="0" y="3556663"/>
          <a:ext cx="5664038" cy="14224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BD7D4B-5C55-42F4-B93D-7B01710E704D}">
      <dsp:nvSpPr>
        <dsp:cNvPr id="0" name=""/>
        <dsp:cNvSpPr/>
      </dsp:nvSpPr>
      <dsp:spPr>
        <a:xfrm>
          <a:off x="430282" y="3876708"/>
          <a:ext cx="782332" cy="7823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C99DA8-801E-4FBF-9FE6-BCD7CB72013F}">
      <dsp:nvSpPr>
        <dsp:cNvPr id="0" name=""/>
        <dsp:cNvSpPr/>
      </dsp:nvSpPr>
      <dsp:spPr>
        <a:xfrm>
          <a:off x="1642897" y="3556663"/>
          <a:ext cx="4021140" cy="1422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40" tIns="150540" rIns="150540" bIns="15054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>
              <a:latin typeface="Sitka Banner"/>
            </a:rPr>
            <a:t>Perspectives</a:t>
          </a:r>
          <a:r>
            <a:rPr lang="fr-FR" sz="2500" kern="1200"/>
            <a:t> futures</a:t>
          </a:r>
          <a:endParaRPr lang="en-US" sz="2500" kern="1200"/>
        </a:p>
      </dsp:txBody>
      <dsp:txXfrm>
        <a:off x="1642897" y="3556663"/>
        <a:ext cx="4021140" cy="14224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4595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8808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7652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F5C11B-8041-BDD0-D640-B8CAF7A1A6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184A865-9237-BBC7-CC18-D1208EBF0B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887B1D-FAC7-F344-7481-310246DC0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C750A-ACC5-4EA5-B038-1DBE04795CC1}" type="datetimeFigureOut">
              <a:rPr lang="fr-FR" smtClean="0"/>
              <a:t>10/10/2023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3ADDC8-9D75-D7D4-0497-8D432E066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B66F2F-6A2D-AE9B-13E8-163D8EB0D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3018-2403-44D1-BD72-E4D995D6CA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44789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61ADD7-510A-342A-A5DD-F252E3AE5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C70957-A8AA-7617-0028-DC6ACE5B9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5B0DC1-D050-957A-9E1C-DBB4CD624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C750A-ACC5-4EA5-B038-1DBE04795CC1}" type="datetimeFigureOut">
              <a:rPr lang="fr-FR" smtClean="0"/>
              <a:t>10/10/2023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64919A-85FE-6A1D-E69D-93D9BB313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2834A8-ECF6-2D9D-EF05-D9432A961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3018-2403-44D1-BD72-E4D995D6CA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5173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F50CFA-7876-306D-3E7A-BAD5670DB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CA4ABB-DD59-8403-AA07-C0ED65F32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B540F0-0141-6133-FE3D-BEEABE34E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C750A-ACC5-4EA5-B038-1DBE04795CC1}" type="datetimeFigureOut">
              <a:rPr lang="fr-FR" smtClean="0"/>
              <a:t>10/10/2023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F99587-9946-8D50-007F-555A78FE8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0654B3-341B-E347-87FF-2D743F122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3018-2403-44D1-BD72-E4D995D6CA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3969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79DE93-B275-EF46-344F-E50D02387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4D5607-2C29-7236-B843-2B852403DA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6CB9273-5A23-8377-D36D-240A11DF1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04EE876-379C-1BF5-D5EE-E65C791AB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C750A-ACC5-4EA5-B038-1DBE04795CC1}" type="datetimeFigureOut">
              <a:rPr lang="fr-FR" smtClean="0"/>
              <a:t>10/10/2023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3A7A4DB-B167-3C21-29B3-B8FBB7C98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88F999-F614-308A-EE75-05671522D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3018-2403-44D1-BD72-E4D995D6CA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7682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4969DA-AEAA-0D47-53B7-3BC080002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21D9DD6-58F5-3A93-25D5-FB3805773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0E7D2F5-957C-133A-A803-112E4A380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588CA03-58A7-EF20-D956-638654035F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8D42220-4B64-16B2-E61F-46AC5054EA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C4E3FA7-4CBC-874F-00B9-00FCE185F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C750A-ACC5-4EA5-B038-1DBE04795CC1}" type="datetimeFigureOut">
              <a:rPr lang="fr-FR" smtClean="0"/>
              <a:t>10/10/2023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85D1477-6975-6E2C-00AF-0FE1F7EAB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C57795B-AC83-AF0F-E62F-B4109CF88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3018-2403-44D1-BD72-E4D995D6CA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59499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304C9F-B8D2-5B4B-3D47-81238057E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F9612ED-439A-DCE7-3712-D15FE7288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C750A-ACC5-4EA5-B038-1DBE04795CC1}" type="datetimeFigureOut">
              <a:rPr lang="fr-FR" smtClean="0"/>
              <a:t>10/10/2023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65B0A63-6FF8-341D-02D7-271DA44E0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62D8FE2-751D-73AA-67E7-41EB51EAA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3018-2403-44D1-BD72-E4D995D6CA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76929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6B2D5A7-FA5A-0B62-E72D-1DD91E737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C750A-ACC5-4EA5-B038-1DBE04795CC1}" type="datetimeFigureOut">
              <a:rPr lang="fr-FR" smtClean="0"/>
              <a:t>10/10/2023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A39E1F2-93F0-13FE-E175-EB7A179D6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BE1623-B8A7-D608-6FAE-EDB7543A6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3018-2403-44D1-BD72-E4D995D6CA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91025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06FF48-3F8B-5017-377C-DD7DB01D9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C32073-7193-1FB8-B733-CED97C0AC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8EF172D-D92E-9EC4-196D-D573338A8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6CC30BB-DFC1-DFAE-E291-565805D11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C750A-ACC5-4EA5-B038-1DBE04795CC1}" type="datetimeFigureOut">
              <a:rPr lang="fr-FR" smtClean="0"/>
              <a:t>10/10/2023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713AD78-7913-6CBC-F03C-E8A546DDD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E24A88B-0A33-24BF-D221-62FECE63A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3018-2403-44D1-BD72-E4D995D6CA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32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5816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E8F49D-DD14-E325-6A8A-BE47616DA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A3099D3-03DB-C3FF-52CA-9E8E7EF416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2388036-B0F4-FA68-2265-B86F3188DE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06279D9-10B9-6659-D722-0B50C050B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C750A-ACC5-4EA5-B038-1DBE04795CC1}" type="datetimeFigureOut">
              <a:rPr lang="fr-FR" smtClean="0"/>
              <a:t>10/10/2023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0FEDFE5-E1C8-52E0-F353-8C95D5BEC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97C9862-B75D-C8BB-F2DA-1148FE717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3018-2403-44D1-BD72-E4D995D6CA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3732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53215C-D5C6-77DC-4DCB-F1BF692B6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ED8B165-BD7C-2EE4-8C41-AB4DA486E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7FE1F7-0222-74D7-A5FC-212B9904B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C750A-ACC5-4EA5-B038-1DBE04795CC1}" type="datetimeFigureOut">
              <a:rPr lang="fr-FR" smtClean="0"/>
              <a:t>10/10/2023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2AA98F-0E81-FAC9-BD0B-76AFDB99D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522C77-675F-7AB1-020B-FCF8C8D54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3018-2403-44D1-BD72-E4D995D6CA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83440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9EA0219-09BB-9332-2E7F-7991A81E6B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90907BE-BB13-A1AE-E542-2088CAD38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30EC22-F194-B8DC-DD42-16D54EF10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C750A-ACC5-4EA5-B038-1DBE04795CC1}" type="datetimeFigureOut">
              <a:rPr lang="fr-FR" smtClean="0"/>
              <a:t>10/10/2023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6CE482-CF92-C799-C3E7-3FB191EBF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C5556C-7942-A3EF-AE54-5B16C28CD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3018-2403-44D1-BD72-E4D995D6CA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9763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4624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10/10/2023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5417680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10/10/2023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7071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10/10/2023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3508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74023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10/10/2023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3432840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10/10/2023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6676303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96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3DC9D67-BCE9-FFF4-5D9B-9268284CF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D8B08A-7DA9-CA1D-4CFD-DB8653F22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E15FB8-1CA6-AE5B-6CDC-02917C4E7E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C750A-ACC5-4EA5-B038-1DBE04795CC1}" type="datetimeFigureOut">
              <a:rPr lang="fr-FR" smtClean="0"/>
              <a:t>10/10/2023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D4C1C1-386A-635E-CD96-7C14C0038C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C7E28D-180C-3E81-99BA-3DDA623987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A3018-2403-44D1-BD72-E4D995D6CA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847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3" descr="Arrière-plan vectoriel de couleurs vives qui éclaboussent">
            <a:extLst>
              <a:ext uri="{FF2B5EF4-FFF2-40B4-BE49-F238E27FC236}">
                <a16:creationId xmlns:a16="http://schemas.microsoft.com/office/drawing/2014/main" id="{2FBAB567-6CD5-6574-831B-1842A03B16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8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E4398140-F067-40E9-892C-4DB04C70B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44600" y="-1244600"/>
            <a:ext cx="6858000" cy="934720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696F35F-6291-038F-8B03-93A461CB4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952" y="1143000"/>
            <a:ext cx="4572000" cy="2984701"/>
          </a:xfrm>
        </p:spPr>
        <p:txBody>
          <a:bodyPr anchor="b">
            <a:normAutofit/>
          </a:bodyPr>
          <a:lstStyle/>
          <a:p>
            <a:r>
              <a:rPr lang="fr-FR" sz="6000">
                <a:solidFill>
                  <a:srgbClr val="FFFFFF"/>
                </a:solidFill>
              </a:rPr>
              <a:t>Projet Robourt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BF3373-4B17-8435-C1AF-DD81B7D4A7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952" y="4452109"/>
            <a:ext cx="5259048" cy="13305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Charlotte, Lucas, Arthur, Marie, Emma </a:t>
            </a:r>
          </a:p>
          <a:p>
            <a:r>
              <a:rPr lang="fr-FR">
                <a:solidFill>
                  <a:srgbClr val="FFFFFF"/>
                </a:solidFill>
              </a:rPr>
              <a:t>Présentation du 10/10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7726E8A-324C-4684-96F2-AFDDFB2F1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58952" y="4291242"/>
            <a:ext cx="45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1F39EDF-1514-C76F-A702-33EED64A5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87188" y="6007608"/>
            <a:ext cx="41116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79E6812-DF0E-4B88-AFAA-EAC7168F54C0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555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E598265-1BBC-6E82-EC83-FB67CE758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7" y="1063255"/>
            <a:ext cx="3122148" cy="4807541"/>
          </a:xfrm>
        </p:spPr>
        <p:txBody>
          <a:bodyPr>
            <a:normAutofit/>
          </a:bodyPr>
          <a:lstStyle/>
          <a:p>
            <a:r>
              <a:rPr lang="fr-FR" sz="5600"/>
              <a:t>Sommaire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7BB25A96-E96A-4D45-AA98-5275E81FA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6956" y="0"/>
            <a:ext cx="7615044" cy="6858000"/>
          </a:xfrm>
          <a:custGeom>
            <a:avLst/>
            <a:gdLst>
              <a:gd name="connsiteX0" fmla="*/ 2017353 w 7615044"/>
              <a:gd name="connsiteY0" fmla="*/ 0 h 6858000"/>
              <a:gd name="connsiteX1" fmla="*/ 3903088 w 7615044"/>
              <a:gd name="connsiteY1" fmla="*/ 0 h 6858000"/>
              <a:gd name="connsiteX2" fmla="*/ 5215066 w 7615044"/>
              <a:gd name="connsiteY2" fmla="*/ 0 h 6858000"/>
              <a:gd name="connsiteX3" fmla="*/ 7615044 w 7615044"/>
              <a:gd name="connsiteY3" fmla="*/ 0 h 6858000"/>
              <a:gd name="connsiteX4" fmla="*/ 7615044 w 7615044"/>
              <a:gd name="connsiteY4" fmla="*/ 6858000 h 6858000"/>
              <a:gd name="connsiteX5" fmla="*/ 5215066 w 7615044"/>
              <a:gd name="connsiteY5" fmla="*/ 6858000 h 6858000"/>
              <a:gd name="connsiteX6" fmla="*/ 3903088 w 7615044"/>
              <a:gd name="connsiteY6" fmla="*/ 6858000 h 6858000"/>
              <a:gd name="connsiteX7" fmla="*/ 1292431 w 7615044"/>
              <a:gd name="connsiteY7" fmla="*/ 6858000 h 6858000"/>
              <a:gd name="connsiteX8" fmla="*/ 1012702 w 7615044"/>
              <a:gd name="connsiteY8" fmla="*/ 6549681 h 6858000"/>
              <a:gd name="connsiteX9" fmla="*/ 0 w 7615044"/>
              <a:gd name="connsiteY9" fmla="*/ 3723759 h 6858000"/>
              <a:gd name="connsiteX10" fmla="*/ 1955279 w 7615044"/>
              <a:gd name="connsiteY10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15044" h="6858000">
                <a:moveTo>
                  <a:pt x="2017353" y="0"/>
                </a:moveTo>
                <a:lnTo>
                  <a:pt x="3903088" y="0"/>
                </a:lnTo>
                <a:lnTo>
                  <a:pt x="5215066" y="0"/>
                </a:lnTo>
                <a:lnTo>
                  <a:pt x="7615044" y="0"/>
                </a:lnTo>
                <a:lnTo>
                  <a:pt x="7615044" y="6858000"/>
                </a:lnTo>
                <a:lnTo>
                  <a:pt x="5215066" y="6858000"/>
                </a:lnTo>
                <a:lnTo>
                  <a:pt x="3903088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14" name="Espace réservé du contenu 2">
            <a:extLst>
              <a:ext uri="{FF2B5EF4-FFF2-40B4-BE49-F238E27FC236}">
                <a16:creationId xmlns:a16="http://schemas.microsoft.com/office/drawing/2014/main" id="{B5D7F722-75FC-AE03-47AE-1CBC9331AF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1287739"/>
              </p:ext>
            </p:extLst>
          </p:nvPr>
        </p:nvGraphicFramePr>
        <p:xfrm>
          <a:off x="5790281" y="940216"/>
          <a:ext cx="5664038" cy="4979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22" name="Espace réservé du numéro de diapositive 321">
            <a:extLst>
              <a:ext uri="{FF2B5EF4-FFF2-40B4-BE49-F238E27FC236}">
                <a16:creationId xmlns:a16="http://schemas.microsoft.com/office/drawing/2014/main" id="{8ED8B2FA-9505-7175-BC9B-14B2EB002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E6812-DF0E-4B88-AFAA-EAC7168F54C0}" type="slidenum">
              <a:rPr lang="en-US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97954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75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7A72A76-94A1-EE25-255F-14DA4F771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6" y="1063256"/>
            <a:ext cx="10355403" cy="1540106"/>
          </a:xfrm>
        </p:spPr>
        <p:txBody>
          <a:bodyPr>
            <a:normAutofit/>
          </a:bodyPr>
          <a:lstStyle/>
          <a:p>
            <a:r>
              <a:rPr lang="fr-FR"/>
              <a:t>Présentation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3E8B2A-2BB0-3E7B-F7B5-AC1ED8F12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6" y="2421226"/>
            <a:ext cx="9915902" cy="284885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z="2400"/>
              <a:t>Amélioration d'un bras robot à 6 axes</a:t>
            </a:r>
          </a:p>
          <a:p>
            <a:endParaRPr lang="fr-FR" sz="2400"/>
          </a:p>
          <a:p>
            <a:r>
              <a:rPr lang="fr-FR" sz="2400"/>
              <a:t>Objectif -&gt; aider les personnes à mobilité réduite dans la vie quotidienne</a:t>
            </a:r>
          </a:p>
          <a:p>
            <a:endParaRPr lang="fr-FR" sz="2400"/>
          </a:p>
          <a:p>
            <a:r>
              <a:rPr lang="fr-FR" sz="2400"/>
              <a:t>En collaboration avec les 3èmes années MsC</a:t>
            </a:r>
          </a:p>
          <a:p>
            <a:pPr marL="0" indent="0">
              <a:buNone/>
            </a:pPr>
            <a:endParaRPr lang="fr-FR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982C73E-FEAA-EA02-4274-0B92FFDA2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5735793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C9A70E-C134-46DE-9F34-15C507C99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" y="-6719"/>
            <a:ext cx="12172949" cy="6871437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C1A75CC7-2155-1B11-0BC1-569050E1990B}"/>
              </a:ext>
            </a:extLst>
          </p:cNvPr>
          <p:cNvSpPr>
            <a:spLocks noGrp="1"/>
          </p:cNvSpPr>
          <p:nvPr/>
        </p:nvSpPr>
        <p:spPr>
          <a:xfrm>
            <a:off x="846246" y="280089"/>
            <a:ext cx="6407820" cy="89452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/>
              <a:t>Diagramme d'architecture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37D8626-D462-4165-FFAA-D64949827EF3}"/>
              </a:ext>
            </a:extLst>
          </p:cNvPr>
          <p:cNvCxnSpPr>
            <a:cxnSpLocks/>
          </p:cNvCxnSpPr>
          <p:nvPr/>
        </p:nvCxnSpPr>
        <p:spPr>
          <a:xfrm flipV="1">
            <a:off x="5215466" y="3917948"/>
            <a:ext cx="14817" cy="1138768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73691CE-2BC9-748E-67D6-B8A437EDE730}"/>
              </a:ext>
            </a:extLst>
          </p:cNvPr>
          <p:cNvCxnSpPr>
            <a:cxnSpLocks/>
          </p:cNvCxnSpPr>
          <p:nvPr/>
        </p:nvCxnSpPr>
        <p:spPr>
          <a:xfrm>
            <a:off x="5649383" y="3469217"/>
            <a:ext cx="850899" cy="423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EED4C64-AB20-8812-0759-AF8F9B5AA9DB}"/>
              </a:ext>
            </a:extLst>
          </p:cNvPr>
          <p:cNvCxnSpPr/>
          <p:nvPr/>
        </p:nvCxnSpPr>
        <p:spPr>
          <a:xfrm flipV="1">
            <a:off x="5448300" y="4478866"/>
            <a:ext cx="14817" cy="1054099"/>
          </a:xfrm>
          <a:prstGeom prst="straightConnector1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E52ACF3-82B3-C8D2-42D1-B1241B04F3D3}"/>
              </a:ext>
            </a:extLst>
          </p:cNvPr>
          <p:cNvCxnSpPr>
            <a:cxnSpLocks/>
          </p:cNvCxnSpPr>
          <p:nvPr/>
        </p:nvCxnSpPr>
        <p:spPr>
          <a:xfrm flipH="1">
            <a:off x="4669365" y="4125383"/>
            <a:ext cx="6350" cy="142239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F5530A9-98CB-3F0B-FCA8-CA5EE03D30D7}"/>
              </a:ext>
            </a:extLst>
          </p:cNvPr>
          <p:cNvCxnSpPr/>
          <p:nvPr/>
        </p:nvCxnSpPr>
        <p:spPr>
          <a:xfrm flipH="1">
            <a:off x="2362201" y="4072465"/>
            <a:ext cx="1530349" cy="565150"/>
          </a:xfrm>
          <a:prstGeom prst="bentConnector3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B87A5B80-2F87-395F-6F5D-F4A82B42EBD0}"/>
              </a:ext>
            </a:extLst>
          </p:cNvPr>
          <p:cNvCxnSpPr>
            <a:cxnSpLocks/>
          </p:cNvCxnSpPr>
          <p:nvPr/>
        </p:nvCxnSpPr>
        <p:spPr>
          <a:xfrm flipH="1" flipV="1">
            <a:off x="2446868" y="3145366"/>
            <a:ext cx="1477432" cy="588435"/>
          </a:xfrm>
          <a:prstGeom prst="bentConnector3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4469B28-1BF0-4639-6A67-345D62284E45}"/>
              </a:ext>
            </a:extLst>
          </p:cNvPr>
          <p:cNvCxnSpPr>
            <a:cxnSpLocks/>
          </p:cNvCxnSpPr>
          <p:nvPr/>
        </p:nvCxnSpPr>
        <p:spPr>
          <a:xfrm flipH="1">
            <a:off x="4288367" y="3871385"/>
            <a:ext cx="6350" cy="167639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92">
            <a:extLst>
              <a:ext uri="{FF2B5EF4-FFF2-40B4-BE49-F238E27FC236}">
                <a16:creationId xmlns:a16="http://schemas.microsoft.com/office/drawing/2014/main" id="{2244C4A2-93E6-488A-C159-39C29D696563}"/>
              </a:ext>
            </a:extLst>
          </p:cNvPr>
          <p:cNvCxnSpPr/>
          <p:nvPr/>
        </p:nvCxnSpPr>
        <p:spPr>
          <a:xfrm>
            <a:off x="4507034" y="2393694"/>
            <a:ext cx="93003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e 17">
            <a:extLst>
              <a:ext uri="{FF2B5EF4-FFF2-40B4-BE49-F238E27FC236}">
                <a16:creationId xmlns:a16="http://schemas.microsoft.com/office/drawing/2014/main" id="{842D5028-6B0E-BC38-2FB8-9B24CC5D2904}"/>
              </a:ext>
            </a:extLst>
          </p:cNvPr>
          <p:cNvGrpSpPr/>
          <p:nvPr/>
        </p:nvGrpSpPr>
        <p:grpSpPr>
          <a:xfrm>
            <a:off x="3069838" y="1569677"/>
            <a:ext cx="6301127" cy="5221680"/>
            <a:chOff x="410446" y="1241713"/>
            <a:chExt cx="7247654" cy="5043420"/>
          </a:xfrm>
        </p:grpSpPr>
        <p:sp>
          <p:nvSpPr>
            <p:cNvPr id="25" name="Rectangle : coins arrondis 22">
              <a:extLst>
                <a:ext uri="{FF2B5EF4-FFF2-40B4-BE49-F238E27FC236}">
                  <a16:creationId xmlns:a16="http://schemas.microsoft.com/office/drawing/2014/main" id="{38F0ADFE-B4EC-D9CD-DFD0-873A35C7E568}"/>
                </a:ext>
              </a:extLst>
            </p:cNvPr>
            <p:cNvSpPr/>
            <p:nvPr/>
          </p:nvSpPr>
          <p:spPr>
            <a:xfrm>
              <a:off x="410446" y="1241713"/>
              <a:ext cx="7247654" cy="5043420"/>
            </a:xfrm>
            <a:prstGeom prst="round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ZoneTexte 23">
              <a:extLst>
                <a:ext uri="{FF2B5EF4-FFF2-40B4-BE49-F238E27FC236}">
                  <a16:creationId xmlns:a16="http://schemas.microsoft.com/office/drawing/2014/main" id="{1466F6B7-EDB2-4066-71D1-E8C436D5D5FC}"/>
                </a:ext>
              </a:extLst>
            </p:cNvPr>
            <p:cNvSpPr txBox="1"/>
            <p:nvPr/>
          </p:nvSpPr>
          <p:spPr>
            <a:xfrm>
              <a:off x="1121740" y="1277356"/>
              <a:ext cx="1325614" cy="3661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>
                  <a:solidFill>
                    <a:schemeClr val="accent6">
                      <a:lumMod val="75000"/>
                    </a:schemeClr>
                  </a:solidFill>
                </a:rPr>
                <a:t>PCB</a:t>
              </a:r>
            </a:p>
          </p:txBody>
        </p:sp>
      </p:grp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B2B9D06-14B5-5E9C-6506-AB4328F3424A}"/>
              </a:ext>
            </a:extLst>
          </p:cNvPr>
          <p:cNvSpPr/>
          <p:nvPr/>
        </p:nvSpPr>
        <p:spPr>
          <a:xfrm>
            <a:off x="5078886" y="1790255"/>
            <a:ext cx="2084917" cy="1100667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>
                <a:ea typeface="Calibri"/>
                <a:cs typeface="Calibri"/>
              </a:rPr>
              <a:t>Convertisseur</a:t>
            </a:r>
            <a:r>
              <a:rPr lang="en-US">
                <a:ea typeface="Calibri"/>
                <a:cs typeface="Calibri"/>
              </a:rPr>
              <a:t> AC/DC</a:t>
            </a:r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C4C5A07-5393-96D2-325B-570F87D2585A}"/>
              </a:ext>
            </a:extLst>
          </p:cNvPr>
          <p:cNvSpPr/>
          <p:nvPr/>
        </p:nvSpPr>
        <p:spPr>
          <a:xfrm>
            <a:off x="3607801" y="3324837"/>
            <a:ext cx="2074334" cy="846667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ea typeface="Calibri"/>
                <a:cs typeface="Calibri"/>
              </a:rPr>
              <a:t>Régulateurs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B319418-7893-73B8-00AE-0264AE9A5623}"/>
              </a:ext>
            </a:extLst>
          </p:cNvPr>
          <p:cNvSpPr/>
          <p:nvPr/>
        </p:nvSpPr>
        <p:spPr>
          <a:xfrm>
            <a:off x="9756717" y="2859169"/>
            <a:ext cx="2074334" cy="846667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ea typeface="Calibri"/>
                <a:cs typeface="Calibri"/>
              </a:rPr>
              <a:t>Stepper</a:t>
            </a:r>
          </a:p>
          <a:p>
            <a:pPr algn="ctr"/>
            <a:r>
              <a:rPr lang="fr-FR">
                <a:ea typeface="+mn-lt"/>
                <a:cs typeface="+mn-lt"/>
              </a:rPr>
              <a:t>23HS2442B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D7EFC4D-DBFA-1FE5-581B-DC6DBB27DCB3}"/>
              </a:ext>
            </a:extLst>
          </p:cNvPr>
          <p:cNvSpPr/>
          <p:nvPr/>
        </p:nvSpPr>
        <p:spPr>
          <a:xfrm>
            <a:off x="9767300" y="3885752"/>
            <a:ext cx="2074334" cy="74083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ea typeface="Calibri"/>
                <a:cs typeface="Calibri"/>
              </a:rPr>
              <a:t>Stepper</a:t>
            </a:r>
          </a:p>
          <a:p>
            <a:pPr algn="ctr"/>
            <a:r>
              <a:rPr lang="fr-FR">
                <a:ea typeface="+mn-lt"/>
                <a:cs typeface="+mn-lt"/>
              </a:rPr>
              <a:t>23HS8430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D996B02-3C57-0095-CDA6-8FB84FFBD5F7}"/>
              </a:ext>
            </a:extLst>
          </p:cNvPr>
          <p:cNvSpPr/>
          <p:nvPr/>
        </p:nvSpPr>
        <p:spPr>
          <a:xfrm>
            <a:off x="369301" y="2827418"/>
            <a:ext cx="2074334" cy="846667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ea typeface="Calibri"/>
                <a:cs typeface="Calibri"/>
              </a:rPr>
              <a:t>Servomoteurs</a:t>
            </a:r>
          </a:p>
          <a:p>
            <a:pPr algn="ctr"/>
            <a:r>
              <a:rPr lang="fr-FR">
                <a:ea typeface="Calibri"/>
                <a:cs typeface="Calibri"/>
              </a:rPr>
              <a:t>AX12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7EF7A804-04EF-5595-ADF4-EFFFE8FE60A5}"/>
              </a:ext>
            </a:extLst>
          </p:cNvPr>
          <p:cNvSpPr/>
          <p:nvPr/>
        </p:nvSpPr>
        <p:spPr>
          <a:xfrm>
            <a:off x="3607799" y="5547334"/>
            <a:ext cx="2074334" cy="846667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ea typeface="Calibri"/>
                <a:cs typeface="Calibri"/>
              </a:rPr>
              <a:t>Microcontrôleur</a:t>
            </a:r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1A5939D-7B1B-219C-B12A-38E972815D76}"/>
              </a:ext>
            </a:extLst>
          </p:cNvPr>
          <p:cNvSpPr/>
          <p:nvPr/>
        </p:nvSpPr>
        <p:spPr>
          <a:xfrm>
            <a:off x="6507632" y="5568500"/>
            <a:ext cx="2074334" cy="846667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ea typeface="Calibri"/>
                <a:cs typeface="Calibri"/>
              </a:rPr>
              <a:t>Raspberry Pi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CE87F4F6-AF91-4696-59C4-A35B3B06F351}"/>
              </a:ext>
            </a:extLst>
          </p:cNvPr>
          <p:cNvSpPr/>
          <p:nvPr/>
        </p:nvSpPr>
        <p:spPr>
          <a:xfrm>
            <a:off x="305799" y="4309084"/>
            <a:ext cx="2074334" cy="846667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ea typeface="Calibri"/>
                <a:cs typeface="Calibri"/>
              </a:rPr>
              <a:t>Servomoteur</a:t>
            </a:r>
            <a:endParaRPr lang="en-US">
              <a:ea typeface="Calibri"/>
              <a:cs typeface="Calibri"/>
            </a:endParaRPr>
          </a:p>
          <a:p>
            <a:pPr algn="ctr"/>
            <a:r>
              <a:rPr lang="fr-FR">
                <a:ea typeface="Calibri"/>
                <a:cs typeface="Calibri"/>
              </a:rPr>
              <a:t>XL320</a:t>
            </a: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D465C732-DDA5-1943-1DD6-A487F978F4F5}"/>
              </a:ext>
            </a:extLst>
          </p:cNvPr>
          <p:cNvSpPr/>
          <p:nvPr/>
        </p:nvSpPr>
        <p:spPr>
          <a:xfrm>
            <a:off x="5953403" y="1003188"/>
            <a:ext cx="349250" cy="772583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34E28A-A962-D4A1-183E-A8BEB3985AB7}"/>
              </a:ext>
            </a:extLst>
          </p:cNvPr>
          <p:cNvSpPr txBox="1"/>
          <p:nvPr/>
        </p:nvSpPr>
        <p:spPr>
          <a:xfrm>
            <a:off x="5302250" y="1193689"/>
            <a:ext cx="10009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ED7D31"/>
                </a:solidFill>
                <a:ea typeface="Calibri"/>
                <a:cs typeface="Calibri"/>
              </a:rPr>
              <a:t>230V</a:t>
            </a:r>
            <a:endParaRPr lang="en-US">
              <a:solidFill>
                <a:srgbClr val="ED7D31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9DF3334-B30A-8CF4-3AAC-E71CDEAEF3CF}"/>
              </a:ext>
            </a:extLst>
          </p:cNvPr>
          <p:cNvCxnSpPr/>
          <p:nvPr/>
        </p:nvCxnSpPr>
        <p:spPr>
          <a:xfrm flipH="1">
            <a:off x="4500034" y="2389717"/>
            <a:ext cx="6350" cy="93556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57A8908-6D27-E0E5-4936-208D6E2731A3}"/>
              </a:ext>
            </a:extLst>
          </p:cNvPr>
          <p:cNvSpPr txBox="1"/>
          <p:nvPr/>
        </p:nvSpPr>
        <p:spPr>
          <a:xfrm>
            <a:off x="3947582" y="2950522"/>
            <a:ext cx="10009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ED7D31"/>
                </a:solidFill>
                <a:ea typeface="Calibri"/>
                <a:cs typeface="Calibri"/>
              </a:rPr>
              <a:t>24V</a:t>
            </a:r>
            <a:endParaRPr lang="en-US">
              <a:solidFill>
                <a:srgbClr val="ED7D31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9C36030-CB69-85EC-A1D3-C52539B58818}"/>
              </a:ext>
            </a:extLst>
          </p:cNvPr>
          <p:cNvCxnSpPr>
            <a:cxnSpLocks/>
          </p:cNvCxnSpPr>
          <p:nvPr/>
        </p:nvCxnSpPr>
        <p:spPr>
          <a:xfrm>
            <a:off x="5702299" y="6136217"/>
            <a:ext cx="797982" cy="423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5977C33-C7DA-0736-133B-C376C81AEA3B}"/>
              </a:ext>
            </a:extLst>
          </p:cNvPr>
          <p:cNvSpPr txBox="1"/>
          <p:nvPr/>
        </p:nvSpPr>
        <p:spPr>
          <a:xfrm>
            <a:off x="3704165" y="5035438"/>
            <a:ext cx="6411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ED7D31"/>
                </a:solidFill>
                <a:ea typeface="Calibri"/>
                <a:cs typeface="Calibri"/>
              </a:rPr>
              <a:t>3.3V</a:t>
            </a:r>
            <a:endParaRPr lang="en-US">
              <a:solidFill>
                <a:srgbClr val="ED7D3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C608073-A5FC-4C0F-D303-0455C79656ED}"/>
              </a:ext>
            </a:extLst>
          </p:cNvPr>
          <p:cNvCxnSpPr/>
          <p:nvPr/>
        </p:nvCxnSpPr>
        <p:spPr>
          <a:xfrm flipV="1">
            <a:off x="5654676" y="5955243"/>
            <a:ext cx="872065" cy="635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2E6C88F-478C-4E59-0C68-9214F8F02E89}"/>
              </a:ext>
            </a:extLst>
          </p:cNvPr>
          <p:cNvSpPr txBox="1"/>
          <p:nvPr/>
        </p:nvSpPr>
        <p:spPr>
          <a:xfrm>
            <a:off x="4720165" y="5014270"/>
            <a:ext cx="6411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ED7D31"/>
                </a:solidFill>
                <a:ea typeface="Calibri"/>
                <a:cs typeface="Calibri"/>
              </a:rPr>
              <a:t>5V</a:t>
            </a:r>
            <a:endParaRPr lang="en-US">
              <a:solidFill>
                <a:srgbClr val="ED7D3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05ACE18-25CA-1B18-4F61-8EB4E7E8D733}"/>
              </a:ext>
            </a:extLst>
          </p:cNvPr>
          <p:cNvSpPr txBox="1"/>
          <p:nvPr/>
        </p:nvSpPr>
        <p:spPr>
          <a:xfrm>
            <a:off x="5746747" y="5659852"/>
            <a:ext cx="64112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>
                <a:solidFill>
                  <a:schemeClr val="accent1"/>
                </a:solidFill>
                <a:ea typeface="Calibri"/>
                <a:cs typeface="Calibri"/>
              </a:rPr>
              <a:t>UART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134D3CA-04BB-6292-11B3-003CA24219EF}"/>
              </a:ext>
            </a:extLst>
          </p:cNvPr>
          <p:cNvSpPr txBox="1"/>
          <p:nvPr/>
        </p:nvSpPr>
        <p:spPr>
          <a:xfrm>
            <a:off x="2381248" y="2770604"/>
            <a:ext cx="10009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ED7D31"/>
                </a:solidFill>
                <a:ea typeface="Calibri"/>
                <a:cs typeface="Calibri"/>
              </a:rPr>
              <a:t>11.1V</a:t>
            </a:r>
            <a:endParaRPr lang="en-US">
              <a:solidFill>
                <a:srgbClr val="ED7D3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B438414-A1DD-8715-E585-60048D7898A1}"/>
              </a:ext>
            </a:extLst>
          </p:cNvPr>
          <p:cNvSpPr txBox="1"/>
          <p:nvPr/>
        </p:nvSpPr>
        <p:spPr>
          <a:xfrm>
            <a:off x="2360080" y="4294604"/>
            <a:ext cx="10009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ED7D31"/>
                </a:solidFill>
                <a:ea typeface="Calibri"/>
                <a:cs typeface="Calibri"/>
              </a:rPr>
              <a:t>7.4V</a:t>
            </a:r>
            <a:endParaRPr lang="en-US">
              <a:solidFill>
                <a:srgbClr val="ED7D31"/>
              </a:solidFill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E59B112-1526-62EE-7F1B-7A83AFC28DA1}"/>
              </a:ext>
            </a:extLst>
          </p:cNvPr>
          <p:cNvCxnSpPr>
            <a:cxnSpLocks/>
          </p:cNvCxnSpPr>
          <p:nvPr/>
        </p:nvCxnSpPr>
        <p:spPr>
          <a:xfrm flipV="1">
            <a:off x="8570382" y="3208866"/>
            <a:ext cx="1189565" cy="635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0952BFC-E9B7-5DDE-5BC5-CFC4FB214C24}"/>
              </a:ext>
            </a:extLst>
          </p:cNvPr>
          <p:cNvCxnSpPr>
            <a:cxnSpLocks/>
          </p:cNvCxnSpPr>
          <p:nvPr/>
        </p:nvCxnSpPr>
        <p:spPr>
          <a:xfrm flipV="1">
            <a:off x="8570381" y="4362449"/>
            <a:ext cx="1189565" cy="635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D3B1609-BAC5-C6C4-93DD-406D90BECB65}"/>
              </a:ext>
            </a:extLst>
          </p:cNvPr>
          <p:cNvCxnSpPr>
            <a:cxnSpLocks/>
          </p:cNvCxnSpPr>
          <p:nvPr/>
        </p:nvCxnSpPr>
        <p:spPr>
          <a:xfrm>
            <a:off x="5469465" y="4485217"/>
            <a:ext cx="1030815" cy="82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8C732FA6-CB74-F787-D2A8-87E370D2D768}"/>
              </a:ext>
            </a:extLst>
          </p:cNvPr>
          <p:cNvSpPr/>
          <p:nvPr/>
        </p:nvSpPr>
        <p:spPr>
          <a:xfrm>
            <a:off x="6497050" y="3949250"/>
            <a:ext cx="2095500" cy="76200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ea typeface="Calibri"/>
                <a:cs typeface="Calibri"/>
              </a:rPr>
              <a:t>Driver </a:t>
            </a:r>
          </a:p>
          <a:p>
            <a:pPr algn="ctr"/>
            <a:r>
              <a:rPr lang="fr-FR">
                <a:ea typeface="+mn-lt"/>
                <a:cs typeface="+mn-lt"/>
              </a:rPr>
              <a:t>TMC2590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B598E2B-F330-2475-ABBC-E40DB5E1B550}"/>
              </a:ext>
            </a:extLst>
          </p:cNvPr>
          <p:cNvCxnSpPr>
            <a:cxnSpLocks/>
          </p:cNvCxnSpPr>
          <p:nvPr/>
        </p:nvCxnSpPr>
        <p:spPr>
          <a:xfrm flipH="1" flipV="1">
            <a:off x="6024034" y="3663948"/>
            <a:ext cx="6349" cy="821268"/>
          </a:xfrm>
          <a:prstGeom prst="straightConnector1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57CC5A6-F414-3D7F-6FA1-1F353F349E66}"/>
              </a:ext>
            </a:extLst>
          </p:cNvPr>
          <p:cNvCxnSpPr>
            <a:cxnSpLocks/>
          </p:cNvCxnSpPr>
          <p:nvPr/>
        </p:nvCxnSpPr>
        <p:spPr>
          <a:xfrm flipV="1">
            <a:off x="6009215" y="3653367"/>
            <a:ext cx="501649" cy="635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132931D-DA63-EEAE-7595-253085DDFEF4}"/>
              </a:ext>
            </a:extLst>
          </p:cNvPr>
          <p:cNvCxnSpPr>
            <a:cxnSpLocks/>
          </p:cNvCxnSpPr>
          <p:nvPr/>
        </p:nvCxnSpPr>
        <p:spPr>
          <a:xfrm flipV="1">
            <a:off x="8591548" y="4140199"/>
            <a:ext cx="1189565" cy="635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8E0BF834-2B6B-8FEA-437B-F239C37E36A9}"/>
              </a:ext>
            </a:extLst>
          </p:cNvPr>
          <p:cNvCxnSpPr/>
          <p:nvPr/>
        </p:nvCxnSpPr>
        <p:spPr>
          <a:xfrm flipH="1" flipV="1">
            <a:off x="2372784" y="4796368"/>
            <a:ext cx="1244600" cy="105409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91B778D9-8726-D6A5-5E0C-8A68EA96C9C5}"/>
              </a:ext>
            </a:extLst>
          </p:cNvPr>
          <p:cNvCxnSpPr>
            <a:cxnSpLocks/>
          </p:cNvCxnSpPr>
          <p:nvPr/>
        </p:nvCxnSpPr>
        <p:spPr>
          <a:xfrm flipH="1" flipV="1">
            <a:off x="2478616" y="3431117"/>
            <a:ext cx="1022351" cy="2398183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40">
            <a:extLst>
              <a:ext uri="{FF2B5EF4-FFF2-40B4-BE49-F238E27FC236}">
                <a16:creationId xmlns:a16="http://schemas.microsoft.com/office/drawing/2014/main" id="{A6CA0034-583C-2AB8-9A68-B43E5873D245}"/>
              </a:ext>
            </a:extLst>
          </p:cNvPr>
          <p:cNvCxnSpPr>
            <a:cxnSpLocks/>
          </p:cNvCxnSpPr>
          <p:nvPr/>
        </p:nvCxnSpPr>
        <p:spPr>
          <a:xfrm flipV="1">
            <a:off x="8603289" y="6115915"/>
            <a:ext cx="1180906" cy="0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13A794B0-D36B-5064-1578-445D7879D31B}"/>
              </a:ext>
            </a:extLst>
          </p:cNvPr>
          <p:cNvSpPr/>
          <p:nvPr/>
        </p:nvSpPr>
        <p:spPr>
          <a:xfrm>
            <a:off x="9777882" y="5663750"/>
            <a:ext cx="2074334" cy="846667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ea typeface="Calibri"/>
                <a:cs typeface="Calibri"/>
              </a:rPr>
              <a:t>Données extérieures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8E8B4B3-7462-F55B-3BD3-986CEB5BA738}"/>
              </a:ext>
            </a:extLst>
          </p:cNvPr>
          <p:cNvCxnSpPr>
            <a:cxnSpLocks/>
          </p:cNvCxnSpPr>
          <p:nvPr/>
        </p:nvCxnSpPr>
        <p:spPr>
          <a:xfrm flipV="1">
            <a:off x="5226049" y="4298951"/>
            <a:ext cx="1284815" cy="635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 6">
            <a:extLst>
              <a:ext uri="{FF2B5EF4-FFF2-40B4-BE49-F238E27FC236}">
                <a16:creationId xmlns:a16="http://schemas.microsoft.com/office/drawing/2014/main" id="{53881F7D-03CD-3A19-8F51-B53FB46FA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C81BA9B8-2AEB-0627-8A89-0DEDCEF44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86616" y="6007608"/>
            <a:ext cx="411480" cy="365125"/>
          </a:xfrm>
        </p:spPr>
        <p:txBody>
          <a:bodyPr/>
          <a:lstStyle/>
          <a:p>
            <a:pPr algn="ctr"/>
            <a:r>
              <a:rPr lang="en-US">
                <a:ea typeface="Calibri"/>
                <a:cs typeface="Calibri"/>
              </a:rPr>
              <a:t>4</a:t>
            </a:r>
          </a:p>
        </p:txBody>
      </p:sp>
      <p:sp>
        <p:nvSpPr>
          <p:cNvPr id="2" name="TextBox 62">
            <a:extLst>
              <a:ext uri="{FF2B5EF4-FFF2-40B4-BE49-F238E27FC236}">
                <a16:creationId xmlns:a16="http://schemas.microsoft.com/office/drawing/2014/main" id="{5B90A79C-517E-4FA0-7C1A-EF23F82F5E00}"/>
              </a:ext>
            </a:extLst>
          </p:cNvPr>
          <p:cNvSpPr txBox="1"/>
          <p:nvPr/>
        </p:nvSpPr>
        <p:spPr>
          <a:xfrm>
            <a:off x="2998693" y="5441216"/>
            <a:ext cx="64112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>
                <a:solidFill>
                  <a:schemeClr val="accent1"/>
                </a:solidFill>
                <a:ea typeface="Calibri"/>
                <a:cs typeface="Calibri"/>
              </a:rPr>
              <a:t>UART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4AE8229-A5A4-5858-5A13-D1478EB3A0CE}"/>
              </a:ext>
            </a:extLst>
          </p:cNvPr>
          <p:cNvSpPr/>
          <p:nvPr/>
        </p:nvSpPr>
        <p:spPr>
          <a:xfrm>
            <a:off x="6486466" y="4817082"/>
            <a:ext cx="2095500" cy="64558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ea typeface="Calibri"/>
                <a:cs typeface="Calibri"/>
              </a:rPr>
              <a:t>Driver </a:t>
            </a:r>
          </a:p>
          <a:p>
            <a:pPr algn="ctr"/>
            <a:r>
              <a:rPr lang="fr-FR">
                <a:ea typeface="Calibri"/>
                <a:cs typeface="Calibri"/>
              </a:rPr>
              <a:t>TMC2590</a:t>
            </a:r>
            <a:endParaRPr lang="fr-FR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A656989-C905-3731-806D-E42778C16B37}"/>
              </a:ext>
            </a:extLst>
          </p:cNvPr>
          <p:cNvSpPr/>
          <p:nvPr/>
        </p:nvSpPr>
        <p:spPr>
          <a:xfrm>
            <a:off x="9777883" y="4785335"/>
            <a:ext cx="2074334" cy="74083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solidFill>
                  <a:srgbClr val="262626"/>
                </a:solidFill>
                <a:ea typeface="+mn-lt"/>
                <a:cs typeface="+mn-lt"/>
              </a:rPr>
              <a:t>Stepper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 algn="ctr"/>
            <a:r>
              <a:rPr lang="fr-FR">
                <a:solidFill>
                  <a:srgbClr val="262626"/>
                </a:solidFill>
                <a:ea typeface="+mn-lt"/>
                <a:cs typeface="+mn-lt"/>
              </a:rPr>
              <a:t>17HS19-2004S</a:t>
            </a:r>
            <a:endParaRPr lang="en-US">
              <a:ea typeface="Calibri"/>
              <a:cs typeface="Calibri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49EECFF-CE48-BB36-27E2-7964CCB34982}"/>
              </a:ext>
            </a:extLst>
          </p:cNvPr>
          <p:cNvCxnSpPr>
            <a:cxnSpLocks/>
          </p:cNvCxnSpPr>
          <p:nvPr/>
        </p:nvCxnSpPr>
        <p:spPr>
          <a:xfrm flipV="1">
            <a:off x="8591548" y="5071532"/>
            <a:ext cx="1189565" cy="635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7814667-0D80-C330-739E-2A4664CE8FED}"/>
              </a:ext>
            </a:extLst>
          </p:cNvPr>
          <p:cNvCxnSpPr>
            <a:cxnSpLocks/>
          </p:cNvCxnSpPr>
          <p:nvPr/>
        </p:nvCxnSpPr>
        <p:spPr>
          <a:xfrm flipV="1">
            <a:off x="8570381" y="5262032"/>
            <a:ext cx="1189565" cy="635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9D9229-3EC6-4CE9-D48C-374CBABECDD0}"/>
              </a:ext>
            </a:extLst>
          </p:cNvPr>
          <p:cNvSpPr txBox="1"/>
          <p:nvPr/>
        </p:nvSpPr>
        <p:spPr>
          <a:xfrm>
            <a:off x="10043026" y="367631"/>
            <a:ext cx="142039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  <a:ea typeface="Calibri"/>
                <a:cs typeface="Calibri"/>
              </a:rPr>
              <a:t>Alimentation</a:t>
            </a:r>
          </a:p>
          <a:p>
            <a:r>
              <a:rPr lang="en-US">
                <a:solidFill>
                  <a:schemeClr val="accent1"/>
                </a:solidFill>
                <a:ea typeface="Calibri"/>
                <a:cs typeface="Calibri"/>
              </a:rPr>
              <a:t>Données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8FF43E8-96E1-866C-122A-15E7415894E6}"/>
              </a:ext>
            </a:extLst>
          </p:cNvPr>
          <p:cNvCxnSpPr>
            <a:cxnSpLocks/>
          </p:cNvCxnSpPr>
          <p:nvPr/>
        </p:nvCxnSpPr>
        <p:spPr>
          <a:xfrm flipH="1" flipV="1">
            <a:off x="6024033" y="4447113"/>
            <a:ext cx="6349" cy="821268"/>
          </a:xfrm>
          <a:prstGeom prst="straightConnector1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DE765E3-4D26-6F74-698F-9A9A84E5BF9D}"/>
              </a:ext>
            </a:extLst>
          </p:cNvPr>
          <p:cNvCxnSpPr>
            <a:cxnSpLocks/>
          </p:cNvCxnSpPr>
          <p:nvPr/>
        </p:nvCxnSpPr>
        <p:spPr>
          <a:xfrm flipV="1">
            <a:off x="6009214" y="5262034"/>
            <a:ext cx="501649" cy="635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2E7DDC4-44B7-92F2-D96D-FC8A161EFAB2}"/>
              </a:ext>
            </a:extLst>
          </p:cNvPr>
          <p:cNvCxnSpPr>
            <a:cxnSpLocks/>
          </p:cNvCxnSpPr>
          <p:nvPr/>
        </p:nvCxnSpPr>
        <p:spPr>
          <a:xfrm flipV="1">
            <a:off x="5215466" y="5029201"/>
            <a:ext cx="1274231" cy="1693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8C2D4AE-E4DF-C0F6-BB70-6E916D24F4C6}"/>
              </a:ext>
            </a:extLst>
          </p:cNvPr>
          <p:cNvCxnSpPr>
            <a:cxnSpLocks/>
          </p:cNvCxnSpPr>
          <p:nvPr/>
        </p:nvCxnSpPr>
        <p:spPr>
          <a:xfrm flipV="1">
            <a:off x="8570381" y="3420532"/>
            <a:ext cx="1189565" cy="635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666920D-7ECB-3275-5BB7-99AE370BD927}"/>
              </a:ext>
            </a:extLst>
          </p:cNvPr>
          <p:cNvSpPr txBox="1"/>
          <p:nvPr/>
        </p:nvSpPr>
        <p:spPr>
          <a:xfrm>
            <a:off x="5439830" y="5204768"/>
            <a:ext cx="64112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>
                <a:solidFill>
                  <a:schemeClr val="accent1"/>
                </a:solidFill>
                <a:ea typeface="Calibri"/>
                <a:cs typeface="Calibri"/>
              </a:rPr>
              <a:t>SPI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4CD5A37-AF07-C9A7-E3F6-B82D75334A8A}"/>
              </a:ext>
            </a:extLst>
          </p:cNvPr>
          <p:cNvSpPr/>
          <p:nvPr/>
        </p:nvSpPr>
        <p:spPr>
          <a:xfrm>
            <a:off x="6507633" y="2996753"/>
            <a:ext cx="2084917" cy="846666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ea typeface="Calibri"/>
                <a:cs typeface="Calibri"/>
              </a:rPr>
              <a:t>Driver </a:t>
            </a:r>
          </a:p>
          <a:p>
            <a:pPr algn="ctr"/>
            <a:r>
              <a:rPr lang="fr-FR">
                <a:ea typeface="+mn-lt"/>
                <a:cs typeface="+mn-lt"/>
              </a:rPr>
              <a:t>TMC2590</a:t>
            </a:r>
          </a:p>
        </p:txBody>
      </p:sp>
    </p:spTree>
    <p:extLst>
      <p:ext uri="{BB962C8B-B14F-4D97-AF65-F5344CB8AC3E}">
        <p14:creationId xmlns:p14="http://schemas.microsoft.com/office/powerpoint/2010/main" val="2857455820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7A72A76-94A1-EE25-255F-14DA4F771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6" y="725977"/>
            <a:ext cx="5383665" cy="990467"/>
          </a:xfrm>
        </p:spPr>
        <p:txBody>
          <a:bodyPr>
            <a:normAutofit fontScale="90000"/>
          </a:bodyPr>
          <a:lstStyle/>
          <a:p>
            <a:r>
              <a:rPr lang="fr-FR" sz="5400"/>
              <a:t>Avancées Software 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3E8B2A-2BB0-3E7B-F7B5-AC1ED8F12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6" y="2083947"/>
            <a:ext cx="7055280" cy="2861349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endParaRPr lang="fr-FR" sz="2400"/>
          </a:p>
          <a:p>
            <a:pPr marL="342900" indent="-342900"/>
            <a:r>
              <a:rPr lang="fr-FR" sz="2400"/>
              <a:t>Contrôle des steppers (STEP/DIR)</a:t>
            </a:r>
          </a:p>
          <a:p>
            <a:pPr marL="342900" indent="-342900"/>
            <a:r>
              <a:rPr lang="fr-FR" sz="2400"/>
              <a:t>Git/</a:t>
            </a:r>
            <a:r>
              <a:rPr lang="fr-FR" sz="2400" err="1"/>
              <a:t>Github</a:t>
            </a:r>
          </a:p>
          <a:p>
            <a:pPr marL="342900" indent="-342900"/>
            <a:r>
              <a:rPr lang="fr-FR" sz="2400"/>
              <a:t>ROS </a:t>
            </a:r>
          </a:p>
          <a:p>
            <a:pPr marL="525780" lvl="1" indent="-342900">
              <a:buFont typeface="Calibri" panose="020B0604020202020204" pitchFamily="34" charset="0"/>
              <a:buChar char="-"/>
            </a:pPr>
            <a:r>
              <a:rPr lang="fr-FR" sz="2200" i="0"/>
              <a:t>Réflexion sur le modèle utilisé</a:t>
            </a:r>
          </a:p>
          <a:p>
            <a:pPr marL="525780" lvl="1" indent="-342900">
              <a:buFont typeface="Calibri" panose="020B0604020202020204" pitchFamily="34" charset="0"/>
              <a:buChar char="-"/>
            </a:pPr>
            <a:r>
              <a:rPr lang="fr-FR" sz="2200" i="0"/>
              <a:t>Publisher/</a:t>
            </a:r>
            <a:r>
              <a:rPr lang="fr-FR" sz="2200" i="0" err="1"/>
              <a:t>Subscriber</a:t>
            </a:r>
            <a:endParaRPr lang="fr-FR" sz="2200" i="0"/>
          </a:p>
          <a:p>
            <a:pPr marL="525780" lvl="1" indent="-342900">
              <a:buFont typeface="Calibri" panose="020B0604020202020204" pitchFamily="34" charset="0"/>
              <a:buChar char="-"/>
            </a:pPr>
            <a:r>
              <a:rPr lang="fr-FR" sz="2200" i="0"/>
              <a:t>Service/Client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982C73E-FEAA-EA02-4274-0B92FFDA2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6637898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7A72A76-94A1-EE25-255F-14DA4F771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021" y="700994"/>
            <a:ext cx="5658485" cy="890533"/>
          </a:xfrm>
        </p:spPr>
        <p:txBody>
          <a:bodyPr>
            <a:normAutofit/>
          </a:bodyPr>
          <a:lstStyle/>
          <a:p>
            <a:r>
              <a:rPr lang="fr-FR" sz="5300"/>
              <a:t>Avancées Hardware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3E8B2A-2BB0-3E7B-F7B5-AC1ED8F12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821" y="2089996"/>
            <a:ext cx="3717268" cy="31269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/>
              <a:t>Moteurs avec drivers inclus :</a:t>
            </a:r>
          </a:p>
          <a:p>
            <a:pPr marL="0" indent="0">
              <a:buNone/>
            </a:pPr>
            <a:r>
              <a:rPr lang="fr-FR">
                <a:solidFill>
                  <a:srgbClr val="262626"/>
                </a:solidFill>
                <a:ea typeface="+mn-lt"/>
                <a:cs typeface="+mn-lt"/>
              </a:rPr>
              <a:t>x1 </a:t>
            </a:r>
            <a:r>
              <a:rPr lang="fr-FR"/>
              <a:t>XL320 : 7.4V </a:t>
            </a:r>
          </a:p>
          <a:p>
            <a:pPr marL="0" indent="0">
              <a:buNone/>
            </a:pPr>
            <a:r>
              <a:rPr lang="fr-FR"/>
              <a:t>x2 AX12 : 11.1V</a:t>
            </a:r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982C73E-FEAA-EA02-4274-0B92FFDA2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6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913FF23-F901-5FAE-9276-0975E1A9B74A}"/>
              </a:ext>
            </a:extLst>
          </p:cNvPr>
          <p:cNvSpPr txBox="1"/>
          <p:nvPr/>
        </p:nvSpPr>
        <p:spPr>
          <a:xfrm>
            <a:off x="5190099" y="2086889"/>
            <a:ext cx="4130932" cy="20826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fr-FR" sz="2000">
                <a:solidFill>
                  <a:srgbClr val="262626"/>
                </a:solidFill>
                <a:latin typeface="Avenir Next LT Pro"/>
                <a:cs typeface="Segoe UI"/>
              </a:rPr>
              <a:t>Moteurs sans drivers inclus :</a:t>
            </a:r>
            <a:endParaRPr lang="en-US" sz="2000">
              <a:solidFill>
                <a:srgbClr val="262626"/>
              </a:solidFill>
              <a:latin typeface="Avenir Next LT Pro"/>
              <a:cs typeface="Segoe UI"/>
            </a:endParaRPr>
          </a:p>
          <a:p>
            <a:pPr marL="182880" indent="-18288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fr-FR" sz="2000">
                <a:solidFill>
                  <a:srgbClr val="262626"/>
                </a:solidFill>
                <a:latin typeface="Avenir Next LT Pro"/>
                <a:cs typeface="Segoe UI"/>
              </a:rPr>
              <a:t>x1 17hs19-2004S : 2A</a:t>
            </a:r>
            <a:endParaRPr lang="en-US" sz="2000">
              <a:solidFill>
                <a:srgbClr val="262626"/>
              </a:solidFill>
              <a:latin typeface="Avenir Next LT Pro"/>
              <a:cs typeface="Segoe UI"/>
            </a:endParaRP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fr-FR" sz="2000">
                <a:solidFill>
                  <a:srgbClr val="262626"/>
                </a:solidFill>
                <a:latin typeface="Avenir Next LT Pro"/>
                <a:cs typeface="Segoe UI"/>
              </a:rPr>
              <a:t>x1 23HS8430 : 3A </a:t>
            </a:r>
            <a:endParaRPr lang="en-US" sz="2000">
              <a:solidFill>
                <a:srgbClr val="262626"/>
              </a:solidFill>
              <a:latin typeface="Avenir Next LT Pro"/>
              <a:cs typeface="Segoe UI"/>
            </a:endParaRP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fr-FR" sz="2000">
                <a:solidFill>
                  <a:srgbClr val="262626"/>
                </a:solidFill>
                <a:latin typeface="Avenir Next LT Pro"/>
                <a:cs typeface="Segoe UI"/>
              </a:rPr>
              <a:t>x1 23HS2442B : 4.2 A</a:t>
            </a:r>
            <a:endParaRPr lang="en-US" sz="2000">
              <a:solidFill>
                <a:srgbClr val="262626"/>
              </a:solidFill>
              <a:latin typeface="Avenir Next LT Pro"/>
              <a:cs typeface="Segoe UI"/>
            </a:endParaRPr>
          </a:p>
          <a:p>
            <a:pPr algn="l"/>
            <a:endParaRPr lang="fr-FR">
              <a:solidFill>
                <a:srgbClr val="000000"/>
              </a:solidFill>
              <a:cs typeface="Segoe UI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79C5432-11C8-B69F-03D1-8119810AE717}"/>
              </a:ext>
            </a:extLst>
          </p:cNvPr>
          <p:cNvSpPr txBox="1"/>
          <p:nvPr/>
        </p:nvSpPr>
        <p:spPr>
          <a:xfrm>
            <a:off x="1282831" y="1616305"/>
            <a:ext cx="5905498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>
                <a:solidFill>
                  <a:srgbClr val="262626"/>
                </a:solidFill>
                <a:ea typeface="+mn-lt"/>
                <a:cs typeface="+mn-lt"/>
              </a:rPr>
              <a:t>Hardware (PCB, servos moteurs et steppers)</a:t>
            </a:r>
          </a:p>
          <a:p>
            <a:pPr algn="l"/>
            <a:endParaRPr lang="fr-FR"/>
          </a:p>
        </p:txBody>
      </p:sp>
      <p:sp>
        <p:nvSpPr>
          <p:cNvPr id="9" name="Flèche : bas 8">
            <a:extLst>
              <a:ext uri="{FF2B5EF4-FFF2-40B4-BE49-F238E27FC236}">
                <a16:creationId xmlns:a16="http://schemas.microsoft.com/office/drawing/2014/main" id="{F6874EE0-C0D6-691C-025E-47B45B380648}"/>
              </a:ext>
            </a:extLst>
          </p:cNvPr>
          <p:cNvSpPr/>
          <p:nvPr/>
        </p:nvSpPr>
        <p:spPr>
          <a:xfrm>
            <a:off x="6428021" y="3842887"/>
            <a:ext cx="499824" cy="57980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D6963F0-F0C1-705A-7899-A1778806A329}"/>
              </a:ext>
            </a:extLst>
          </p:cNvPr>
          <p:cNvSpPr txBox="1"/>
          <p:nvPr/>
        </p:nvSpPr>
        <p:spPr>
          <a:xfrm>
            <a:off x="3860952" y="4431599"/>
            <a:ext cx="6778831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Driver pouvant délivrer au moins 4.2 A en sortie</a:t>
            </a:r>
          </a:p>
          <a:p>
            <a:endParaRPr lang="fr-FR"/>
          </a:p>
          <a:p>
            <a:r>
              <a:rPr lang="fr-FR" strike="sngStrike"/>
              <a:t>TMC 2225 2A</a:t>
            </a:r>
            <a:r>
              <a:rPr lang="fr-FR"/>
              <a:t>                                 </a:t>
            </a:r>
            <a:r>
              <a:rPr lang="fr-FR">
                <a:solidFill>
                  <a:srgbClr val="000000"/>
                </a:solidFill>
                <a:latin typeface="Avenir Next LT Pro"/>
                <a:cs typeface="Arial"/>
              </a:rPr>
              <a:t>TMC2240ATJ+</a:t>
            </a:r>
          </a:p>
          <a:p>
            <a:r>
              <a:rPr lang="fr-FR">
                <a:solidFill>
                  <a:srgbClr val="000000"/>
                </a:solidFill>
                <a:latin typeface="Avenir Next LT Pro"/>
                <a:cs typeface="Arial"/>
              </a:rPr>
              <a:t>                                                        5A /</a:t>
            </a:r>
            <a:r>
              <a:rPr lang="fr-FR">
                <a:cs typeface="Arial"/>
              </a:rPr>
              <a:t> Alimentation typique 24V</a:t>
            </a:r>
            <a:endParaRPr lang="fr-FR"/>
          </a:p>
          <a:p>
            <a:r>
              <a:rPr lang="fr-FR">
                <a:cs typeface="Arial"/>
              </a:rPr>
              <a:t>                                                                      OU</a:t>
            </a:r>
            <a:endParaRPr lang="fr-FR"/>
          </a:p>
          <a:p>
            <a:r>
              <a:rPr lang="fr-FR">
                <a:cs typeface="Arial"/>
              </a:rPr>
              <a:t>                                                        TMC2590 8A</a:t>
            </a:r>
          </a:p>
          <a:p>
            <a:r>
              <a:rPr lang="fr-FR">
                <a:cs typeface="Arial"/>
              </a:rPr>
              <a:t>                                                        Alimentation 5 – 60 V</a:t>
            </a:r>
          </a:p>
          <a:p>
            <a:endParaRPr lang="fr-FR">
              <a:cs typeface="Arial"/>
            </a:endParaRPr>
          </a:p>
          <a:p>
            <a:r>
              <a:rPr lang="fr-FR"/>
              <a:t>   </a:t>
            </a:r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A5232386-F9EA-2243-C50B-B5344E6A0D04}"/>
              </a:ext>
            </a:extLst>
          </p:cNvPr>
          <p:cNvSpPr/>
          <p:nvPr/>
        </p:nvSpPr>
        <p:spPr>
          <a:xfrm>
            <a:off x="5690026" y="5018317"/>
            <a:ext cx="1461540" cy="2498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fr-FR"/>
          </a:p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085403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7A72A76-94A1-EE25-255F-14DA4F771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037" y="750960"/>
            <a:ext cx="9093731" cy="1127877"/>
          </a:xfrm>
        </p:spPr>
        <p:txBody>
          <a:bodyPr>
            <a:normAutofit/>
          </a:bodyPr>
          <a:lstStyle/>
          <a:p>
            <a:r>
              <a:rPr lang="fr-FR" sz="4800"/>
              <a:t>Objectifs pour la suite du projet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3E8B2A-2BB0-3E7B-F7B5-AC1ED8F12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6" y="2933390"/>
            <a:ext cx="9712987" cy="28520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/>
              <a:t>Tâches à faire dans les 3 prochaines semaines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fr-FR"/>
              <a:t>Contrôler Driver avec liaison SPI ( pas d'UART dispo pour TMC2590).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fr-FR"/>
              <a:t>Schéma des montages MOSFET reliant TMC2590 aux steppers.</a:t>
            </a:r>
          </a:p>
          <a:p>
            <a:pPr>
              <a:buFont typeface="Calibri" panose="020B0604020202020204" pitchFamily="34" charset="0"/>
              <a:buChar char="-"/>
            </a:pPr>
            <a:endParaRPr lang="fr-FR"/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982C73E-FEAA-EA02-4274-0B92FFDA2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1607955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2F3C79C-83BC-6DD4-E742-5EB8C9519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165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Grand écran</PresentationFormat>
  <Slides>8</Slides>
  <Notes>0</Notes>
  <HiddenSlides>0</HiddenSlide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8</vt:i4>
      </vt:variant>
    </vt:vector>
  </HeadingPairs>
  <TitlesOfParts>
    <vt:vector size="10" baseType="lpstr">
      <vt:lpstr>HeadlinesVTI</vt:lpstr>
      <vt:lpstr>Thème Office</vt:lpstr>
      <vt:lpstr>Projet Robourt</vt:lpstr>
      <vt:lpstr>Sommaire</vt:lpstr>
      <vt:lpstr>Présentation</vt:lpstr>
      <vt:lpstr>Présentation PowerPoint</vt:lpstr>
      <vt:lpstr>Avancées Software </vt:lpstr>
      <vt:lpstr>Avancées Hardware</vt:lpstr>
      <vt:lpstr>Objectifs pour la suite du projet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revision>8</cp:revision>
  <dcterms:created xsi:type="dcterms:W3CDTF">2012-07-30T22:21:58Z</dcterms:created>
  <dcterms:modified xsi:type="dcterms:W3CDTF">2023-10-10T13:01:45Z</dcterms:modified>
</cp:coreProperties>
</file>