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5A50A-78DF-F538-A7BC-687C0E980E4A}" v="8" dt="2023-10-08T19:53:20.316"/>
    <p1510:client id="{492BC2BF-5EFE-DDC6-FC56-0BE2CC45F20E}" v="13" dt="2023-10-08T14:33:49.626"/>
    <p1510:client id="{4D37E052-6059-25FC-84CA-D2E6F5C9460F}" v="78" dt="2023-10-09T09:12:25.588"/>
    <p1510:client id="{4EC8CC36-2A5C-A310-2923-DD6DE552379E}" v="11" dt="2023-10-10T13:03:59.273"/>
    <p1510:client id="{5944BC8F-AE94-9018-18E6-6D128CCAB9DB}" v="4" dt="2023-10-08T19:52:55.089"/>
    <p1510:client id="{5E63614E-65A4-1CDC-DC6E-D72429C81299}" v="800" dt="2023-10-09T19:24:35.197"/>
    <p1510:client id="{60F055C8-D38D-A0C8-3FA4-F3C40A1EF8CD}" v="64" dt="2023-10-09T09:30:15.790"/>
    <p1510:client id="{633F011A-C78C-DA67-3557-2C46FDA1508F}" v="24" dt="2023-10-09T20:35:37.661"/>
    <p1510:client id="{8D5C4A13-2F54-2A4E-5EFB-306F6EB31BEE}" v="64" dt="2023-10-08T20:15:42.125"/>
    <p1510:client id="{93119C43-497B-D167-4608-704EB86FA459}" v="114" dt="2023-10-08T19:50:23.988"/>
    <p1510:client id="{94183003-80F9-D1FF-2E09-01BC013F9826}" v="64" dt="2023-10-09T08:38:29.913"/>
    <p1510:client id="{AEB1CCFB-1A6B-FF1E-972A-7FDCF486D279}" v="6" dt="2023-10-08T17:13:51.329"/>
    <p1510:client id="{BD0847C0-7B9E-8A03-8735-3971602C551A}" v="17" dt="2023-10-08T19:15:47.619"/>
    <p1510:client id="{F11A3DC1-F206-6E07-6CEA-25B8C8B74EB8}" v="61" dt="2023-10-08T19:54:56.088"/>
    <p1510:client id="{FD441A0F-C756-DD88-44C4-E6EBE50EF2BB}" v="66" dt="2023-10-09T09:36:2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LAUMY" userId="S::arthur.laumy@ensea.fr::a2b4f9f1-8ba6-4474-94d5-04520194d667" providerId="AD" clId="Web-{FB97E042-2AD5-6050-3C4E-EF2BAD60529D}"/>
    <pc:docChg chg="modSld">
      <pc:chgData name="Arthur LAUMY" userId="S::arthur.laumy@ensea.fr::a2b4f9f1-8ba6-4474-94d5-04520194d667" providerId="AD" clId="Web-{FB97E042-2AD5-6050-3C4E-EF2BAD60529D}" dt="2023-10-06T11:46:55.826" v="14"/>
      <pc:docMkLst>
        <pc:docMk/>
      </pc:docMkLst>
      <pc:sldChg chg="addSp delSp modSp">
        <pc:chgData name="Arthur LAUMY" userId="S::arthur.laumy@ensea.fr::a2b4f9f1-8ba6-4474-94d5-04520194d667" providerId="AD" clId="Web-{FB97E042-2AD5-6050-3C4E-EF2BAD60529D}" dt="2023-10-06T11:46:55.826" v="14"/>
        <pc:sldMkLst>
          <pc:docMk/>
          <pc:sldMk cId="1909526104" sldId="256"/>
        </pc:sldMkLst>
        <pc:spChg chg="mod">
          <ac:chgData name="Arthur LAUMY" userId="S::arthur.laumy@ensea.fr::a2b4f9f1-8ba6-4474-94d5-04520194d667" providerId="AD" clId="Web-{FB97E042-2AD5-6050-3C4E-EF2BAD60529D}" dt="2023-10-06T11:45:10.417" v="5" actId="20577"/>
          <ac:spMkLst>
            <pc:docMk/>
            <pc:sldMk cId="1909526104" sldId="256"/>
            <ac:spMk id="15" creationId="{CF2AD21C-43AA-BF3D-D9D7-D2D97DBEA3ED}"/>
          </ac:spMkLst>
        </pc:spChg>
        <pc:spChg chg="mod">
          <ac:chgData name="Arthur LAUMY" userId="S::arthur.laumy@ensea.fr::a2b4f9f1-8ba6-4474-94d5-04520194d667" providerId="AD" clId="Web-{FB97E042-2AD5-6050-3C4E-EF2BAD60529D}" dt="2023-10-06T11:44:55.260" v="1" actId="14100"/>
          <ac:spMkLst>
            <pc:docMk/>
            <pc:sldMk cId="1909526104" sldId="256"/>
            <ac:spMk id="31" creationId="{82ED047E-F89E-FF33-5B75-83D58D2AEBB5}"/>
          </ac:spMkLst>
        </pc:spChg>
        <pc:spChg chg="mod">
          <ac:chgData name="Arthur LAUMY" userId="S::arthur.laumy@ensea.fr::a2b4f9f1-8ba6-4474-94d5-04520194d667" providerId="AD" clId="Web-{FB97E042-2AD5-6050-3C4E-EF2BAD60529D}" dt="2023-10-06T11:45:01.432" v="2" actId="14100"/>
          <ac:spMkLst>
            <pc:docMk/>
            <pc:sldMk cId="1909526104" sldId="256"/>
            <ac:spMk id="54" creationId="{A8FBE033-4E8F-9D3E-AA9E-94025665818A}"/>
          </ac:spMkLst>
        </pc:spChg>
        <pc:cxnChg chg="add del">
          <ac:chgData name="Arthur LAUMY" userId="S::arthur.laumy@ensea.fr::a2b4f9f1-8ba6-4474-94d5-04520194d667" providerId="AD" clId="Web-{FB97E042-2AD5-6050-3C4E-EF2BAD60529D}" dt="2023-10-06T11:45:41.918" v="8"/>
          <ac:cxnSpMkLst>
            <pc:docMk/>
            <pc:sldMk cId="1909526104" sldId="256"/>
            <ac:cxnSpMk id="2" creationId="{77B436BF-81C9-3153-55BF-45225B16F8E7}"/>
          </ac:cxnSpMkLst>
        </pc:cxnChg>
        <pc:cxnChg chg="add del">
          <ac:chgData name="Arthur LAUMY" userId="S::arthur.laumy@ensea.fr::a2b4f9f1-8ba6-4474-94d5-04520194d667" providerId="AD" clId="Web-{FB97E042-2AD5-6050-3C4E-EF2BAD60529D}" dt="2023-10-06T11:45:53.277" v="10"/>
          <ac:cxnSpMkLst>
            <pc:docMk/>
            <pc:sldMk cId="1909526104" sldId="256"/>
            <ac:cxnSpMk id="3" creationId="{29C34033-7F0D-4AC7-1CE2-D057BCD34D7A}"/>
          </ac:cxnSpMkLst>
        </pc:cxnChg>
        <pc:cxnChg chg="add del">
          <ac:chgData name="Arthur LAUMY" userId="S::arthur.laumy@ensea.fr::a2b4f9f1-8ba6-4474-94d5-04520194d667" providerId="AD" clId="Web-{FB97E042-2AD5-6050-3C4E-EF2BAD60529D}" dt="2023-10-06T11:46:11.059" v="12"/>
          <ac:cxnSpMkLst>
            <pc:docMk/>
            <pc:sldMk cId="1909526104" sldId="256"/>
            <ac:cxnSpMk id="10" creationId="{54B681FF-2B58-ECE8-B25F-122571D3BCD0}"/>
          </ac:cxnSpMkLst>
        </pc:cxnChg>
        <pc:cxnChg chg="add del">
          <ac:chgData name="Arthur LAUMY" userId="S::arthur.laumy@ensea.fr::a2b4f9f1-8ba6-4474-94d5-04520194d667" providerId="AD" clId="Web-{FB97E042-2AD5-6050-3C4E-EF2BAD60529D}" dt="2023-10-06T11:46:55.826" v="14"/>
          <ac:cxnSpMkLst>
            <pc:docMk/>
            <pc:sldMk cId="1909526104" sldId="256"/>
            <ac:cxnSpMk id="11" creationId="{4E471658-C778-6C95-0A42-DB9142FC03B9}"/>
          </ac:cxnSpMkLst>
        </pc:cxnChg>
        <pc:cxnChg chg="ord">
          <ac:chgData name="Arthur LAUMY" userId="S::arthur.laumy@ensea.fr::a2b4f9f1-8ba6-4474-94d5-04520194d667" providerId="AD" clId="Web-{FB97E042-2AD5-6050-3C4E-EF2BAD60529D}" dt="2023-10-06T11:45:21.214" v="6"/>
          <ac:cxnSpMkLst>
            <pc:docMk/>
            <pc:sldMk cId="1909526104" sldId="256"/>
            <ac:cxnSpMk id="20" creationId="{13A89751-3C99-CABC-B006-5F796669D63E}"/>
          </ac:cxnSpMkLst>
        </pc:cxnChg>
        <pc:cxnChg chg="mod">
          <ac:chgData name="Arthur LAUMY" userId="S::arthur.laumy@ensea.fr::a2b4f9f1-8ba6-4474-94d5-04520194d667" providerId="AD" clId="Web-{FB97E042-2AD5-6050-3C4E-EF2BAD60529D}" dt="2023-10-06T11:44:55.260" v="1" actId="14100"/>
          <ac:cxnSpMkLst>
            <pc:docMk/>
            <pc:sldMk cId="1909526104" sldId="256"/>
            <ac:cxnSpMk id="32" creationId="{BF9B8CFA-63F5-6102-653C-3D4A5590D228}"/>
          </ac:cxnSpMkLst>
        </pc:cxnChg>
        <pc:cxnChg chg="mod">
          <ac:chgData name="Arthur LAUMY" userId="S::arthur.laumy@ensea.fr::a2b4f9f1-8ba6-4474-94d5-04520194d667" providerId="AD" clId="Web-{FB97E042-2AD5-6050-3C4E-EF2BAD60529D}" dt="2023-10-06T11:45:01.432" v="2" actId="14100"/>
          <ac:cxnSpMkLst>
            <pc:docMk/>
            <pc:sldMk cId="1909526104" sldId="256"/>
            <ac:cxnSpMk id="55" creationId="{933FF937-66ED-0667-4F0A-04BA0F7C1AF5}"/>
          </ac:cxnSpMkLst>
        </pc:cxnChg>
      </pc:sldChg>
    </pc:docChg>
  </pc:docChgLst>
  <pc:docChgLst>
    <pc:chgData name="Arthur LAUMY" userId="S::arthur.laumy@ensea.fr::a2b4f9f1-8ba6-4474-94d5-04520194d667" providerId="AD" clId="Web-{5944BC8F-AE94-9018-18E6-6D128CCAB9DB}"/>
    <pc:docChg chg="addSld delSld">
      <pc:chgData name="Arthur LAUMY" userId="S::arthur.laumy@ensea.fr::a2b4f9f1-8ba6-4474-94d5-04520194d667" providerId="AD" clId="Web-{5944BC8F-AE94-9018-18E6-6D128CCAB9DB}" dt="2023-10-08T19:52:55.089" v="3"/>
      <pc:docMkLst>
        <pc:docMk/>
      </pc:docMkLst>
      <pc:sldChg chg="del">
        <pc:chgData name="Arthur LAUMY" userId="S::arthur.laumy@ensea.fr::a2b4f9f1-8ba6-4474-94d5-04520194d667" providerId="AD" clId="Web-{5944BC8F-AE94-9018-18E6-6D128CCAB9DB}" dt="2023-10-08T19:52:45.027" v="1"/>
        <pc:sldMkLst>
          <pc:docMk/>
          <pc:sldMk cId="1909526104" sldId="256"/>
        </pc:sldMkLst>
      </pc:sldChg>
      <pc:sldChg chg="del">
        <pc:chgData name="Arthur LAUMY" userId="S::arthur.laumy@ensea.fr::a2b4f9f1-8ba6-4474-94d5-04520194d667" providerId="AD" clId="Web-{5944BC8F-AE94-9018-18E6-6D128CCAB9DB}" dt="2023-10-08T19:52:39.089" v="0"/>
        <pc:sldMkLst>
          <pc:docMk/>
          <pc:sldMk cId="204993517" sldId="257"/>
        </pc:sldMkLst>
      </pc:sldChg>
      <pc:sldChg chg="add del replId">
        <pc:chgData name="Arthur LAUMY" userId="S::arthur.laumy@ensea.fr::a2b4f9f1-8ba6-4474-94d5-04520194d667" providerId="AD" clId="Web-{5944BC8F-AE94-9018-18E6-6D128CCAB9DB}" dt="2023-10-08T19:52:55.089" v="3"/>
        <pc:sldMkLst>
          <pc:docMk/>
          <pc:sldMk cId="3014837113" sldId="259"/>
        </pc:sldMkLst>
      </pc:sldChg>
    </pc:docChg>
  </pc:docChgLst>
  <pc:docChgLst>
    <pc:chgData name="Arthur LAUMY" userId="S::arthur.laumy@ensea.fr::a2b4f9f1-8ba6-4474-94d5-04520194d667" providerId="AD" clId="Web-{F11A3DC1-F206-6E07-6CEA-25B8C8B74EB8}"/>
    <pc:docChg chg="addSld delSld modSld">
      <pc:chgData name="Arthur LAUMY" userId="S::arthur.laumy@ensea.fr::a2b4f9f1-8ba6-4474-94d5-04520194d667" providerId="AD" clId="Web-{F11A3DC1-F206-6E07-6CEA-25B8C8B74EB8}" dt="2023-10-08T19:54:56.088" v="60"/>
      <pc:docMkLst>
        <pc:docMk/>
      </pc:docMkLst>
      <pc:sldChg chg="del">
        <pc:chgData name="Arthur LAUMY" userId="S::arthur.laumy@ensea.fr::a2b4f9f1-8ba6-4474-94d5-04520194d667" providerId="AD" clId="Web-{F11A3DC1-F206-6E07-6CEA-25B8C8B74EB8}" dt="2023-10-08T19:54:56.088" v="60"/>
        <pc:sldMkLst>
          <pc:docMk/>
          <pc:sldMk cId="1637234840" sldId="258"/>
        </pc:sldMkLst>
      </pc:sldChg>
      <pc:sldChg chg="add del replId">
        <pc:chgData name="Arthur LAUMY" userId="S::arthur.laumy@ensea.fr::a2b4f9f1-8ba6-4474-94d5-04520194d667" providerId="AD" clId="Web-{F11A3DC1-F206-6E07-6CEA-25B8C8B74EB8}" dt="2023-10-08T19:54:34.681" v="1"/>
        <pc:sldMkLst>
          <pc:docMk/>
          <pc:sldMk cId="1187698019" sldId="259"/>
        </pc:sldMkLst>
      </pc:sldChg>
      <pc:sldChg chg="addSp delSp new">
        <pc:chgData name="Arthur LAUMY" userId="S::arthur.laumy@ensea.fr::a2b4f9f1-8ba6-4474-94d5-04520194d667" providerId="AD" clId="Web-{F11A3DC1-F206-6E07-6CEA-25B8C8B74EB8}" dt="2023-10-08T19:54:52.385" v="59"/>
        <pc:sldMkLst>
          <pc:docMk/>
          <pc:sldMk cId="3870391895" sldId="259"/>
        </pc:sldMkLst>
        <pc:spChg chg="del">
          <ac:chgData name="Arthur LAUMY" userId="S::arthur.laumy@ensea.fr::a2b4f9f1-8ba6-4474-94d5-04520194d667" providerId="AD" clId="Web-{F11A3DC1-F206-6E07-6CEA-25B8C8B74EB8}" dt="2023-10-08T19:54:41.885" v="4"/>
          <ac:spMkLst>
            <pc:docMk/>
            <pc:sldMk cId="3870391895" sldId="259"/>
            <ac:spMk id="2" creationId="{E8329A0B-2755-F270-E531-52FE3A403776}"/>
          </ac:spMkLst>
        </pc:spChg>
        <pc:spChg chg="del">
          <ac:chgData name="Arthur LAUMY" userId="S::arthur.laumy@ensea.fr::a2b4f9f1-8ba6-4474-94d5-04520194d667" providerId="AD" clId="Web-{F11A3DC1-F206-6E07-6CEA-25B8C8B74EB8}" dt="2023-10-08T19:54:40.681" v="3"/>
          <ac:spMkLst>
            <pc:docMk/>
            <pc:sldMk cId="3870391895" sldId="259"/>
            <ac:spMk id="3" creationId="{58E83974-7A8D-6D63-A393-2C221C1C3AE3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822" v="12"/>
          <ac:spMkLst>
            <pc:docMk/>
            <pc:sldMk cId="3870391895" sldId="259"/>
            <ac:spMk id="19" creationId="{D0A1A8B1-E0EE-EE2C-6320-6EEDDF2E55BA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822" v="13"/>
          <ac:spMkLst>
            <pc:docMk/>
            <pc:sldMk cId="3870391895" sldId="259"/>
            <ac:spMk id="21" creationId="{16B54AF8-77D8-E9AD-F87B-79726513BC80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869" v="15"/>
          <ac:spMkLst>
            <pc:docMk/>
            <pc:sldMk cId="3870391895" sldId="259"/>
            <ac:spMk id="27" creationId="{3DB5A11A-C585-740E-E997-A2428DCE3655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869" v="16"/>
          <ac:spMkLst>
            <pc:docMk/>
            <pc:sldMk cId="3870391895" sldId="259"/>
            <ac:spMk id="29" creationId="{E78E69DE-1347-58B1-ADED-D66A9E4FC453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885" v="17"/>
          <ac:spMkLst>
            <pc:docMk/>
            <pc:sldMk cId="3870391895" sldId="259"/>
            <ac:spMk id="31" creationId="{734BB00B-AFCD-FAB9-5B81-73247EDBD3AD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885" v="18"/>
          <ac:spMkLst>
            <pc:docMk/>
            <pc:sldMk cId="3870391895" sldId="259"/>
            <ac:spMk id="33" creationId="{D437FE20-668D-3934-2971-F2A144A89852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901" v="19"/>
          <ac:spMkLst>
            <pc:docMk/>
            <pc:sldMk cId="3870391895" sldId="259"/>
            <ac:spMk id="35" creationId="{798350DA-0408-5147-24D3-E2F3765A3708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916" v="21"/>
          <ac:spMkLst>
            <pc:docMk/>
            <pc:sldMk cId="3870391895" sldId="259"/>
            <ac:spMk id="39" creationId="{44D1378C-E976-B096-FCB7-5756E4804DAB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932" v="23"/>
          <ac:spMkLst>
            <pc:docMk/>
            <pc:sldMk cId="3870391895" sldId="259"/>
            <ac:spMk id="43" creationId="{F01CF7ED-2BCE-D1EE-7B5E-5B2DCE705E43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947" v="24"/>
          <ac:spMkLst>
            <pc:docMk/>
            <pc:sldMk cId="3870391895" sldId="259"/>
            <ac:spMk id="45" creationId="{EBDE0D81-8779-EDF4-C3B7-689002CF275F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963" v="26"/>
          <ac:spMkLst>
            <pc:docMk/>
            <pc:sldMk cId="3870391895" sldId="259"/>
            <ac:spMk id="49" creationId="{91247C84-D604-2104-CD55-133982970167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979" v="27"/>
          <ac:spMkLst>
            <pc:docMk/>
            <pc:sldMk cId="3870391895" sldId="259"/>
            <ac:spMk id="51" creationId="{A41F124F-72F8-46A9-45CD-DA6C0BDC43F2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1.994" v="28"/>
          <ac:spMkLst>
            <pc:docMk/>
            <pc:sldMk cId="3870391895" sldId="259"/>
            <ac:spMk id="53" creationId="{A35301CC-6041-E34E-D9F3-F2FB9581539A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2.010" v="29"/>
          <ac:spMkLst>
            <pc:docMk/>
            <pc:sldMk cId="3870391895" sldId="259"/>
            <ac:spMk id="55" creationId="{02EF2B80-B783-1345-EC89-22B0699F0664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2.010" v="30"/>
          <ac:spMkLst>
            <pc:docMk/>
            <pc:sldMk cId="3870391895" sldId="259"/>
            <ac:spMk id="57" creationId="{A900EC25-7B16-6D6B-6121-B7F673510EAB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2.119" v="39"/>
          <ac:spMkLst>
            <pc:docMk/>
            <pc:sldMk cId="3870391895" sldId="259"/>
            <ac:spMk id="75" creationId="{A4067C48-83A8-89D3-AAF2-1D887A84A8E4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2.135" v="40"/>
          <ac:spMkLst>
            <pc:docMk/>
            <pc:sldMk cId="3870391895" sldId="259"/>
            <ac:spMk id="77" creationId="{5C5AABFD-C09D-2654-5006-73D3508866A2}"/>
          </ac:spMkLst>
        </pc:spChg>
        <pc:spChg chg="add">
          <ac:chgData name="Arthur LAUMY" userId="S::arthur.laumy@ensea.fr::a2b4f9f1-8ba6-4474-94d5-04520194d667" providerId="AD" clId="Web-{F11A3DC1-F206-6E07-6CEA-25B8C8B74EB8}" dt="2023-10-08T19:54:52.197" v="45"/>
          <ac:spMkLst>
            <pc:docMk/>
            <pc:sldMk cId="3870391895" sldId="259"/>
            <ac:spMk id="87" creationId="{1DC0AF23-65B0-FFD6-A4C5-FC49772EE379}"/>
          </ac:spMkLst>
        </pc:spChg>
        <pc:grpChg chg="add">
          <ac:chgData name="Arthur LAUMY" userId="S::arthur.laumy@ensea.fr::a2b4f9f1-8ba6-4474-94d5-04520194d667" providerId="AD" clId="Web-{F11A3DC1-F206-6E07-6CEA-25B8C8B74EB8}" dt="2023-10-08T19:54:51.854" v="14"/>
          <ac:grpSpMkLst>
            <pc:docMk/>
            <pc:sldMk cId="3870391895" sldId="259"/>
            <ac:grpSpMk id="25" creationId="{507972E8-5E1F-D5AB-3614-5522AE69DB23}"/>
          </ac:grpSpMkLst>
        </pc:grpChg>
        <pc:cxnChg chg="add">
          <ac:chgData name="Arthur LAUMY" userId="S::arthur.laumy@ensea.fr::a2b4f9f1-8ba6-4474-94d5-04520194d667" providerId="AD" clId="Web-{F11A3DC1-F206-6E07-6CEA-25B8C8B74EB8}" dt="2023-10-08T19:54:51.791" v="5"/>
          <ac:cxnSpMkLst>
            <pc:docMk/>
            <pc:sldMk cId="3870391895" sldId="259"/>
            <ac:cxnSpMk id="5" creationId="{FBCF89C5-F57D-70CC-DA74-B3B20DD1DDDE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791" v="6"/>
          <ac:cxnSpMkLst>
            <pc:docMk/>
            <pc:sldMk cId="3870391895" sldId="259"/>
            <ac:cxnSpMk id="7" creationId="{699A60B3-826F-599D-087A-1974B2B63DD4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791" v="7"/>
          <ac:cxnSpMkLst>
            <pc:docMk/>
            <pc:sldMk cId="3870391895" sldId="259"/>
            <ac:cxnSpMk id="9" creationId="{EBC507B3-1425-041D-B406-E8FEC3364AF2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807" v="8"/>
          <ac:cxnSpMkLst>
            <pc:docMk/>
            <pc:sldMk cId="3870391895" sldId="259"/>
            <ac:cxnSpMk id="11" creationId="{852C7314-583C-4BF3-EF60-660926928779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807" v="9"/>
          <ac:cxnSpMkLst>
            <pc:docMk/>
            <pc:sldMk cId="3870391895" sldId="259"/>
            <ac:cxnSpMk id="13" creationId="{F334E551-AB79-6C5F-2461-DF1DA7FB5F16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807" v="10"/>
          <ac:cxnSpMkLst>
            <pc:docMk/>
            <pc:sldMk cId="3870391895" sldId="259"/>
            <ac:cxnSpMk id="15" creationId="{D90E7790-E35E-65AD-56AE-3708D04C0B45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807" v="11"/>
          <ac:cxnSpMkLst>
            <pc:docMk/>
            <pc:sldMk cId="3870391895" sldId="259"/>
            <ac:cxnSpMk id="17" creationId="{187F8F38-4C08-62F3-39C6-4943CEA75AEA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901" v="20"/>
          <ac:cxnSpMkLst>
            <pc:docMk/>
            <pc:sldMk cId="3870391895" sldId="259"/>
            <ac:cxnSpMk id="37" creationId="{80E37AFB-3764-7AFC-BE62-977A3C76CA24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916" v="22"/>
          <ac:cxnSpMkLst>
            <pc:docMk/>
            <pc:sldMk cId="3870391895" sldId="259"/>
            <ac:cxnSpMk id="41" creationId="{C57F238A-D1F9-3045-3615-062A06B273EF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1.947" v="25"/>
          <ac:cxnSpMkLst>
            <pc:docMk/>
            <pc:sldMk cId="3870391895" sldId="259"/>
            <ac:cxnSpMk id="47" creationId="{C3834E45-B569-7A2C-90DC-06FC90EA145D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026" v="31"/>
          <ac:cxnSpMkLst>
            <pc:docMk/>
            <pc:sldMk cId="3870391895" sldId="259"/>
            <ac:cxnSpMk id="59" creationId="{0DC3B8E0-357F-0F4D-9BCB-F47AB60A62E4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041" v="32"/>
          <ac:cxnSpMkLst>
            <pc:docMk/>
            <pc:sldMk cId="3870391895" sldId="259"/>
            <ac:cxnSpMk id="61" creationId="{8664FC74-7707-D041-C914-0A06FC0A3CCF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057" v="33"/>
          <ac:cxnSpMkLst>
            <pc:docMk/>
            <pc:sldMk cId="3870391895" sldId="259"/>
            <ac:cxnSpMk id="63" creationId="{67CC9ED6-A6C9-06D8-47D1-2F0E0D1B23AE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057" v="34"/>
          <ac:cxnSpMkLst>
            <pc:docMk/>
            <pc:sldMk cId="3870391895" sldId="259"/>
            <ac:cxnSpMk id="65" creationId="{778B64F5-0838-924F-FC79-0F3F109E973E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072" v="35"/>
          <ac:cxnSpMkLst>
            <pc:docMk/>
            <pc:sldMk cId="3870391895" sldId="259"/>
            <ac:cxnSpMk id="67" creationId="{2CFC4BD3-F9E2-DDBD-EDA4-E030E8D0FD4A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088" v="36"/>
          <ac:cxnSpMkLst>
            <pc:docMk/>
            <pc:sldMk cId="3870391895" sldId="259"/>
            <ac:cxnSpMk id="69" creationId="{C76331D1-D9E1-4B6D-855B-9C03998A1CC5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088" v="37"/>
          <ac:cxnSpMkLst>
            <pc:docMk/>
            <pc:sldMk cId="3870391895" sldId="259"/>
            <ac:cxnSpMk id="71" creationId="{C7EB11C8-1C71-F8A0-4C69-AAAAC93D4575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104" v="38"/>
          <ac:cxnSpMkLst>
            <pc:docMk/>
            <pc:sldMk cId="3870391895" sldId="259"/>
            <ac:cxnSpMk id="73" creationId="{9AE85F92-1109-86E1-D215-0DC398657C85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151" v="41"/>
          <ac:cxnSpMkLst>
            <pc:docMk/>
            <pc:sldMk cId="3870391895" sldId="259"/>
            <ac:cxnSpMk id="79" creationId="{67A4AE05-ED96-8427-88C9-6D1BCE0CA8F7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166" v="42"/>
          <ac:cxnSpMkLst>
            <pc:docMk/>
            <pc:sldMk cId="3870391895" sldId="259"/>
            <ac:cxnSpMk id="81" creationId="{73E5123F-24DC-A0C9-807C-CEF735B0C8D1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166" v="43"/>
          <ac:cxnSpMkLst>
            <pc:docMk/>
            <pc:sldMk cId="3870391895" sldId="259"/>
            <ac:cxnSpMk id="83" creationId="{44719227-7FB9-0B6F-1F7E-4E24024ADFBD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182" v="44"/>
          <ac:cxnSpMkLst>
            <pc:docMk/>
            <pc:sldMk cId="3870391895" sldId="259"/>
            <ac:cxnSpMk id="85" creationId="{7EB44F1B-B04E-7A91-6931-B300D91B9F56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213" v="46"/>
          <ac:cxnSpMkLst>
            <pc:docMk/>
            <pc:sldMk cId="3870391895" sldId="259"/>
            <ac:cxnSpMk id="89" creationId="{E6B62AD4-F32E-40E3-EA89-91A50B0CE533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229" v="47"/>
          <ac:cxnSpMkLst>
            <pc:docMk/>
            <pc:sldMk cId="3870391895" sldId="259"/>
            <ac:cxnSpMk id="91" creationId="{66007000-6FCA-B7B4-D58C-6A51A285F5FF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244" v="48"/>
          <ac:cxnSpMkLst>
            <pc:docMk/>
            <pc:sldMk cId="3870391895" sldId="259"/>
            <ac:cxnSpMk id="93" creationId="{8FD88CAE-8B3F-504A-763E-AC1E7D453276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244" v="49"/>
          <ac:cxnSpMkLst>
            <pc:docMk/>
            <pc:sldMk cId="3870391895" sldId="259"/>
            <ac:cxnSpMk id="95" creationId="{1934382A-73DB-75D6-EAAD-EF2918AFEE53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260" v="50"/>
          <ac:cxnSpMkLst>
            <pc:docMk/>
            <pc:sldMk cId="3870391895" sldId="259"/>
            <ac:cxnSpMk id="97" creationId="{528F0D28-D3B1-83E3-7AE5-E24609BE227D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276" v="51"/>
          <ac:cxnSpMkLst>
            <pc:docMk/>
            <pc:sldMk cId="3870391895" sldId="259"/>
            <ac:cxnSpMk id="99" creationId="{0A16F8DA-5C3B-7236-18B6-13FFB33C8A0A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291" v="52"/>
          <ac:cxnSpMkLst>
            <pc:docMk/>
            <pc:sldMk cId="3870391895" sldId="259"/>
            <ac:cxnSpMk id="101" creationId="{30D85D2E-5607-F02A-2D91-CE3B70862E35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307" v="53"/>
          <ac:cxnSpMkLst>
            <pc:docMk/>
            <pc:sldMk cId="3870391895" sldId="259"/>
            <ac:cxnSpMk id="103" creationId="{057818C2-7BAF-C1C3-EDA4-19885430556B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322" v="54"/>
          <ac:cxnSpMkLst>
            <pc:docMk/>
            <pc:sldMk cId="3870391895" sldId="259"/>
            <ac:cxnSpMk id="105" creationId="{930D46F5-684F-831E-B140-24BCFECBCB20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322" v="55"/>
          <ac:cxnSpMkLst>
            <pc:docMk/>
            <pc:sldMk cId="3870391895" sldId="259"/>
            <ac:cxnSpMk id="107" creationId="{F93B2474-5B44-E05D-1651-784D36694844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338" v="56"/>
          <ac:cxnSpMkLst>
            <pc:docMk/>
            <pc:sldMk cId="3870391895" sldId="259"/>
            <ac:cxnSpMk id="109" creationId="{E3697F47-D5C6-FB50-2D81-121F750854BA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354" v="57"/>
          <ac:cxnSpMkLst>
            <pc:docMk/>
            <pc:sldMk cId="3870391895" sldId="259"/>
            <ac:cxnSpMk id="111" creationId="{10D8BE85-B132-B4B8-2676-C3D82ED84A7E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369" v="58"/>
          <ac:cxnSpMkLst>
            <pc:docMk/>
            <pc:sldMk cId="3870391895" sldId="259"/>
            <ac:cxnSpMk id="113" creationId="{31262FA4-6435-83C5-31F2-DC6C14CC4A50}"/>
          </ac:cxnSpMkLst>
        </pc:cxnChg>
        <pc:cxnChg chg="add">
          <ac:chgData name="Arthur LAUMY" userId="S::arthur.laumy@ensea.fr::a2b4f9f1-8ba6-4474-94d5-04520194d667" providerId="AD" clId="Web-{F11A3DC1-F206-6E07-6CEA-25B8C8B74EB8}" dt="2023-10-08T19:54:52.385" v="59"/>
          <ac:cxnSpMkLst>
            <pc:docMk/>
            <pc:sldMk cId="3870391895" sldId="259"/>
            <ac:cxnSpMk id="115" creationId="{20EDEB05-35F7-C9A3-A670-F2EBC90DF8E5}"/>
          </ac:cxnSpMkLst>
        </pc:cxnChg>
      </pc:sldChg>
    </pc:docChg>
  </pc:docChgLst>
  <pc:docChgLst>
    <pc:chgData name="Arthur LAUMY" userId="S::arthur.laumy@ensea.fr::a2b4f9f1-8ba6-4474-94d5-04520194d667" providerId="AD" clId="Web-{FD441A0F-C756-DD88-44C4-E6EBE50EF2BB}"/>
    <pc:docChg chg="modSld">
      <pc:chgData name="Arthur LAUMY" userId="S::arthur.laumy@ensea.fr::a2b4f9f1-8ba6-4474-94d5-04520194d667" providerId="AD" clId="Web-{FD441A0F-C756-DD88-44C4-E6EBE50EF2BB}" dt="2023-10-09T09:36:21.634" v="37" actId="20577"/>
      <pc:docMkLst>
        <pc:docMk/>
      </pc:docMkLst>
      <pc:sldChg chg="modSp">
        <pc:chgData name="Arthur LAUMY" userId="S::arthur.laumy@ensea.fr::a2b4f9f1-8ba6-4474-94d5-04520194d667" providerId="AD" clId="Web-{FD441A0F-C756-DD88-44C4-E6EBE50EF2BB}" dt="2023-10-09T09:36:21.634" v="37" actId="20577"/>
        <pc:sldMkLst>
          <pc:docMk/>
          <pc:sldMk cId="3072475236" sldId="260"/>
        </pc:sldMkLst>
        <pc:spChg chg="mod">
          <ac:chgData name="Arthur LAUMY" userId="S::arthur.laumy@ensea.fr::a2b4f9f1-8ba6-4474-94d5-04520194d667" providerId="AD" clId="Web-{FD441A0F-C756-DD88-44C4-E6EBE50EF2BB}" dt="2023-10-09T09:36:12.024" v="29" actId="20577"/>
          <ac:spMkLst>
            <pc:docMk/>
            <pc:sldMk cId="3072475236" sldId="260"/>
            <ac:spMk id="19" creationId="{D0A1A8B1-E0EE-EE2C-6320-6EEDDF2E55BA}"/>
          </ac:spMkLst>
        </pc:spChg>
        <pc:spChg chg="mod">
          <ac:chgData name="Arthur LAUMY" userId="S::arthur.laumy@ensea.fr::a2b4f9f1-8ba6-4474-94d5-04520194d667" providerId="AD" clId="Web-{FD441A0F-C756-DD88-44C4-E6EBE50EF2BB}" dt="2023-10-09T09:35:54.836" v="27" actId="20577"/>
          <ac:spMkLst>
            <pc:docMk/>
            <pc:sldMk cId="3072475236" sldId="260"/>
            <ac:spMk id="22" creationId="{C30154AD-09CA-F0A6-CA7E-4EEAF39A5836}"/>
          </ac:spMkLst>
        </pc:spChg>
        <pc:spChg chg="mod">
          <ac:chgData name="Arthur LAUMY" userId="S::arthur.laumy@ensea.fr::a2b4f9f1-8ba6-4474-94d5-04520194d667" providerId="AD" clId="Web-{FD441A0F-C756-DD88-44C4-E6EBE50EF2BB}" dt="2023-10-09T09:36:21.634" v="37" actId="20577"/>
          <ac:spMkLst>
            <pc:docMk/>
            <pc:sldMk cId="3072475236" sldId="260"/>
            <ac:spMk id="35" creationId="{798350DA-0408-5147-24D3-E2F3765A3708}"/>
          </ac:spMkLst>
        </pc:spChg>
        <pc:cxnChg chg="mod">
          <ac:chgData name="Arthur LAUMY" userId="S::arthur.laumy@ensea.fr::a2b4f9f1-8ba6-4474-94d5-04520194d667" providerId="AD" clId="Web-{FD441A0F-C756-DD88-44C4-E6EBE50EF2BB}" dt="2023-10-09T09:32:19.407" v="0" actId="1076"/>
          <ac:cxnSpMkLst>
            <pc:docMk/>
            <pc:sldMk cId="3072475236" sldId="260"/>
            <ac:cxnSpMk id="134" creationId="{24705875-6DF0-F42C-6E2C-017B13956D22}"/>
          </ac:cxnSpMkLst>
        </pc:cxnChg>
        <pc:cxnChg chg="mod">
          <ac:chgData name="Arthur LAUMY" userId="S::arthur.laumy@ensea.fr::a2b4f9f1-8ba6-4474-94d5-04520194d667" providerId="AD" clId="Web-{FD441A0F-C756-DD88-44C4-E6EBE50EF2BB}" dt="2023-10-09T09:32:36.095" v="2" actId="14100"/>
          <ac:cxnSpMkLst>
            <pc:docMk/>
            <pc:sldMk cId="3072475236" sldId="260"/>
            <ac:cxnSpMk id="137" creationId="{70C1300E-0101-D827-7A40-2FEA0AAC8EF7}"/>
          </ac:cxnSpMkLst>
        </pc:cxnChg>
      </pc:sldChg>
    </pc:docChg>
  </pc:docChgLst>
  <pc:docChgLst>
    <pc:chgData name="Arthur LAUMY" userId="S::arthur.laumy@ensea.fr::a2b4f9f1-8ba6-4474-94d5-04520194d667" providerId="AD" clId="Web-{94183003-80F9-D1FF-2E09-01BC013F9826}"/>
    <pc:docChg chg="modSld">
      <pc:chgData name="Arthur LAUMY" userId="S::arthur.laumy@ensea.fr::a2b4f9f1-8ba6-4474-94d5-04520194d667" providerId="AD" clId="Web-{94183003-80F9-D1FF-2E09-01BC013F9826}" dt="2023-10-09T08:38:29.913" v="41" actId="1076"/>
      <pc:docMkLst>
        <pc:docMk/>
      </pc:docMkLst>
      <pc:sldChg chg="addSp modSp">
        <pc:chgData name="Arthur LAUMY" userId="S::arthur.laumy@ensea.fr::a2b4f9f1-8ba6-4474-94d5-04520194d667" providerId="AD" clId="Web-{94183003-80F9-D1FF-2E09-01BC013F9826}" dt="2023-10-09T08:38:29.913" v="41" actId="1076"/>
        <pc:sldMkLst>
          <pc:docMk/>
          <pc:sldMk cId="3870391895" sldId="259"/>
        </pc:sldMkLst>
        <pc:spChg chg="add mod">
          <ac:chgData name="Arthur LAUMY" userId="S::arthur.laumy@ensea.fr::a2b4f9f1-8ba6-4474-94d5-04520194d667" providerId="AD" clId="Web-{94183003-80F9-D1FF-2E09-01BC013F9826}" dt="2023-10-09T08:38:29.866" v="39" actId="1076"/>
          <ac:spMkLst>
            <pc:docMk/>
            <pc:sldMk cId="3870391895" sldId="259"/>
            <ac:spMk id="22" creationId="{C30154AD-09CA-F0A6-CA7E-4EEAF39A5836}"/>
          </ac:spMkLst>
        </pc:spChg>
        <pc:spChg chg="mod">
          <ac:chgData name="Arthur LAUMY" userId="S::arthur.laumy@ensea.fr::a2b4f9f1-8ba6-4474-94d5-04520194d667" providerId="AD" clId="Web-{94183003-80F9-D1FF-2E09-01BC013F9826}" dt="2023-10-09T08:36:08.486" v="6" actId="20577"/>
          <ac:spMkLst>
            <pc:docMk/>
            <pc:sldMk cId="3870391895" sldId="259"/>
            <ac:spMk id="87" creationId="{1DC0AF23-65B0-FFD6-A4C5-FC49772EE379}"/>
          </ac:spMkLst>
        </pc:spChg>
        <pc:cxnChg chg="add mod">
          <ac:chgData name="Arthur LAUMY" userId="S::arthur.laumy@ensea.fr::a2b4f9f1-8ba6-4474-94d5-04520194d667" providerId="AD" clId="Web-{94183003-80F9-D1FF-2E09-01BC013F9826}" dt="2023-10-09T08:38:29.897" v="40" actId="1076"/>
          <ac:cxnSpMkLst>
            <pc:docMk/>
            <pc:sldMk cId="3870391895" sldId="259"/>
            <ac:cxnSpMk id="8" creationId="{3BB664AA-BA3A-425C-966B-ED6DC108FDCD}"/>
          </ac:cxnSpMkLst>
        </pc:cxnChg>
        <pc:cxnChg chg="add mod">
          <ac:chgData name="Arthur LAUMY" userId="S::arthur.laumy@ensea.fr::a2b4f9f1-8ba6-4474-94d5-04520194d667" providerId="AD" clId="Web-{94183003-80F9-D1FF-2E09-01BC013F9826}" dt="2023-10-09T08:38:29.913" v="41" actId="1076"/>
          <ac:cxnSpMkLst>
            <pc:docMk/>
            <pc:sldMk cId="3870391895" sldId="259"/>
            <ac:cxnSpMk id="15" creationId="{987FAA84-4178-E339-586E-C71DD1AEA0D1}"/>
          </ac:cxnSpMkLst>
        </pc:cxnChg>
      </pc:sldChg>
    </pc:docChg>
  </pc:docChgLst>
  <pc:docChgLst>
    <pc:chgData name="Arthur LAUMY" userId="S::arthur.laumy@ensea.fr::a2b4f9f1-8ba6-4474-94d5-04520194d667" providerId="AD" clId="Web-{93119C43-497B-D167-4608-704EB86FA459}"/>
    <pc:docChg chg="addSld delSld modSld">
      <pc:chgData name="Arthur LAUMY" userId="S::arthur.laumy@ensea.fr::a2b4f9f1-8ba6-4474-94d5-04520194d667" providerId="AD" clId="Web-{93119C43-497B-D167-4608-704EB86FA459}" dt="2023-10-08T19:50:23.988" v="113"/>
      <pc:docMkLst>
        <pc:docMk/>
      </pc:docMkLst>
      <pc:sldChg chg="addSp delSp modSp mod setBg">
        <pc:chgData name="Arthur LAUMY" userId="S::arthur.laumy@ensea.fr::a2b4f9f1-8ba6-4474-94d5-04520194d667" providerId="AD" clId="Web-{93119C43-497B-D167-4608-704EB86FA459}" dt="2023-10-08T19:49:51.032" v="107"/>
        <pc:sldMkLst>
          <pc:docMk/>
          <pc:sldMk cId="1909526104" sldId="256"/>
        </pc:sldMkLst>
        <pc:spChg chg="add del">
          <ac:chgData name="Arthur LAUMY" userId="S::arthur.laumy@ensea.fr::a2b4f9f1-8ba6-4474-94d5-04520194d667" providerId="AD" clId="Web-{93119C43-497B-D167-4608-704EB86FA459}" dt="2023-10-08T19:48:52.731" v="58"/>
          <ac:spMkLst>
            <pc:docMk/>
            <pc:sldMk cId="1909526104" sldId="256"/>
            <ac:spMk id="4" creationId="{C0D4B7C9-2E65-538B-CF6C-4DDF3941492A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31" v="59"/>
          <ac:spMkLst>
            <pc:docMk/>
            <pc:sldMk cId="1909526104" sldId="256"/>
            <ac:spMk id="5" creationId="{691A8D71-3DDC-14C1-F0A0-14982F504D25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7:19.787" v="27"/>
          <ac:spMkLst>
            <pc:docMk/>
            <pc:sldMk cId="1909526104" sldId="256"/>
            <ac:spMk id="7" creationId="{42A4FC2C-047E-45A5-965D-8E1E3BF09BC6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31" v="61"/>
          <ac:spMkLst>
            <pc:docMk/>
            <pc:sldMk cId="1909526104" sldId="256"/>
            <ac:spMk id="9" creationId="{8A38A7EE-75D0-FB7A-5422-7F116EC7137A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31" v="62"/>
          <ac:spMkLst>
            <pc:docMk/>
            <pc:sldMk cId="1909526104" sldId="256"/>
            <ac:spMk id="15" creationId="{CF2AD21C-43AA-BF3D-D9D7-D2D97DBEA3ED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31" v="63"/>
          <ac:spMkLst>
            <pc:docMk/>
            <pc:sldMk cId="1909526104" sldId="256"/>
            <ac:spMk id="31" creationId="{82ED047E-F89E-FF33-5B75-83D58D2AEBB5}"/>
          </ac:spMkLst>
        </pc:spChg>
        <pc:spChg chg="add del mod">
          <ac:chgData name="Arthur LAUMY" userId="S::arthur.laumy@ensea.fr::a2b4f9f1-8ba6-4474-94d5-04520194d667" providerId="AD" clId="Web-{93119C43-497B-D167-4608-704EB86FA459}" dt="2023-10-08T19:49:46.704" v="105"/>
          <ac:spMkLst>
            <pc:docMk/>
            <pc:sldMk cId="1909526104" sldId="256"/>
            <ac:spMk id="36" creationId="{4350CE74-A8FA-B42E-FA7B-82EFD8838FFD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31" v="66"/>
          <ac:spMkLst>
            <pc:docMk/>
            <pc:sldMk cId="1909526104" sldId="256"/>
            <ac:spMk id="46" creationId="{455F4EA6-9BDD-841D-1285-D9FF5BC82E52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46" v="69"/>
          <ac:spMkLst>
            <pc:docMk/>
            <pc:sldMk cId="1909526104" sldId="256"/>
            <ac:spMk id="53" creationId="{C0768E63-8EC0-82B5-AE1C-5BEBD85E5905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46" v="70"/>
          <ac:spMkLst>
            <pc:docMk/>
            <pc:sldMk cId="1909526104" sldId="256"/>
            <ac:spMk id="54" creationId="{A8FBE033-4E8F-9D3E-AA9E-94025665818A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9:49.094" v="106"/>
          <ac:spMkLst>
            <pc:docMk/>
            <pc:sldMk cId="1909526104" sldId="256"/>
            <ac:spMk id="56" creationId="{C8C87E9C-F60C-FED0-36A5-30592EBE7DC5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1.575" v="57"/>
          <ac:spMkLst>
            <pc:docMk/>
            <pc:sldMk cId="1909526104" sldId="256"/>
            <ac:spMk id="61" creationId="{AAD4259F-1636-68B8-E57D-722A2135700E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52.746" v="73"/>
          <ac:spMkLst>
            <pc:docMk/>
            <pc:sldMk cId="1909526104" sldId="256"/>
            <ac:spMk id="63" creationId="{C1D4B441-D2F4-D04F-2E67-637250087FF0}"/>
          </ac:spMkLst>
        </pc:spChg>
        <pc:grpChg chg="add del">
          <ac:chgData name="Arthur LAUMY" userId="S::arthur.laumy@ensea.fr::a2b4f9f1-8ba6-4474-94d5-04520194d667" providerId="AD" clId="Web-{93119C43-497B-D167-4608-704EB86FA459}" dt="2023-10-08T19:48:52.731" v="60"/>
          <ac:grpSpMkLst>
            <pc:docMk/>
            <pc:sldMk cId="1909526104" sldId="256"/>
            <ac:grpSpMk id="8" creationId="{AB4FAD9C-0A1F-221D-62A7-28228615DABF}"/>
          </ac:grpSpMkLst>
        </pc:grpChg>
        <pc:picChg chg="add del mod">
          <ac:chgData name="Arthur LAUMY" userId="S::arthur.laumy@ensea.fr::a2b4f9f1-8ba6-4474-94d5-04520194d667" providerId="AD" clId="Web-{93119C43-497B-D167-4608-704EB86FA459}" dt="2023-10-08T19:48:50.731" v="56"/>
          <ac:picMkLst>
            <pc:docMk/>
            <pc:sldMk cId="1909526104" sldId="256"/>
            <ac:picMk id="2" creationId="{BCBFABA7-F310-24D4-F7E6-4A2AE06FB63C}"/>
          </ac:picMkLst>
        </pc:picChg>
        <pc:cxnChg chg="add del">
          <ac:chgData name="Arthur LAUMY" userId="S::arthur.laumy@ensea.fr::a2b4f9f1-8ba6-4474-94d5-04520194d667" providerId="AD" clId="Web-{93119C43-497B-D167-4608-704EB86FA459}" dt="2023-10-08T19:49:51.032" v="107"/>
          <ac:cxnSpMkLst>
            <pc:docMk/>
            <pc:sldMk cId="1909526104" sldId="256"/>
            <ac:cxnSpMk id="12" creationId="{865D8F06-A63E-7F5C-C659-B78CA48350D2}"/>
          </ac:cxnSpMkLst>
        </pc:cxnChg>
        <pc:cxnChg chg="add del mod">
          <ac:chgData name="Arthur LAUMY" userId="S::arthur.laumy@ensea.fr::a2b4f9f1-8ba6-4474-94d5-04520194d667" providerId="AD" clId="Web-{93119C43-497B-D167-4608-704EB86FA459}" dt="2023-10-08T19:48:52.746" v="74"/>
          <ac:cxnSpMkLst>
            <pc:docMk/>
            <pc:sldMk cId="1909526104" sldId="256"/>
            <ac:cxnSpMk id="20" creationId="{13A89751-3C99-CABC-B006-5F796669D63E}"/>
          </ac:cxnSpMkLst>
        </pc:cxnChg>
        <pc:cxnChg chg="add del mod">
          <ac:chgData name="Arthur LAUMY" userId="S::arthur.laumy@ensea.fr::a2b4f9f1-8ba6-4474-94d5-04520194d667" providerId="AD" clId="Web-{93119C43-497B-D167-4608-704EB86FA459}" dt="2023-10-08T19:48:52.731" v="64"/>
          <ac:cxnSpMkLst>
            <pc:docMk/>
            <pc:sldMk cId="1909526104" sldId="256"/>
            <ac:cxnSpMk id="32" creationId="{BF9B8CFA-63F5-6102-653C-3D4A5590D228}"/>
          </ac:cxnSpMkLst>
        </pc:cxnChg>
        <pc:cxnChg chg="add del mod">
          <ac:chgData name="Arthur LAUMY" userId="S::arthur.laumy@ensea.fr::a2b4f9f1-8ba6-4474-94d5-04520194d667" providerId="AD" clId="Web-{93119C43-497B-D167-4608-704EB86FA459}" dt="2023-10-08T19:48:52.746" v="67"/>
          <ac:cxnSpMkLst>
            <pc:docMk/>
            <pc:sldMk cId="1909526104" sldId="256"/>
            <ac:cxnSpMk id="48" creationId="{42466BC1-F91B-491A-A47B-A3F8F03523F7}"/>
          </ac:cxnSpMkLst>
        </pc:cxnChg>
        <pc:cxnChg chg="add del mod">
          <ac:chgData name="Arthur LAUMY" userId="S::arthur.laumy@ensea.fr::a2b4f9f1-8ba6-4474-94d5-04520194d667" providerId="AD" clId="Web-{93119C43-497B-D167-4608-704EB86FA459}" dt="2023-10-08T19:48:52.746" v="68"/>
          <ac:cxnSpMkLst>
            <pc:docMk/>
            <pc:sldMk cId="1909526104" sldId="256"/>
            <ac:cxnSpMk id="50" creationId="{71702991-5F35-BE57-6629-CC624BFB5EAC}"/>
          </ac:cxnSpMkLst>
        </pc:cxnChg>
        <pc:cxnChg chg="add del mod">
          <ac:chgData name="Arthur LAUMY" userId="S::arthur.laumy@ensea.fr::a2b4f9f1-8ba6-4474-94d5-04520194d667" providerId="AD" clId="Web-{93119C43-497B-D167-4608-704EB86FA459}" dt="2023-10-08T19:48:52.746" v="72"/>
          <ac:cxnSpMkLst>
            <pc:docMk/>
            <pc:sldMk cId="1909526104" sldId="256"/>
            <ac:cxnSpMk id="58" creationId="{F3356F40-4586-DD31-A0D7-84FD7F33D6B5}"/>
          </ac:cxnSpMkLst>
        </pc:cxnChg>
      </pc:sldChg>
      <pc:sldChg chg="addSp delSp modSp add replId">
        <pc:chgData name="Arthur LAUMY" userId="S::arthur.laumy@ensea.fr::a2b4f9f1-8ba6-4474-94d5-04520194d667" providerId="AD" clId="Web-{93119C43-497B-D167-4608-704EB86FA459}" dt="2023-10-08T19:50:23.988" v="113"/>
        <pc:sldMkLst>
          <pc:docMk/>
          <pc:sldMk cId="204993517" sldId="257"/>
        </pc:sldMkLst>
        <pc:spChg chg="del">
          <ac:chgData name="Arthur LAUMY" userId="S::arthur.laumy@ensea.fr::a2b4f9f1-8ba6-4474-94d5-04520194d667" providerId="AD" clId="Web-{93119C43-497B-D167-4608-704EB86FA459}" dt="2023-10-08T19:49:02.122" v="93"/>
          <ac:spMkLst>
            <pc:docMk/>
            <pc:sldMk cId="204993517" sldId="257"/>
            <ac:spMk id="4" creationId="{C0D4B7C9-2E65-538B-CF6C-4DDF3941492A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92"/>
          <ac:spMkLst>
            <pc:docMk/>
            <pc:sldMk cId="204993517" sldId="257"/>
            <ac:spMk id="5" creationId="{691A8D71-3DDC-14C1-F0A0-14982F504D25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90"/>
          <ac:spMkLst>
            <pc:docMk/>
            <pc:sldMk cId="204993517" sldId="257"/>
            <ac:spMk id="9" creationId="{8A38A7EE-75D0-FB7A-5422-7F116EC7137A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89"/>
          <ac:spMkLst>
            <pc:docMk/>
            <pc:sldMk cId="204993517" sldId="257"/>
            <ac:spMk id="15" creationId="{CF2AD21C-43AA-BF3D-D9D7-D2D97DBEA3ED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6.091" v="95"/>
          <ac:spMkLst>
            <pc:docMk/>
            <pc:sldMk cId="204993517" sldId="257"/>
            <ac:spMk id="31" creationId="{82ED047E-F89E-FF33-5B75-83D58D2AEBB5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87"/>
          <ac:spMkLst>
            <pc:docMk/>
            <pc:sldMk cId="204993517" sldId="257"/>
            <ac:spMk id="36" creationId="{4350CE74-A8FA-B42E-FA7B-82EFD8838FFD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86"/>
          <ac:spMkLst>
            <pc:docMk/>
            <pc:sldMk cId="204993517" sldId="257"/>
            <ac:spMk id="46" creationId="{455F4EA6-9BDD-841D-1285-D9FF5BC82E52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83"/>
          <ac:spMkLst>
            <pc:docMk/>
            <pc:sldMk cId="204993517" sldId="257"/>
            <ac:spMk id="53" creationId="{C0768E63-8EC0-82B5-AE1C-5BEBD85E5905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6.091" v="94"/>
          <ac:spMkLst>
            <pc:docMk/>
            <pc:sldMk cId="204993517" sldId="257"/>
            <ac:spMk id="54" creationId="{A8FBE033-4E8F-9D3E-AA9E-94025665818A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82"/>
          <ac:spMkLst>
            <pc:docMk/>
            <pc:sldMk cId="204993517" sldId="257"/>
            <ac:spMk id="56" creationId="{C8C87E9C-F60C-FED0-36A5-30592EBE7DC5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80"/>
          <ac:spMkLst>
            <pc:docMk/>
            <pc:sldMk cId="204993517" sldId="257"/>
            <ac:spMk id="61" creationId="{AAD4259F-1636-68B8-E57D-722A2135700E}"/>
          </ac:spMkLst>
        </pc:spChg>
        <pc:spChg chg="del">
          <ac:chgData name="Arthur LAUMY" userId="S::arthur.laumy@ensea.fr::a2b4f9f1-8ba6-4474-94d5-04520194d667" providerId="AD" clId="Web-{93119C43-497B-D167-4608-704EB86FA459}" dt="2023-10-08T19:49:02.122" v="79"/>
          <ac:spMkLst>
            <pc:docMk/>
            <pc:sldMk cId="204993517" sldId="257"/>
            <ac:spMk id="63" creationId="{C1D4B441-D2F4-D04F-2E67-637250087FF0}"/>
          </ac:spMkLst>
        </pc:spChg>
        <pc:grpChg chg="del">
          <ac:chgData name="Arthur LAUMY" userId="S::arthur.laumy@ensea.fr::a2b4f9f1-8ba6-4474-94d5-04520194d667" providerId="AD" clId="Web-{93119C43-497B-D167-4608-704EB86FA459}" dt="2023-10-08T19:49:02.122" v="91"/>
          <ac:grpSpMkLst>
            <pc:docMk/>
            <pc:sldMk cId="204993517" sldId="257"/>
            <ac:grpSpMk id="8" creationId="{AB4FAD9C-0A1F-221D-62A7-28228615DABF}"/>
          </ac:grpSpMkLst>
        </pc:grpChg>
        <pc:picChg chg="add del mod">
          <ac:chgData name="Arthur LAUMY" userId="S::arthur.laumy@ensea.fr::a2b4f9f1-8ba6-4474-94d5-04520194d667" providerId="AD" clId="Web-{93119C43-497B-D167-4608-704EB86FA459}" dt="2023-10-08T19:50:23.988" v="113"/>
          <ac:picMkLst>
            <pc:docMk/>
            <pc:sldMk cId="204993517" sldId="257"/>
            <ac:picMk id="2" creationId="{FB622BD6-8F85-5D40-73E2-1EEFB9285DF0}"/>
          </ac:picMkLst>
        </pc:picChg>
        <pc:picChg chg="add del mod">
          <ac:chgData name="Arthur LAUMY" userId="S::arthur.laumy@ensea.fr::a2b4f9f1-8ba6-4474-94d5-04520194d667" providerId="AD" clId="Web-{93119C43-497B-D167-4608-704EB86FA459}" dt="2023-10-08T19:50:17.300" v="109"/>
          <ac:picMkLst>
            <pc:docMk/>
            <pc:sldMk cId="204993517" sldId="257"/>
            <ac:picMk id="3" creationId="{8EB847CC-6120-A272-C9A7-BBADD438F1B7}"/>
          </ac:picMkLst>
        </pc:picChg>
        <pc:picChg chg="add del mod">
          <ac:chgData name="Arthur LAUMY" userId="S::arthur.laumy@ensea.fr::a2b4f9f1-8ba6-4474-94d5-04520194d667" providerId="AD" clId="Web-{93119C43-497B-D167-4608-704EB86FA459}" dt="2023-10-08T19:50:23.034" v="112"/>
          <ac:picMkLst>
            <pc:docMk/>
            <pc:sldMk cId="204993517" sldId="257"/>
            <ac:picMk id="10" creationId="{D1A024D3-9999-3096-63B2-D385E14CE85F}"/>
          </ac:picMkLst>
        </pc:picChg>
        <pc:cxnChg chg="del">
          <ac:chgData name="Arthur LAUMY" userId="S::arthur.laumy@ensea.fr::a2b4f9f1-8ba6-4474-94d5-04520194d667" providerId="AD" clId="Web-{93119C43-497B-D167-4608-704EB86FA459}" dt="2023-10-08T19:49:02.122" v="77"/>
          <ac:cxnSpMkLst>
            <pc:docMk/>
            <pc:sldMk cId="204993517" sldId="257"/>
            <ac:cxnSpMk id="12" creationId="{865D8F06-A63E-7F5C-C659-B78CA48350D2}"/>
          </ac:cxnSpMkLst>
        </pc:cxnChg>
        <pc:cxnChg chg="del mod">
          <ac:chgData name="Arthur LAUMY" userId="S::arthur.laumy@ensea.fr::a2b4f9f1-8ba6-4474-94d5-04520194d667" providerId="AD" clId="Web-{93119C43-497B-D167-4608-704EB86FA459}" dt="2023-10-08T19:49:02.122" v="78"/>
          <ac:cxnSpMkLst>
            <pc:docMk/>
            <pc:sldMk cId="204993517" sldId="257"/>
            <ac:cxnSpMk id="20" creationId="{13A89751-3C99-CABC-B006-5F796669D63E}"/>
          </ac:cxnSpMkLst>
        </pc:cxnChg>
        <pc:cxnChg chg="del mod">
          <ac:chgData name="Arthur LAUMY" userId="S::arthur.laumy@ensea.fr::a2b4f9f1-8ba6-4474-94d5-04520194d667" providerId="AD" clId="Web-{93119C43-497B-D167-4608-704EB86FA459}" dt="2023-10-08T19:49:02.122" v="88"/>
          <ac:cxnSpMkLst>
            <pc:docMk/>
            <pc:sldMk cId="204993517" sldId="257"/>
            <ac:cxnSpMk id="32" creationId="{BF9B8CFA-63F5-6102-653C-3D4A5590D228}"/>
          </ac:cxnSpMkLst>
        </pc:cxnChg>
        <pc:cxnChg chg="del mod">
          <ac:chgData name="Arthur LAUMY" userId="S::arthur.laumy@ensea.fr::a2b4f9f1-8ba6-4474-94d5-04520194d667" providerId="AD" clId="Web-{93119C43-497B-D167-4608-704EB86FA459}" dt="2023-10-08T19:49:02.122" v="85"/>
          <ac:cxnSpMkLst>
            <pc:docMk/>
            <pc:sldMk cId="204993517" sldId="257"/>
            <ac:cxnSpMk id="48" creationId="{42466BC1-F91B-491A-A47B-A3F8F03523F7}"/>
          </ac:cxnSpMkLst>
        </pc:cxnChg>
        <pc:cxnChg chg="del mod">
          <ac:chgData name="Arthur LAUMY" userId="S::arthur.laumy@ensea.fr::a2b4f9f1-8ba6-4474-94d5-04520194d667" providerId="AD" clId="Web-{93119C43-497B-D167-4608-704EB86FA459}" dt="2023-10-08T19:49:02.122" v="84"/>
          <ac:cxnSpMkLst>
            <pc:docMk/>
            <pc:sldMk cId="204993517" sldId="257"/>
            <ac:cxnSpMk id="50" creationId="{71702991-5F35-BE57-6629-CC624BFB5EAC}"/>
          </ac:cxnSpMkLst>
        </pc:cxnChg>
        <pc:cxnChg chg="del mod">
          <ac:chgData name="Arthur LAUMY" userId="S::arthur.laumy@ensea.fr::a2b4f9f1-8ba6-4474-94d5-04520194d667" providerId="AD" clId="Web-{93119C43-497B-D167-4608-704EB86FA459}" dt="2023-10-08T19:49:02.122" v="81"/>
          <ac:cxnSpMkLst>
            <pc:docMk/>
            <pc:sldMk cId="204993517" sldId="257"/>
            <ac:cxnSpMk id="58" creationId="{F3356F40-4586-DD31-A0D7-84FD7F33D6B5}"/>
          </ac:cxnSpMkLst>
        </pc:cxnChg>
      </pc:sldChg>
      <pc:sldChg chg="addSp delSp new del">
        <pc:chgData name="Arthur LAUMY" userId="S::arthur.laumy@ensea.fr::a2b4f9f1-8ba6-4474-94d5-04520194d667" providerId="AD" clId="Web-{93119C43-497B-D167-4608-704EB86FA459}" dt="2023-10-08T19:48:41.339" v="45"/>
        <pc:sldMkLst>
          <pc:docMk/>
          <pc:sldMk cId="987158935" sldId="257"/>
        </pc:sldMkLst>
        <pc:spChg chg="add del">
          <ac:chgData name="Arthur LAUMY" userId="S::arthur.laumy@ensea.fr::a2b4f9f1-8ba6-4474-94d5-04520194d667" providerId="AD" clId="Web-{93119C43-497B-D167-4608-704EB86FA459}" dt="2023-10-08T19:48:39.683" v="43"/>
          <ac:spMkLst>
            <pc:docMk/>
            <pc:sldMk cId="987158935" sldId="257"/>
            <ac:spMk id="2" creationId="{39017C6C-D588-447F-6EF1-8F8CF4226E38}"/>
          </ac:spMkLst>
        </pc:spChg>
        <pc:spChg chg="add del">
          <ac:chgData name="Arthur LAUMY" userId="S::arthur.laumy@ensea.fr::a2b4f9f1-8ba6-4474-94d5-04520194d667" providerId="AD" clId="Web-{93119C43-497B-D167-4608-704EB86FA459}" dt="2023-10-08T19:48:40.636" v="44"/>
          <ac:spMkLst>
            <pc:docMk/>
            <pc:sldMk cId="987158935" sldId="257"/>
            <ac:spMk id="3" creationId="{3B43F250-6C78-063E-66DC-C8E21C6EAD8A}"/>
          </ac:spMkLst>
        </pc:spChg>
        <pc:picChg chg="add del">
          <ac:chgData name="Arthur LAUMY" userId="S::arthur.laumy@ensea.fr::a2b4f9f1-8ba6-4474-94d5-04520194d667" providerId="AD" clId="Web-{93119C43-497B-D167-4608-704EB86FA459}" dt="2023-10-08T19:48:38.417" v="42"/>
          <ac:picMkLst>
            <pc:docMk/>
            <pc:sldMk cId="987158935" sldId="257"/>
            <ac:picMk id="5" creationId="{25B43275-EE91-79EA-57DF-12F6FBABBAF2}"/>
          </ac:picMkLst>
        </pc:picChg>
      </pc:sldChg>
    </pc:docChg>
  </pc:docChgLst>
  <pc:docChgLst>
    <pc:chgData name="Lucas CHAPART" userId="S::lucas.chapart@ensea.fr::04506b38-2d92-40b9-a983-5f3715984ce1" providerId="AD" clId="Web-{AEB1CCFB-1A6B-FF1E-972A-7FDCF486D279}"/>
    <pc:docChg chg="modSld">
      <pc:chgData name="Lucas CHAPART" userId="S::lucas.chapart@ensea.fr::04506b38-2d92-40b9-a983-5f3715984ce1" providerId="AD" clId="Web-{AEB1CCFB-1A6B-FF1E-972A-7FDCF486D279}" dt="2023-10-08T17:13:51.329" v="3" actId="1076"/>
      <pc:docMkLst>
        <pc:docMk/>
      </pc:docMkLst>
      <pc:sldChg chg="modSp">
        <pc:chgData name="Lucas CHAPART" userId="S::lucas.chapart@ensea.fr::04506b38-2d92-40b9-a983-5f3715984ce1" providerId="AD" clId="Web-{AEB1CCFB-1A6B-FF1E-972A-7FDCF486D279}" dt="2023-10-08T17:13:51.329" v="3" actId="1076"/>
        <pc:sldMkLst>
          <pc:docMk/>
          <pc:sldMk cId="1909526104" sldId="256"/>
        </pc:sldMkLst>
        <pc:spChg chg="mod">
          <ac:chgData name="Lucas CHAPART" userId="S::lucas.chapart@ensea.fr::04506b38-2d92-40b9-a983-5f3715984ce1" providerId="AD" clId="Web-{AEB1CCFB-1A6B-FF1E-972A-7FDCF486D279}" dt="2023-10-08T17:13:40.829" v="1" actId="20577"/>
          <ac:spMkLst>
            <pc:docMk/>
            <pc:sldMk cId="1909526104" sldId="256"/>
            <ac:spMk id="30" creationId="{083DB04F-7E95-C708-456D-C3DA9349B586}"/>
          </ac:spMkLst>
        </pc:spChg>
        <pc:spChg chg="mod">
          <ac:chgData name="Lucas CHAPART" userId="S::lucas.chapart@ensea.fr::04506b38-2d92-40b9-a983-5f3715984ce1" providerId="AD" clId="Web-{AEB1CCFB-1A6B-FF1E-972A-7FDCF486D279}" dt="2023-10-08T17:13:51.329" v="3" actId="1076"/>
          <ac:spMkLst>
            <pc:docMk/>
            <pc:sldMk cId="1909526104" sldId="256"/>
            <ac:spMk id="54" creationId="{A8FBE033-4E8F-9D3E-AA9E-94025665818A}"/>
          </ac:spMkLst>
        </pc:spChg>
        <pc:cxnChg chg="mod">
          <ac:chgData name="Lucas CHAPART" userId="S::lucas.chapart@ensea.fr::04506b38-2d92-40b9-a983-5f3715984ce1" providerId="AD" clId="Web-{AEB1CCFB-1A6B-FF1E-972A-7FDCF486D279}" dt="2023-10-08T17:13:51.329" v="3" actId="1076"/>
          <ac:cxnSpMkLst>
            <pc:docMk/>
            <pc:sldMk cId="1909526104" sldId="256"/>
            <ac:cxnSpMk id="55" creationId="{933FF937-66ED-0667-4F0A-04BA0F7C1AF5}"/>
          </ac:cxnSpMkLst>
        </pc:cxnChg>
      </pc:sldChg>
    </pc:docChg>
  </pc:docChgLst>
  <pc:docChgLst>
    <pc:chgData name="Arthur LAUMY" userId="S::arthur.laumy@ensea.fr::a2b4f9f1-8ba6-4474-94d5-04520194d667" providerId="AD" clId="Web-{2715A50A-78DF-F538-A7BC-687C0E980E4A}"/>
    <pc:docChg chg="modSld">
      <pc:chgData name="Arthur LAUMY" userId="S::arthur.laumy@ensea.fr::a2b4f9f1-8ba6-4474-94d5-04520194d667" providerId="AD" clId="Web-{2715A50A-78DF-F538-A7BC-687C0E980E4A}" dt="2023-10-08T19:53:17.034" v="5" actId="20577"/>
      <pc:docMkLst>
        <pc:docMk/>
      </pc:docMkLst>
      <pc:sldChg chg="modSp">
        <pc:chgData name="Arthur LAUMY" userId="S::arthur.laumy@ensea.fr::a2b4f9f1-8ba6-4474-94d5-04520194d667" providerId="AD" clId="Web-{2715A50A-78DF-F538-A7BC-687C0E980E4A}" dt="2023-10-08T19:53:17.034" v="5" actId="20577"/>
        <pc:sldMkLst>
          <pc:docMk/>
          <pc:sldMk cId="1637234840" sldId="258"/>
        </pc:sldMkLst>
        <pc:spChg chg="mod">
          <ac:chgData name="Arthur LAUMY" userId="S::arthur.laumy@ensea.fr::a2b4f9f1-8ba6-4474-94d5-04520194d667" providerId="AD" clId="Web-{2715A50A-78DF-F538-A7BC-687C0E980E4A}" dt="2023-10-08T19:53:15.612" v="3" actId="20577"/>
          <ac:spMkLst>
            <pc:docMk/>
            <pc:sldMk cId="1637234840" sldId="258"/>
            <ac:spMk id="17" creationId="{86CD70F8-2913-0B70-D111-0223182C4FE2}"/>
          </ac:spMkLst>
        </pc:spChg>
        <pc:spChg chg="mod">
          <ac:chgData name="Arthur LAUMY" userId="S::arthur.laumy@ensea.fr::a2b4f9f1-8ba6-4474-94d5-04520194d667" providerId="AD" clId="Web-{2715A50A-78DF-F538-A7BC-687C0E980E4A}" dt="2023-10-08T19:53:17.034" v="5" actId="20577"/>
          <ac:spMkLst>
            <pc:docMk/>
            <pc:sldMk cId="1637234840" sldId="258"/>
            <ac:spMk id="18" creationId="{F683A717-EF38-F542-A42A-61619E55DEF8}"/>
          </ac:spMkLst>
        </pc:spChg>
      </pc:sldChg>
    </pc:docChg>
  </pc:docChgLst>
  <pc:docChgLst>
    <pc:chgData name="Arthur LAUMY" userId="a2b4f9f1-8ba6-4474-94d5-04520194d667" providerId="ADAL" clId="{06015CC8-DBB6-4F30-B386-35F5D6EB9276}"/>
    <pc:docChg chg="undo custSel addSld modSld">
      <pc:chgData name="Arthur LAUMY" userId="a2b4f9f1-8ba6-4474-94d5-04520194d667" providerId="ADAL" clId="{06015CC8-DBB6-4F30-B386-35F5D6EB9276}" dt="2023-10-09T09:31:00.178" v="965" actId="14100"/>
      <pc:docMkLst>
        <pc:docMk/>
      </pc:docMkLst>
      <pc:sldChg chg="addSp delSp modSp mod">
        <pc:chgData name="Arthur LAUMY" userId="a2b4f9f1-8ba6-4474-94d5-04520194d667" providerId="ADAL" clId="{06015CC8-DBB6-4F30-B386-35F5D6EB9276}" dt="2023-10-08T19:46:12.319" v="393" actId="167"/>
        <pc:sldMkLst>
          <pc:docMk/>
          <pc:sldMk cId="1909526104" sldId="256"/>
        </pc:sldMkLst>
        <pc:spChg chg="mod">
          <ac:chgData name="Arthur LAUMY" userId="a2b4f9f1-8ba6-4474-94d5-04520194d667" providerId="ADAL" clId="{06015CC8-DBB6-4F30-B386-35F5D6EB9276}" dt="2023-10-03T13:07:25.136" v="3" actId="1076"/>
          <ac:spMkLst>
            <pc:docMk/>
            <pc:sldMk cId="1909526104" sldId="256"/>
            <ac:spMk id="4" creationId="{C0D4B7C9-2E65-538B-CF6C-4DDF3941492A}"/>
          </ac:spMkLst>
        </pc:spChg>
        <pc:spChg chg="mod">
          <ac:chgData name="Arthur LAUMY" userId="a2b4f9f1-8ba6-4474-94d5-04520194d667" providerId="ADAL" clId="{06015CC8-DBB6-4F30-B386-35F5D6EB9276}" dt="2023-10-03T13:17:01.684" v="123" actId="14100"/>
          <ac:spMkLst>
            <pc:docMk/>
            <pc:sldMk cId="1909526104" sldId="256"/>
            <ac:spMk id="5" creationId="{691A8D71-3DDC-14C1-F0A0-14982F504D25}"/>
          </ac:spMkLst>
        </pc:spChg>
        <pc:spChg chg="mod">
          <ac:chgData name="Arthur LAUMY" userId="a2b4f9f1-8ba6-4474-94d5-04520194d667" providerId="ADAL" clId="{06015CC8-DBB6-4F30-B386-35F5D6EB9276}" dt="2023-10-03T13:13:15.075" v="44" actId="1076"/>
          <ac:spMkLst>
            <pc:docMk/>
            <pc:sldMk cId="1909526104" sldId="256"/>
            <ac:spMk id="9" creationId="{8A38A7EE-75D0-FB7A-5422-7F116EC7137A}"/>
          </ac:spMkLst>
        </pc:spChg>
        <pc:spChg chg="add mod">
          <ac:chgData name="Arthur LAUMY" userId="a2b4f9f1-8ba6-4474-94d5-04520194d667" providerId="ADAL" clId="{06015CC8-DBB6-4F30-B386-35F5D6EB9276}" dt="2023-10-08T19:23:55.581" v="230" actId="1076"/>
          <ac:spMkLst>
            <pc:docMk/>
            <pc:sldMk cId="1909526104" sldId="256"/>
            <ac:spMk id="13" creationId="{C844FE18-BB26-88AD-5226-3F977DB232C2}"/>
          </ac:spMkLst>
        </pc:spChg>
        <pc:spChg chg="add mod">
          <ac:chgData name="Arthur LAUMY" userId="a2b4f9f1-8ba6-4474-94d5-04520194d667" providerId="ADAL" clId="{06015CC8-DBB6-4F30-B386-35F5D6EB9276}" dt="2023-10-08T19:23:57.262" v="231" actId="1076"/>
          <ac:spMkLst>
            <pc:docMk/>
            <pc:sldMk cId="1909526104" sldId="256"/>
            <ac:spMk id="14" creationId="{B0A2CAB9-0DA9-8E33-B157-0B38720FC64D}"/>
          </ac:spMkLst>
        </pc:spChg>
        <pc:spChg chg="mod">
          <ac:chgData name="Arthur LAUMY" userId="a2b4f9f1-8ba6-4474-94d5-04520194d667" providerId="ADAL" clId="{06015CC8-DBB6-4F30-B386-35F5D6EB9276}" dt="2023-10-03T13:07:25.136" v="3" actId="1076"/>
          <ac:spMkLst>
            <pc:docMk/>
            <pc:sldMk cId="1909526104" sldId="256"/>
            <ac:spMk id="15" creationId="{CF2AD21C-43AA-BF3D-D9D7-D2D97DBEA3ED}"/>
          </ac:spMkLst>
        </pc:spChg>
        <pc:spChg chg="del mod">
          <ac:chgData name="Arthur LAUMY" userId="a2b4f9f1-8ba6-4474-94d5-04520194d667" providerId="ADAL" clId="{06015CC8-DBB6-4F30-B386-35F5D6EB9276}" dt="2023-10-03T13:14:47.100" v="81" actId="478"/>
          <ac:spMkLst>
            <pc:docMk/>
            <pc:sldMk cId="1909526104" sldId="256"/>
            <ac:spMk id="16" creationId="{03934FA6-06E1-98AE-F919-940014316FDE}"/>
          </ac:spMkLst>
        </pc:spChg>
        <pc:spChg chg="add mod">
          <ac:chgData name="Arthur LAUMY" userId="a2b4f9f1-8ba6-4474-94d5-04520194d667" providerId="ADAL" clId="{06015CC8-DBB6-4F30-B386-35F5D6EB9276}" dt="2023-10-08T19:24:00.065" v="232" actId="1076"/>
          <ac:spMkLst>
            <pc:docMk/>
            <pc:sldMk cId="1909526104" sldId="256"/>
            <ac:spMk id="16" creationId="{BDD66B8C-5E65-ED8D-0CD2-BFA9669C5EB2}"/>
          </ac:spMkLst>
        </pc:spChg>
        <pc:spChg chg="add mod">
          <ac:chgData name="Arthur LAUMY" userId="a2b4f9f1-8ba6-4474-94d5-04520194d667" providerId="ADAL" clId="{06015CC8-DBB6-4F30-B386-35F5D6EB9276}" dt="2023-10-08T19:23:41.940" v="225" actId="1076"/>
          <ac:spMkLst>
            <pc:docMk/>
            <pc:sldMk cId="1909526104" sldId="256"/>
            <ac:spMk id="17" creationId="{86CD70F8-2913-0B70-D111-0223182C4FE2}"/>
          </ac:spMkLst>
        </pc:spChg>
        <pc:spChg chg="del mod">
          <ac:chgData name="Arthur LAUMY" userId="a2b4f9f1-8ba6-4474-94d5-04520194d667" providerId="ADAL" clId="{06015CC8-DBB6-4F30-B386-35F5D6EB9276}" dt="2023-10-03T13:14:47.100" v="81" actId="478"/>
          <ac:spMkLst>
            <pc:docMk/>
            <pc:sldMk cId="1909526104" sldId="256"/>
            <ac:spMk id="18" creationId="{D015B260-A284-F47E-80C5-0F530DE345BD}"/>
          </ac:spMkLst>
        </pc:spChg>
        <pc:spChg chg="add mod">
          <ac:chgData name="Arthur LAUMY" userId="a2b4f9f1-8ba6-4474-94d5-04520194d667" providerId="ADAL" clId="{06015CC8-DBB6-4F30-B386-35F5D6EB9276}" dt="2023-10-08T19:23:48.254" v="227" actId="1076"/>
          <ac:spMkLst>
            <pc:docMk/>
            <pc:sldMk cId="1909526104" sldId="256"/>
            <ac:spMk id="18" creationId="{F683A717-EF38-F542-A42A-61619E55DEF8}"/>
          </ac:spMkLst>
        </pc:spChg>
        <pc:spChg chg="add del mod">
          <ac:chgData name="Arthur LAUMY" userId="a2b4f9f1-8ba6-4474-94d5-04520194d667" providerId="ADAL" clId="{06015CC8-DBB6-4F30-B386-35F5D6EB9276}" dt="2023-10-03T13:14:47.100" v="81" actId="478"/>
          <ac:spMkLst>
            <pc:docMk/>
            <pc:sldMk cId="1909526104" sldId="256"/>
            <ac:spMk id="26" creationId="{70BE3E81-3534-0856-0FA9-C58A672E7B3D}"/>
          </ac:spMkLst>
        </pc:spChg>
        <pc:spChg chg="add del mod">
          <ac:chgData name="Arthur LAUMY" userId="a2b4f9f1-8ba6-4474-94d5-04520194d667" providerId="ADAL" clId="{06015CC8-DBB6-4F30-B386-35F5D6EB9276}" dt="2023-10-03T13:14:47.100" v="81" actId="478"/>
          <ac:spMkLst>
            <pc:docMk/>
            <pc:sldMk cId="1909526104" sldId="256"/>
            <ac:spMk id="27" creationId="{3325269A-3EE3-4AF0-01B6-C2A891DAAF71}"/>
          </ac:spMkLst>
        </pc:spChg>
        <pc:spChg chg="add mod">
          <ac:chgData name="Arthur LAUMY" userId="a2b4f9f1-8ba6-4474-94d5-04520194d667" providerId="ADAL" clId="{06015CC8-DBB6-4F30-B386-35F5D6EB9276}" dt="2023-10-08T19:23:23.394" v="221" actId="1076"/>
          <ac:spMkLst>
            <pc:docMk/>
            <pc:sldMk cId="1909526104" sldId="256"/>
            <ac:spMk id="30" creationId="{083DB04F-7E95-C708-456D-C3DA9349B586}"/>
          </ac:spMkLst>
        </pc:spChg>
        <pc:spChg chg="add mod">
          <ac:chgData name="Arthur LAUMY" userId="a2b4f9f1-8ba6-4474-94d5-04520194d667" providerId="ADAL" clId="{06015CC8-DBB6-4F30-B386-35F5D6EB9276}" dt="2023-10-08T19:23:27.525" v="222" actId="1076"/>
          <ac:spMkLst>
            <pc:docMk/>
            <pc:sldMk cId="1909526104" sldId="256"/>
            <ac:spMk id="31" creationId="{82ED047E-F89E-FF33-5B75-83D58D2AEBB5}"/>
          </ac:spMkLst>
        </pc:spChg>
        <pc:spChg chg="add del mod">
          <ac:chgData name="Arthur LAUMY" userId="a2b4f9f1-8ba6-4474-94d5-04520194d667" providerId="ADAL" clId="{06015CC8-DBB6-4F30-B386-35F5D6EB9276}" dt="2023-10-03T13:11:18.107" v="21" actId="478"/>
          <ac:spMkLst>
            <pc:docMk/>
            <pc:sldMk cId="1909526104" sldId="256"/>
            <ac:spMk id="33" creationId="{64962595-9673-3A51-436C-38B587B6DE5D}"/>
          </ac:spMkLst>
        </pc:spChg>
        <pc:spChg chg="add del mod">
          <ac:chgData name="Arthur LAUMY" userId="a2b4f9f1-8ba6-4474-94d5-04520194d667" providerId="ADAL" clId="{06015CC8-DBB6-4F30-B386-35F5D6EB9276}" dt="2023-10-03T13:11:18.107" v="21" actId="478"/>
          <ac:spMkLst>
            <pc:docMk/>
            <pc:sldMk cId="1909526104" sldId="256"/>
            <ac:spMk id="34" creationId="{653ED4C0-F66E-03CD-9EC1-6FEA89A98F04}"/>
          </ac:spMkLst>
        </pc:spChg>
        <pc:spChg chg="add del mod">
          <ac:chgData name="Arthur LAUMY" userId="a2b4f9f1-8ba6-4474-94d5-04520194d667" providerId="ADAL" clId="{06015CC8-DBB6-4F30-B386-35F5D6EB9276}" dt="2023-10-08T19:31:10.816" v="285" actId="478"/>
          <ac:spMkLst>
            <pc:docMk/>
            <pc:sldMk cId="1909526104" sldId="256"/>
            <ac:spMk id="36" creationId="{4350CE74-A8FA-B42E-FA7B-82EFD8838FFD}"/>
          </ac:spMkLst>
        </pc:spChg>
        <pc:spChg chg="add del mod">
          <ac:chgData name="Arthur LAUMY" userId="a2b4f9f1-8ba6-4474-94d5-04520194d667" providerId="ADAL" clId="{06015CC8-DBB6-4F30-B386-35F5D6EB9276}" dt="2023-10-03T13:14:47.100" v="81" actId="478"/>
          <ac:spMkLst>
            <pc:docMk/>
            <pc:sldMk cId="1909526104" sldId="256"/>
            <ac:spMk id="44" creationId="{1971BBE5-BBEE-3933-9D7E-0218BB6F759F}"/>
          </ac:spMkLst>
        </pc:spChg>
        <pc:spChg chg="add del mod">
          <ac:chgData name="Arthur LAUMY" userId="a2b4f9f1-8ba6-4474-94d5-04520194d667" providerId="ADAL" clId="{06015CC8-DBB6-4F30-B386-35F5D6EB9276}" dt="2023-10-03T13:14:47.100" v="81" actId="478"/>
          <ac:spMkLst>
            <pc:docMk/>
            <pc:sldMk cId="1909526104" sldId="256"/>
            <ac:spMk id="45" creationId="{AEB991A2-A50C-18EB-3FF5-27D8E5D031D4}"/>
          </ac:spMkLst>
        </pc:spChg>
        <pc:spChg chg="add mod">
          <ac:chgData name="Arthur LAUMY" userId="a2b4f9f1-8ba6-4474-94d5-04520194d667" providerId="ADAL" clId="{06015CC8-DBB6-4F30-B386-35F5D6EB9276}" dt="2023-10-08T19:19:14.967" v="203" actId="20577"/>
          <ac:spMkLst>
            <pc:docMk/>
            <pc:sldMk cId="1909526104" sldId="256"/>
            <ac:spMk id="46" creationId="{455F4EA6-9BDD-841D-1285-D9FF5BC82E52}"/>
          </ac:spMkLst>
        </pc:spChg>
        <pc:spChg chg="add del mod">
          <ac:chgData name="Arthur LAUMY" userId="a2b4f9f1-8ba6-4474-94d5-04520194d667" providerId="ADAL" clId="{06015CC8-DBB6-4F30-B386-35F5D6EB9276}" dt="2023-10-08T19:33:31.538" v="301" actId="478"/>
          <ac:spMkLst>
            <pc:docMk/>
            <pc:sldMk cId="1909526104" sldId="256"/>
            <ac:spMk id="53" creationId="{C0768E63-8EC0-82B5-AE1C-5BEBD85E5905}"/>
          </ac:spMkLst>
        </pc:spChg>
        <pc:spChg chg="add mod">
          <ac:chgData name="Arthur LAUMY" userId="a2b4f9f1-8ba6-4474-94d5-04520194d667" providerId="ADAL" clId="{06015CC8-DBB6-4F30-B386-35F5D6EB9276}" dt="2023-10-08T19:23:18.609" v="220" actId="1076"/>
          <ac:spMkLst>
            <pc:docMk/>
            <pc:sldMk cId="1909526104" sldId="256"/>
            <ac:spMk id="54" creationId="{A8FBE033-4E8F-9D3E-AA9E-94025665818A}"/>
          </ac:spMkLst>
        </pc:spChg>
        <pc:spChg chg="add del mod">
          <ac:chgData name="Arthur LAUMY" userId="a2b4f9f1-8ba6-4474-94d5-04520194d667" providerId="ADAL" clId="{06015CC8-DBB6-4F30-B386-35F5D6EB9276}" dt="2023-10-08T19:17:58.882" v="175" actId="478"/>
          <ac:spMkLst>
            <pc:docMk/>
            <pc:sldMk cId="1909526104" sldId="256"/>
            <ac:spMk id="56" creationId="{C8C87E9C-F60C-FED0-36A5-30592EBE7DC5}"/>
          </ac:spMkLst>
        </pc:spChg>
        <pc:spChg chg="add del">
          <ac:chgData name="Arthur LAUMY" userId="a2b4f9f1-8ba6-4474-94d5-04520194d667" providerId="ADAL" clId="{06015CC8-DBB6-4F30-B386-35F5D6EB9276}" dt="2023-10-03T13:15:58.614" v="90" actId="478"/>
          <ac:spMkLst>
            <pc:docMk/>
            <pc:sldMk cId="1909526104" sldId="256"/>
            <ac:spMk id="59" creationId="{2E4940B4-023B-D5FB-7648-D6EE750891B0}"/>
          </ac:spMkLst>
        </pc:spChg>
        <pc:spChg chg="add mod">
          <ac:chgData name="Arthur LAUMY" userId="a2b4f9f1-8ba6-4474-94d5-04520194d667" providerId="ADAL" clId="{06015CC8-DBB6-4F30-B386-35F5D6EB9276}" dt="2023-10-03T13:16:19.848" v="115" actId="1076"/>
          <ac:spMkLst>
            <pc:docMk/>
            <pc:sldMk cId="1909526104" sldId="256"/>
            <ac:spMk id="61" creationId="{AAD4259F-1636-68B8-E57D-722A2135700E}"/>
          </ac:spMkLst>
        </pc:spChg>
        <pc:spChg chg="add mod">
          <ac:chgData name="Arthur LAUMY" userId="a2b4f9f1-8ba6-4474-94d5-04520194d667" providerId="ADAL" clId="{06015CC8-DBB6-4F30-B386-35F5D6EB9276}" dt="2023-10-03T13:17:04.970" v="124" actId="1076"/>
          <ac:spMkLst>
            <pc:docMk/>
            <pc:sldMk cId="1909526104" sldId="256"/>
            <ac:spMk id="63" creationId="{C1D4B441-D2F4-D04F-2E67-637250087FF0}"/>
          </ac:spMkLst>
        </pc:spChg>
        <pc:spChg chg="add del mod">
          <ac:chgData name="Arthur LAUMY" userId="a2b4f9f1-8ba6-4474-94d5-04520194d667" providerId="ADAL" clId="{06015CC8-DBB6-4F30-B386-35F5D6EB9276}" dt="2023-10-08T19:35:21.319" v="319" actId="21"/>
          <ac:spMkLst>
            <pc:docMk/>
            <pc:sldMk cId="1909526104" sldId="256"/>
            <ac:spMk id="82" creationId="{CFF197A8-845E-E75C-D923-54134521564F}"/>
          </ac:spMkLst>
        </pc:spChg>
        <pc:spChg chg="add mod">
          <ac:chgData name="Arthur LAUMY" userId="a2b4f9f1-8ba6-4474-94d5-04520194d667" providerId="ADAL" clId="{06015CC8-DBB6-4F30-B386-35F5D6EB9276}" dt="2023-10-08T19:33:36.387" v="303" actId="1076"/>
          <ac:spMkLst>
            <pc:docMk/>
            <pc:sldMk cId="1909526104" sldId="256"/>
            <ac:spMk id="90" creationId="{5F0D1A84-26C2-8964-FC07-999672F5A32A}"/>
          </ac:spMkLst>
        </pc:spChg>
        <pc:spChg chg="add mod">
          <ac:chgData name="Arthur LAUMY" userId="a2b4f9f1-8ba6-4474-94d5-04520194d667" providerId="ADAL" clId="{06015CC8-DBB6-4F30-B386-35F5D6EB9276}" dt="2023-10-08T19:34:06.473" v="310" actId="1076"/>
          <ac:spMkLst>
            <pc:docMk/>
            <pc:sldMk cId="1909526104" sldId="256"/>
            <ac:spMk id="91" creationId="{2428DE4C-D3E3-98F8-02E3-F01579F54D10}"/>
          </ac:spMkLst>
        </pc:spChg>
        <pc:spChg chg="add del mod">
          <ac:chgData name="Arthur LAUMY" userId="a2b4f9f1-8ba6-4474-94d5-04520194d667" providerId="ADAL" clId="{06015CC8-DBB6-4F30-B386-35F5D6EB9276}" dt="2023-10-08T19:35:25.409" v="321" actId="478"/>
          <ac:spMkLst>
            <pc:docMk/>
            <pc:sldMk cId="1909526104" sldId="256"/>
            <ac:spMk id="100" creationId="{75D97576-E6BF-9FAC-C21C-86F5469629D8}"/>
          </ac:spMkLst>
        </pc:spChg>
        <pc:spChg chg="add mod">
          <ac:chgData name="Arthur LAUMY" userId="a2b4f9f1-8ba6-4474-94d5-04520194d667" providerId="ADAL" clId="{06015CC8-DBB6-4F30-B386-35F5D6EB9276}" dt="2023-10-08T19:35:33.550" v="323" actId="1076"/>
          <ac:spMkLst>
            <pc:docMk/>
            <pc:sldMk cId="1909526104" sldId="256"/>
            <ac:spMk id="101" creationId="{56DE5473-02DB-6FFF-C2E6-57D1674D25C3}"/>
          </ac:spMkLst>
        </pc:spChg>
        <pc:grpChg chg="mod">
          <ac:chgData name="Arthur LAUMY" userId="a2b4f9f1-8ba6-4474-94d5-04520194d667" providerId="ADAL" clId="{06015CC8-DBB6-4F30-B386-35F5D6EB9276}" dt="2023-10-03T13:11:24.096" v="22" actId="14100"/>
          <ac:grpSpMkLst>
            <pc:docMk/>
            <pc:sldMk cId="1909526104" sldId="256"/>
            <ac:grpSpMk id="8" creationId="{AB4FAD9C-0A1F-221D-62A7-28228615DABF}"/>
          </ac:grpSpMkLst>
        </pc:grpChg>
        <pc:cxnChg chg="add mod">
          <ac:chgData name="Arthur LAUMY" userId="a2b4f9f1-8ba6-4474-94d5-04520194d667" providerId="ADAL" clId="{06015CC8-DBB6-4F30-B386-35F5D6EB9276}" dt="2023-10-03T13:17:01.684" v="123" actId="14100"/>
          <ac:cxnSpMkLst>
            <pc:docMk/>
            <pc:sldMk cId="1909526104" sldId="256"/>
            <ac:cxnSpMk id="20" creationId="{13A89751-3C99-CABC-B006-5F796669D63E}"/>
          </ac:cxnSpMkLst>
        </pc:cxnChg>
        <pc:cxnChg chg="add del mod">
          <ac:chgData name="Arthur LAUMY" userId="a2b4f9f1-8ba6-4474-94d5-04520194d667" providerId="ADAL" clId="{06015CC8-DBB6-4F30-B386-35F5D6EB9276}" dt="2023-10-03T13:08:48.510" v="10" actId="478"/>
          <ac:cxnSpMkLst>
            <pc:docMk/>
            <pc:sldMk cId="1909526104" sldId="256"/>
            <ac:cxnSpMk id="22" creationId="{9F0F30D4-0B54-E732-4943-490DB0DD3470}"/>
          </ac:cxnSpMkLst>
        </pc:cxnChg>
        <pc:cxnChg chg="add del mod">
          <ac:chgData name="Arthur LAUMY" userId="a2b4f9f1-8ba6-4474-94d5-04520194d667" providerId="ADAL" clId="{06015CC8-DBB6-4F30-B386-35F5D6EB9276}" dt="2023-10-03T13:14:47.100" v="81" actId="478"/>
          <ac:cxnSpMkLst>
            <pc:docMk/>
            <pc:sldMk cId="1909526104" sldId="256"/>
            <ac:cxnSpMk id="24" creationId="{064AC966-4AF7-71C4-F6F6-E192B2A68A11}"/>
          </ac:cxnSpMkLst>
        </pc:cxnChg>
        <pc:cxnChg chg="add del mod">
          <ac:chgData name="Arthur LAUMY" userId="a2b4f9f1-8ba6-4474-94d5-04520194d667" providerId="ADAL" clId="{06015CC8-DBB6-4F30-B386-35F5D6EB9276}" dt="2023-10-08T19:24:14.191" v="235" actId="478"/>
          <ac:cxnSpMkLst>
            <pc:docMk/>
            <pc:sldMk cId="1909526104" sldId="256"/>
            <ac:cxnSpMk id="27" creationId="{E990059E-EAAF-033B-3D12-A8742766A604}"/>
          </ac:cxnSpMkLst>
        </pc:cxnChg>
        <pc:cxnChg chg="add del mod">
          <ac:chgData name="Arthur LAUMY" userId="a2b4f9f1-8ba6-4474-94d5-04520194d667" providerId="ADAL" clId="{06015CC8-DBB6-4F30-B386-35F5D6EB9276}" dt="2023-10-03T13:14:47.100" v="81" actId="478"/>
          <ac:cxnSpMkLst>
            <pc:docMk/>
            <pc:sldMk cId="1909526104" sldId="256"/>
            <ac:cxnSpMk id="28" creationId="{0CCDC37D-F999-004E-DD1D-1367D2FDA2E0}"/>
          </ac:cxnSpMkLst>
        </pc:cxnChg>
        <pc:cxnChg chg="add del mod">
          <ac:chgData name="Arthur LAUMY" userId="a2b4f9f1-8ba6-4474-94d5-04520194d667" providerId="ADAL" clId="{06015CC8-DBB6-4F30-B386-35F5D6EB9276}" dt="2023-10-08T19:25:02.205" v="242" actId="478"/>
          <ac:cxnSpMkLst>
            <pc:docMk/>
            <pc:sldMk cId="1909526104" sldId="256"/>
            <ac:cxnSpMk id="32" creationId="{BF9B8CFA-63F5-6102-653C-3D4A5590D228}"/>
          </ac:cxnSpMkLst>
        </pc:cxnChg>
        <pc:cxnChg chg="add del mod">
          <ac:chgData name="Arthur LAUMY" userId="a2b4f9f1-8ba6-4474-94d5-04520194d667" providerId="ADAL" clId="{06015CC8-DBB6-4F30-B386-35F5D6EB9276}" dt="2023-10-08T19:24:21.418" v="237" actId="478"/>
          <ac:cxnSpMkLst>
            <pc:docMk/>
            <pc:sldMk cId="1909526104" sldId="256"/>
            <ac:cxnSpMk id="33" creationId="{691944F4-7C7A-535A-2D96-F367D25A4CA5}"/>
          </ac:cxnSpMkLst>
        </pc:cxnChg>
        <pc:cxnChg chg="add del mod">
          <ac:chgData name="Arthur LAUMY" userId="a2b4f9f1-8ba6-4474-94d5-04520194d667" providerId="ADAL" clId="{06015CC8-DBB6-4F30-B386-35F5D6EB9276}" dt="2023-10-08T19:24:31.982" v="239" actId="478"/>
          <ac:cxnSpMkLst>
            <pc:docMk/>
            <pc:sldMk cId="1909526104" sldId="256"/>
            <ac:cxnSpMk id="35" creationId="{A9F371EC-73D8-FD78-2606-64C63F6AA8BF}"/>
          </ac:cxnSpMkLst>
        </pc:cxnChg>
        <pc:cxnChg chg="add del mod">
          <ac:chgData name="Arthur LAUMY" userId="a2b4f9f1-8ba6-4474-94d5-04520194d667" providerId="ADAL" clId="{06015CC8-DBB6-4F30-B386-35F5D6EB9276}" dt="2023-10-03T13:11:18.107" v="21" actId="478"/>
          <ac:cxnSpMkLst>
            <pc:docMk/>
            <pc:sldMk cId="1909526104" sldId="256"/>
            <ac:cxnSpMk id="35" creationId="{ACC1493B-792B-19DD-E1D7-36BDCF394444}"/>
          </ac:cxnSpMkLst>
        </pc:cxnChg>
        <pc:cxnChg chg="add del">
          <ac:chgData name="Arthur LAUMY" userId="a2b4f9f1-8ba6-4474-94d5-04520194d667" providerId="ADAL" clId="{06015CC8-DBB6-4F30-B386-35F5D6EB9276}" dt="2023-10-08T19:25:00.400" v="241" actId="478"/>
          <ac:cxnSpMkLst>
            <pc:docMk/>
            <pc:sldMk cId="1909526104" sldId="256"/>
            <ac:cxnSpMk id="38" creationId="{D698D01B-4507-B05F-A49B-24F0D6E0EA17}"/>
          </ac:cxnSpMkLst>
        </pc:cxnChg>
        <pc:cxnChg chg="add del mod">
          <ac:chgData name="Arthur LAUMY" userId="a2b4f9f1-8ba6-4474-94d5-04520194d667" providerId="ADAL" clId="{06015CC8-DBB6-4F30-B386-35F5D6EB9276}" dt="2023-10-08T19:25:40.792" v="247" actId="478"/>
          <ac:cxnSpMkLst>
            <pc:docMk/>
            <pc:sldMk cId="1909526104" sldId="256"/>
            <ac:cxnSpMk id="40" creationId="{98ACB48C-930A-4C42-CB00-D4B2BB776227}"/>
          </ac:cxnSpMkLst>
        </pc:cxnChg>
        <pc:cxnChg chg="add del">
          <ac:chgData name="Arthur LAUMY" userId="a2b4f9f1-8ba6-4474-94d5-04520194d667" providerId="ADAL" clId="{06015CC8-DBB6-4F30-B386-35F5D6EB9276}" dt="2023-10-08T19:25:39.441" v="246" actId="478"/>
          <ac:cxnSpMkLst>
            <pc:docMk/>
            <pc:sldMk cId="1909526104" sldId="256"/>
            <ac:cxnSpMk id="42" creationId="{45B99F8E-32AB-57F2-D1BF-1380A652A635}"/>
          </ac:cxnSpMkLst>
        </pc:cxnChg>
        <pc:cxnChg chg="add mod">
          <ac:chgData name="Arthur LAUMY" userId="a2b4f9f1-8ba6-4474-94d5-04520194d667" providerId="ADAL" clId="{06015CC8-DBB6-4F30-B386-35F5D6EB9276}" dt="2023-10-08T19:30:12.888" v="280" actId="1582"/>
          <ac:cxnSpMkLst>
            <pc:docMk/>
            <pc:sldMk cId="1909526104" sldId="256"/>
            <ac:cxnSpMk id="44" creationId="{8EC2E7B6-C994-8FF7-D001-5CB396A29ADF}"/>
          </ac:cxnSpMkLst>
        </pc:cxnChg>
        <pc:cxnChg chg="add del">
          <ac:chgData name="Arthur LAUMY" userId="a2b4f9f1-8ba6-4474-94d5-04520194d667" providerId="ADAL" clId="{06015CC8-DBB6-4F30-B386-35F5D6EB9276}" dt="2023-10-08T19:26:07.921" v="250" actId="11529"/>
          <ac:cxnSpMkLst>
            <pc:docMk/>
            <pc:sldMk cId="1909526104" sldId="256"/>
            <ac:cxnSpMk id="47" creationId="{BFB221B2-1C7F-C82A-1BBA-30E82BC23101}"/>
          </ac:cxnSpMkLst>
        </pc:cxnChg>
        <pc:cxnChg chg="add mod ord">
          <ac:chgData name="Arthur LAUMY" userId="a2b4f9f1-8ba6-4474-94d5-04520194d667" providerId="ADAL" clId="{06015CC8-DBB6-4F30-B386-35F5D6EB9276}" dt="2023-10-08T19:43:11.739" v="367" actId="167"/>
          <ac:cxnSpMkLst>
            <pc:docMk/>
            <pc:sldMk cId="1909526104" sldId="256"/>
            <ac:cxnSpMk id="48" creationId="{42466BC1-F91B-491A-A47B-A3F8F03523F7}"/>
          </ac:cxnSpMkLst>
        </pc:cxnChg>
        <pc:cxnChg chg="add mod">
          <ac:chgData name="Arthur LAUMY" userId="a2b4f9f1-8ba6-4474-94d5-04520194d667" providerId="ADAL" clId="{06015CC8-DBB6-4F30-B386-35F5D6EB9276}" dt="2023-10-03T13:13:56.355" v="69" actId="1582"/>
          <ac:cxnSpMkLst>
            <pc:docMk/>
            <pc:sldMk cId="1909526104" sldId="256"/>
            <ac:cxnSpMk id="50" creationId="{71702991-5F35-BE57-6629-CC624BFB5EAC}"/>
          </ac:cxnSpMkLst>
        </pc:cxnChg>
        <pc:cxnChg chg="add mod">
          <ac:chgData name="Arthur LAUMY" userId="a2b4f9f1-8ba6-4474-94d5-04520194d667" providerId="ADAL" clId="{06015CC8-DBB6-4F30-B386-35F5D6EB9276}" dt="2023-10-08T19:30:12.888" v="280" actId="1582"/>
          <ac:cxnSpMkLst>
            <pc:docMk/>
            <pc:sldMk cId="1909526104" sldId="256"/>
            <ac:cxnSpMk id="51" creationId="{0DE539D4-15CC-A2D7-9D34-046DBC82641B}"/>
          </ac:cxnSpMkLst>
        </pc:cxnChg>
        <pc:cxnChg chg="add del mod">
          <ac:chgData name="Arthur LAUMY" userId="a2b4f9f1-8ba6-4474-94d5-04520194d667" providerId="ADAL" clId="{06015CC8-DBB6-4F30-B386-35F5D6EB9276}" dt="2023-10-08T19:25:03.906" v="243" actId="478"/>
          <ac:cxnSpMkLst>
            <pc:docMk/>
            <pc:sldMk cId="1909526104" sldId="256"/>
            <ac:cxnSpMk id="55" creationId="{933FF937-66ED-0667-4F0A-04BA0F7C1AF5}"/>
          </ac:cxnSpMkLst>
        </pc:cxnChg>
        <pc:cxnChg chg="add mod">
          <ac:chgData name="Arthur LAUMY" userId="a2b4f9f1-8ba6-4474-94d5-04520194d667" providerId="ADAL" clId="{06015CC8-DBB6-4F30-B386-35F5D6EB9276}" dt="2023-10-08T19:30:12.888" v="280" actId="1582"/>
          <ac:cxnSpMkLst>
            <pc:docMk/>
            <pc:sldMk cId="1909526104" sldId="256"/>
            <ac:cxnSpMk id="57" creationId="{FE2AF15D-08F2-B4D1-9E65-B9DFCAD24989}"/>
          </ac:cxnSpMkLst>
        </pc:cxnChg>
        <pc:cxnChg chg="add mod">
          <ac:chgData name="Arthur LAUMY" userId="a2b4f9f1-8ba6-4474-94d5-04520194d667" providerId="ADAL" clId="{06015CC8-DBB6-4F30-B386-35F5D6EB9276}" dt="2023-10-03T13:17:01.684" v="123" actId="14100"/>
          <ac:cxnSpMkLst>
            <pc:docMk/>
            <pc:sldMk cId="1909526104" sldId="256"/>
            <ac:cxnSpMk id="58" creationId="{F3356F40-4586-DD31-A0D7-84FD7F33D6B5}"/>
          </ac:cxnSpMkLst>
        </pc:cxnChg>
        <pc:cxnChg chg="add del mod">
          <ac:chgData name="Arthur LAUMY" userId="a2b4f9f1-8ba6-4474-94d5-04520194d667" providerId="ADAL" clId="{06015CC8-DBB6-4F30-B386-35F5D6EB9276}" dt="2023-10-08T19:26:45.980" v="254" actId="478"/>
          <ac:cxnSpMkLst>
            <pc:docMk/>
            <pc:sldMk cId="1909526104" sldId="256"/>
            <ac:cxnSpMk id="60" creationId="{D92D19DF-2E29-D404-908C-00C2AE582C59}"/>
          </ac:cxnSpMkLst>
        </pc:cxnChg>
        <pc:cxnChg chg="add del">
          <ac:chgData name="Arthur LAUMY" userId="a2b4f9f1-8ba6-4474-94d5-04520194d667" providerId="ADAL" clId="{06015CC8-DBB6-4F30-B386-35F5D6EB9276}" dt="2023-10-08T19:26:56.680" v="256" actId="478"/>
          <ac:cxnSpMkLst>
            <pc:docMk/>
            <pc:sldMk cId="1909526104" sldId="256"/>
            <ac:cxnSpMk id="64" creationId="{89F279BD-46D2-AB52-8E11-289042123455}"/>
          </ac:cxnSpMkLst>
        </pc:cxnChg>
        <pc:cxnChg chg="add del">
          <ac:chgData name="Arthur LAUMY" userId="a2b4f9f1-8ba6-4474-94d5-04520194d667" providerId="ADAL" clId="{06015CC8-DBB6-4F30-B386-35F5D6EB9276}" dt="2023-10-08T19:27:11.578" v="258" actId="478"/>
          <ac:cxnSpMkLst>
            <pc:docMk/>
            <pc:sldMk cId="1909526104" sldId="256"/>
            <ac:cxnSpMk id="66" creationId="{F05AAE00-B6DE-2EFF-6AB3-D26E92E3BD21}"/>
          </ac:cxnSpMkLst>
        </pc:cxnChg>
        <pc:cxnChg chg="add mod">
          <ac:chgData name="Arthur LAUMY" userId="a2b4f9f1-8ba6-4474-94d5-04520194d667" providerId="ADAL" clId="{06015CC8-DBB6-4F30-B386-35F5D6EB9276}" dt="2023-10-08T19:30:12.888" v="280" actId="1582"/>
          <ac:cxnSpMkLst>
            <pc:docMk/>
            <pc:sldMk cId="1909526104" sldId="256"/>
            <ac:cxnSpMk id="68" creationId="{04CD1CC2-A671-5AC4-0F4C-1AB52F8286F7}"/>
          </ac:cxnSpMkLst>
        </pc:cxnChg>
        <pc:cxnChg chg="add mod">
          <ac:chgData name="Arthur LAUMY" userId="a2b4f9f1-8ba6-4474-94d5-04520194d667" providerId="ADAL" clId="{06015CC8-DBB6-4F30-B386-35F5D6EB9276}" dt="2023-10-08T19:30:12.888" v="280" actId="1582"/>
          <ac:cxnSpMkLst>
            <pc:docMk/>
            <pc:sldMk cId="1909526104" sldId="256"/>
            <ac:cxnSpMk id="69" creationId="{4CCE94C4-7149-1EF1-564C-43812EBA20F3}"/>
          </ac:cxnSpMkLst>
        </pc:cxnChg>
        <pc:cxnChg chg="add mod">
          <ac:chgData name="Arthur LAUMY" userId="a2b4f9f1-8ba6-4474-94d5-04520194d667" providerId="ADAL" clId="{06015CC8-DBB6-4F30-B386-35F5D6EB9276}" dt="2023-10-08T19:30:12.888" v="280" actId="1582"/>
          <ac:cxnSpMkLst>
            <pc:docMk/>
            <pc:sldMk cId="1909526104" sldId="256"/>
            <ac:cxnSpMk id="71" creationId="{E211B978-D247-1043-9B2F-14F36003FBA2}"/>
          </ac:cxnSpMkLst>
        </pc:cxnChg>
        <pc:cxnChg chg="add mod">
          <ac:chgData name="Arthur LAUMY" userId="a2b4f9f1-8ba6-4474-94d5-04520194d667" providerId="ADAL" clId="{06015CC8-DBB6-4F30-B386-35F5D6EB9276}" dt="2023-10-08T19:30:19.772" v="281" actId="1582"/>
          <ac:cxnSpMkLst>
            <pc:docMk/>
            <pc:sldMk cId="1909526104" sldId="256"/>
            <ac:cxnSpMk id="73" creationId="{4972860C-89B3-50EC-FB92-B70717D9C95F}"/>
          </ac:cxnSpMkLst>
        </pc:cxnChg>
        <pc:cxnChg chg="add del">
          <ac:chgData name="Arthur LAUMY" userId="a2b4f9f1-8ba6-4474-94d5-04520194d667" providerId="ADAL" clId="{06015CC8-DBB6-4F30-B386-35F5D6EB9276}" dt="2023-10-08T19:28:39.336" v="272" actId="478"/>
          <ac:cxnSpMkLst>
            <pc:docMk/>
            <pc:sldMk cId="1909526104" sldId="256"/>
            <ac:cxnSpMk id="75" creationId="{16BE6874-7FF3-CB45-E42C-858250F79383}"/>
          </ac:cxnSpMkLst>
        </pc:cxnChg>
        <pc:cxnChg chg="add del">
          <ac:chgData name="Arthur LAUMY" userId="a2b4f9f1-8ba6-4474-94d5-04520194d667" providerId="ADAL" clId="{06015CC8-DBB6-4F30-B386-35F5D6EB9276}" dt="2023-10-08T19:28:53.784" v="274" actId="478"/>
          <ac:cxnSpMkLst>
            <pc:docMk/>
            <pc:sldMk cId="1909526104" sldId="256"/>
            <ac:cxnSpMk id="77" creationId="{9B789F53-8580-E43E-ED9F-7804B54EBF8E}"/>
          </ac:cxnSpMkLst>
        </pc:cxnChg>
        <pc:cxnChg chg="add mod ord">
          <ac:chgData name="Arthur LAUMY" userId="a2b4f9f1-8ba6-4474-94d5-04520194d667" providerId="ADAL" clId="{06015CC8-DBB6-4F30-B386-35F5D6EB9276}" dt="2023-10-08T19:43:02.278" v="366" actId="167"/>
          <ac:cxnSpMkLst>
            <pc:docMk/>
            <pc:sldMk cId="1909526104" sldId="256"/>
            <ac:cxnSpMk id="79" creationId="{EF172603-B6DF-CE27-F00C-7F92622E23B7}"/>
          </ac:cxnSpMkLst>
        </pc:cxnChg>
        <pc:cxnChg chg="add mod">
          <ac:chgData name="Arthur LAUMY" userId="a2b4f9f1-8ba6-4474-94d5-04520194d667" providerId="ADAL" clId="{06015CC8-DBB6-4F30-B386-35F5D6EB9276}" dt="2023-10-08T19:30:12.888" v="280" actId="1582"/>
          <ac:cxnSpMkLst>
            <pc:docMk/>
            <pc:sldMk cId="1909526104" sldId="256"/>
            <ac:cxnSpMk id="81" creationId="{166993D2-12AB-78B0-0828-E14E99148924}"/>
          </ac:cxnSpMkLst>
        </pc:cxnChg>
        <pc:cxnChg chg="add del mod">
          <ac:chgData name="Arthur LAUMY" userId="a2b4f9f1-8ba6-4474-94d5-04520194d667" providerId="ADAL" clId="{06015CC8-DBB6-4F30-B386-35F5D6EB9276}" dt="2023-10-08T19:31:23.485" v="287" actId="478"/>
          <ac:cxnSpMkLst>
            <pc:docMk/>
            <pc:sldMk cId="1909526104" sldId="256"/>
            <ac:cxnSpMk id="84" creationId="{62C77D94-64FF-0FE1-E83D-1E551392E9BB}"/>
          </ac:cxnSpMkLst>
        </pc:cxnChg>
        <pc:cxnChg chg="add del mod">
          <ac:chgData name="Arthur LAUMY" userId="a2b4f9f1-8ba6-4474-94d5-04520194d667" providerId="ADAL" clId="{06015CC8-DBB6-4F30-B386-35F5D6EB9276}" dt="2023-10-08T19:33:12.613" v="297" actId="478"/>
          <ac:cxnSpMkLst>
            <pc:docMk/>
            <pc:sldMk cId="1909526104" sldId="256"/>
            <ac:cxnSpMk id="85" creationId="{862717DF-B9E6-D884-10AC-0211073D634D}"/>
          </ac:cxnSpMkLst>
        </pc:cxnChg>
        <pc:cxnChg chg="add del mod">
          <ac:chgData name="Arthur LAUMY" userId="a2b4f9f1-8ba6-4474-94d5-04520194d667" providerId="ADAL" clId="{06015CC8-DBB6-4F30-B386-35F5D6EB9276}" dt="2023-10-08T19:33:10.330" v="296" actId="478"/>
          <ac:cxnSpMkLst>
            <pc:docMk/>
            <pc:sldMk cId="1909526104" sldId="256"/>
            <ac:cxnSpMk id="87" creationId="{BE44C1E3-0AA5-6732-E0FC-9DD630527894}"/>
          </ac:cxnSpMkLst>
        </pc:cxnChg>
        <pc:cxnChg chg="add del mod">
          <ac:chgData name="Arthur LAUMY" userId="a2b4f9f1-8ba6-4474-94d5-04520194d667" providerId="ADAL" clId="{06015CC8-DBB6-4F30-B386-35F5D6EB9276}" dt="2023-10-08T19:33:20.454" v="299" actId="478"/>
          <ac:cxnSpMkLst>
            <pc:docMk/>
            <pc:sldMk cId="1909526104" sldId="256"/>
            <ac:cxnSpMk id="89" creationId="{508717FB-43A3-DA3F-A83F-883245790923}"/>
          </ac:cxnSpMkLst>
        </pc:cxnChg>
        <pc:cxnChg chg="add mod">
          <ac:chgData name="Arthur LAUMY" userId="a2b4f9f1-8ba6-4474-94d5-04520194d667" providerId="ADAL" clId="{06015CC8-DBB6-4F30-B386-35F5D6EB9276}" dt="2023-10-08T19:34:30.179" v="313" actId="1582"/>
          <ac:cxnSpMkLst>
            <pc:docMk/>
            <pc:sldMk cId="1909526104" sldId="256"/>
            <ac:cxnSpMk id="93" creationId="{DE69D200-E8A4-E007-49BF-EF31959AD2DC}"/>
          </ac:cxnSpMkLst>
        </pc:cxnChg>
        <pc:cxnChg chg="add mod">
          <ac:chgData name="Arthur LAUMY" userId="a2b4f9f1-8ba6-4474-94d5-04520194d667" providerId="ADAL" clId="{06015CC8-DBB6-4F30-B386-35F5D6EB9276}" dt="2023-10-08T19:35:16.007" v="318" actId="1582"/>
          <ac:cxnSpMkLst>
            <pc:docMk/>
            <pc:sldMk cId="1909526104" sldId="256"/>
            <ac:cxnSpMk id="95" creationId="{02A8B7F4-1BB5-DA55-5C77-0EF928470CA3}"/>
          </ac:cxnSpMkLst>
        </pc:cxnChg>
        <pc:cxnChg chg="add mod">
          <ac:chgData name="Arthur LAUMY" userId="a2b4f9f1-8ba6-4474-94d5-04520194d667" providerId="ADAL" clId="{06015CC8-DBB6-4F30-B386-35F5D6EB9276}" dt="2023-10-08T19:35:16.007" v="318" actId="1582"/>
          <ac:cxnSpMkLst>
            <pc:docMk/>
            <pc:sldMk cId="1909526104" sldId="256"/>
            <ac:cxnSpMk id="97" creationId="{DBCCFDEA-B1AF-EEBD-B754-FB1846FE488A}"/>
          </ac:cxnSpMkLst>
        </pc:cxnChg>
        <pc:cxnChg chg="add mod">
          <ac:chgData name="Arthur LAUMY" userId="a2b4f9f1-8ba6-4474-94d5-04520194d667" providerId="ADAL" clId="{06015CC8-DBB6-4F30-B386-35F5D6EB9276}" dt="2023-10-08T19:35:16.007" v="318" actId="1582"/>
          <ac:cxnSpMkLst>
            <pc:docMk/>
            <pc:sldMk cId="1909526104" sldId="256"/>
            <ac:cxnSpMk id="99" creationId="{3C1A608D-83ED-BF62-70FB-9C8611ED2A4F}"/>
          </ac:cxnSpMkLst>
        </pc:cxnChg>
        <pc:cxnChg chg="add del mod">
          <ac:chgData name="Arthur LAUMY" userId="a2b4f9f1-8ba6-4474-94d5-04520194d667" providerId="ADAL" clId="{06015CC8-DBB6-4F30-B386-35F5D6EB9276}" dt="2023-10-08T19:39:09.737" v="326" actId="478"/>
          <ac:cxnSpMkLst>
            <pc:docMk/>
            <pc:sldMk cId="1909526104" sldId="256"/>
            <ac:cxnSpMk id="103" creationId="{73A4754E-0827-E40F-BB33-3049C9DBD0C8}"/>
          </ac:cxnSpMkLst>
        </pc:cxnChg>
        <pc:cxnChg chg="add del mod">
          <ac:chgData name="Arthur LAUMY" userId="a2b4f9f1-8ba6-4474-94d5-04520194d667" providerId="ADAL" clId="{06015CC8-DBB6-4F30-B386-35F5D6EB9276}" dt="2023-10-08T19:39:21.243" v="328" actId="478"/>
          <ac:cxnSpMkLst>
            <pc:docMk/>
            <pc:sldMk cId="1909526104" sldId="256"/>
            <ac:cxnSpMk id="105" creationId="{64A3B1C5-4F50-8278-5029-330C3DE4D359}"/>
          </ac:cxnSpMkLst>
        </pc:cxnChg>
        <pc:cxnChg chg="add mod ord">
          <ac:chgData name="Arthur LAUMY" userId="a2b4f9f1-8ba6-4474-94d5-04520194d667" providerId="ADAL" clId="{06015CC8-DBB6-4F30-B386-35F5D6EB9276}" dt="2023-10-08T19:39:55.327" v="335" actId="167"/>
          <ac:cxnSpMkLst>
            <pc:docMk/>
            <pc:sldMk cId="1909526104" sldId="256"/>
            <ac:cxnSpMk id="107" creationId="{D0158B36-3D70-9574-D66F-437514DF5DED}"/>
          </ac:cxnSpMkLst>
        </pc:cxnChg>
        <pc:cxnChg chg="add mod ord">
          <ac:chgData name="Arthur LAUMY" userId="a2b4f9f1-8ba6-4474-94d5-04520194d667" providerId="ADAL" clId="{06015CC8-DBB6-4F30-B386-35F5D6EB9276}" dt="2023-10-08T19:39:55.327" v="335" actId="167"/>
          <ac:cxnSpMkLst>
            <pc:docMk/>
            <pc:sldMk cId="1909526104" sldId="256"/>
            <ac:cxnSpMk id="109" creationId="{604FD5A1-F156-B598-4363-38DD44A56968}"/>
          </ac:cxnSpMkLst>
        </pc:cxnChg>
        <pc:cxnChg chg="add del mod ord">
          <ac:chgData name="Arthur LAUMY" userId="a2b4f9f1-8ba6-4474-94d5-04520194d667" providerId="ADAL" clId="{06015CC8-DBB6-4F30-B386-35F5D6EB9276}" dt="2023-10-08T19:41:30.380" v="352" actId="478"/>
          <ac:cxnSpMkLst>
            <pc:docMk/>
            <pc:sldMk cId="1909526104" sldId="256"/>
            <ac:cxnSpMk id="111" creationId="{24F672D7-624F-E87C-BA16-B940F21461E3}"/>
          </ac:cxnSpMkLst>
        </pc:cxnChg>
        <pc:cxnChg chg="add del mod">
          <ac:chgData name="Arthur LAUMY" userId="a2b4f9f1-8ba6-4474-94d5-04520194d667" providerId="ADAL" clId="{06015CC8-DBB6-4F30-B386-35F5D6EB9276}" dt="2023-10-08T19:41:09.628" v="348" actId="478"/>
          <ac:cxnSpMkLst>
            <pc:docMk/>
            <pc:sldMk cId="1909526104" sldId="256"/>
            <ac:cxnSpMk id="113" creationId="{4C50F0A9-0F45-E664-E1BE-830F4FB4D672}"/>
          </ac:cxnSpMkLst>
        </pc:cxnChg>
        <pc:cxnChg chg="add mod">
          <ac:chgData name="Arthur LAUMY" userId="a2b4f9f1-8ba6-4474-94d5-04520194d667" providerId="ADAL" clId="{06015CC8-DBB6-4F30-B386-35F5D6EB9276}" dt="2023-10-08T19:41:25.364" v="351" actId="1582"/>
          <ac:cxnSpMkLst>
            <pc:docMk/>
            <pc:sldMk cId="1909526104" sldId="256"/>
            <ac:cxnSpMk id="115" creationId="{3E34F275-1FD9-0193-3236-50A1BA6FB08E}"/>
          </ac:cxnSpMkLst>
        </pc:cxnChg>
        <pc:cxnChg chg="add mod">
          <ac:chgData name="Arthur LAUMY" userId="a2b4f9f1-8ba6-4474-94d5-04520194d667" providerId="ADAL" clId="{06015CC8-DBB6-4F30-B386-35F5D6EB9276}" dt="2023-10-08T19:41:25.364" v="351" actId="1582"/>
          <ac:cxnSpMkLst>
            <pc:docMk/>
            <pc:sldMk cId="1909526104" sldId="256"/>
            <ac:cxnSpMk id="116" creationId="{B65478C7-34BD-56F0-D240-87FEBA32E374}"/>
          </ac:cxnSpMkLst>
        </pc:cxnChg>
        <pc:cxnChg chg="add mod">
          <ac:chgData name="Arthur LAUMY" userId="a2b4f9f1-8ba6-4474-94d5-04520194d667" providerId="ADAL" clId="{06015CC8-DBB6-4F30-B386-35F5D6EB9276}" dt="2023-10-08T19:41:25.364" v="351" actId="1582"/>
          <ac:cxnSpMkLst>
            <pc:docMk/>
            <pc:sldMk cId="1909526104" sldId="256"/>
            <ac:cxnSpMk id="120" creationId="{1C02B835-220A-0217-A18C-EB1BE022BC00}"/>
          </ac:cxnSpMkLst>
        </pc:cxnChg>
        <pc:cxnChg chg="add mod">
          <ac:chgData name="Arthur LAUMY" userId="a2b4f9f1-8ba6-4474-94d5-04520194d667" providerId="ADAL" clId="{06015CC8-DBB6-4F30-B386-35F5D6EB9276}" dt="2023-10-08T19:41:25.364" v="351" actId="1582"/>
          <ac:cxnSpMkLst>
            <pc:docMk/>
            <pc:sldMk cId="1909526104" sldId="256"/>
            <ac:cxnSpMk id="122" creationId="{5115FE07-B366-4E58-E28B-28D19C16AA61}"/>
          </ac:cxnSpMkLst>
        </pc:cxnChg>
        <pc:cxnChg chg="add mod">
          <ac:chgData name="Arthur LAUMY" userId="a2b4f9f1-8ba6-4474-94d5-04520194d667" providerId="ADAL" clId="{06015CC8-DBB6-4F30-B386-35F5D6EB9276}" dt="2023-10-08T19:42:03.256" v="359" actId="1582"/>
          <ac:cxnSpMkLst>
            <pc:docMk/>
            <pc:sldMk cId="1909526104" sldId="256"/>
            <ac:cxnSpMk id="124" creationId="{6044BA3F-ADC7-F714-48BB-AC9BF0A33452}"/>
          </ac:cxnSpMkLst>
        </pc:cxnChg>
        <pc:cxnChg chg="add mod">
          <ac:chgData name="Arthur LAUMY" userId="a2b4f9f1-8ba6-4474-94d5-04520194d667" providerId="ADAL" clId="{06015CC8-DBB6-4F30-B386-35F5D6EB9276}" dt="2023-10-08T19:42:03.256" v="359" actId="1582"/>
          <ac:cxnSpMkLst>
            <pc:docMk/>
            <pc:sldMk cId="1909526104" sldId="256"/>
            <ac:cxnSpMk id="127" creationId="{1B206F83-B7C8-35B7-A8CF-D806A01FCE4E}"/>
          </ac:cxnSpMkLst>
        </pc:cxnChg>
        <pc:cxnChg chg="add mod">
          <ac:chgData name="Arthur LAUMY" userId="a2b4f9f1-8ba6-4474-94d5-04520194d667" providerId="ADAL" clId="{06015CC8-DBB6-4F30-B386-35F5D6EB9276}" dt="2023-10-08T19:42:03.256" v="359" actId="1582"/>
          <ac:cxnSpMkLst>
            <pc:docMk/>
            <pc:sldMk cId="1909526104" sldId="256"/>
            <ac:cxnSpMk id="129" creationId="{D6524610-9564-F95C-842A-247D007EB081}"/>
          </ac:cxnSpMkLst>
        </pc:cxnChg>
        <pc:cxnChg chg="add mod ord">
          <ac:chgData name="Arthur LAUMY" userId="a2b4f9f1-8ba6-4474-94d5-04520194d667" providerId="ADAL" clId="{06015CC8-DBB6-4F30-B386-35F5D6EB9276}" dt="2023-10-08T19:42:56.193" v="365" actId="167"/>
          <ac:cxnSpMkLst>
            <pc:docMk/>
            <pc:sldMk cId="1909526104" sldId="256"/>
            <ac:cxnSpMk id="131" creationId="{E0E75375-481A-12AA-121C-B16BE0B9AD19}"/>
          </ac:cxnSpMkLst>
        </pc:cxnChg>
        <pc:cxnChg chg="add mod ord">
          <ac:chgData name="Arthur LAUMY" userId="a2b4f9f1-8ba6-4474-94d5-04520194d667" providerId="ADAL" clId="{06015CC8-DBB6-4F30-B386-35F5D6EB9276}" dt="2023-10-08T19:42:52.150" v="364" actId="167"/>
          <ac:cxnSpMkLst>
            <pc:docMk/>
            <pc:sldMk cId="1909526104" sldId="256"/>
            <ac:cxnSpMk id="133" creationId="{1AB3F94F-8A3A-D7FA-B43A-63FC9E867865}"/>
          </ac:cxnSpMkLst>
        </pc:cxnChg>
        <pc:cxnChg chg="add mod">
          <ac:chgData name="Arthur LAUMY" userId="a2b4f9f1-8ba6-4474-94d5-04520194d667" providerId="ADAL" clId="{06015CC8-DBB6-4F30-B386-35F5D6EB9276}" dt="2023-10-08T19:43:23.608" v="369" actId="1076"/>
          <ac:cxnSpMkLst>
            <pc:docMk/>
            <pc:sldMk cId="1909526104" sldId="256"/>
            <ac:cxnSpMk id="134" creationId="{24A0E252-2E04-9ACD-85E5-23E1641E59AD}"/>
          </ac:cxnSpMkLst>
        </pc:cxnChg>
        <pc:cxnChg chg="add mod">
          <ac:chgData name="Arthur LAUMY" userId="a2b4f9f1-8ba6-4474-94d5-04520194d667" providerId="ADAL" clId="{06015CC8-DBB6-4F30-B386-35F5D6EB9276}" dt="2023-10-08T19:45:11.763" v="384" actId="14100"/>
          <ac:cxnSpMkLst>
            <pc:docMk/>
            <pc:sldMk cId="1909526104" sldId="256"/>
            <ac:cxnSpMk id="135" creationId="{2D20C818-0662-4735-EBE0-B3A42A3803DC}"/>
          </ac:cxnSpMkLst>
        </pc:cxnChg>
        <pc:cxnChg chg="add mod">
          <ac:chgData name="Arthur LAUMY" userId="a2b4f9f1-8ba6-4474-94d5-04520194d667" providerId="ADAL" clId="{06015CC8-DBB6-4F30-B386-35F5D6EB9276}" dt="2023-10-08T19:43:55.802" v="375" actId="1582"/>
          <ac:cxnSpMkLst>
            <pc:docMk/>
            <pc:sldMk cId="1909526104" sldId="256"/>
            <ac:cxnSpMk id="137" creationId="{02348324-5453-C046-A59D-C8615A90DBB3}"/>
          </ac:cxnSpMkLst>
        </pc:cxnChg>
        <pc:cxnChg chg="add mod">
          <ac:chgData name="Arthur LAUMY" userId="a2b4f9f1-8ba6-4474-94d5-04520194d667" providerId="ADAL" clId="{06015CC8-DBB6-4F30-B386-35F5D6EB9276}" dt="2023-10-08T19:43:55.802" v="375" actId="1582"/>
          <ac:cxnSpMkLst>
            <pc:docMk/>
            <pc:sldMk cId="1909526104" sldId="256"/>
            <ac:cxnSpMk id="139" creationId="{F60A87DA-350C-13B6-95B0-52F63EEA0609}"/>
          </ac:cxnSpMkLst>
        </pc:cxnChg>
        <pc:cxnChg chg="add mod ord">
          <ac:chgData name="Arthur LAUMY" userId="a2b4f9f1-8ba6-4474-94d5-04520194d667" providerId="ADAL" clId="{06015CC8-DBB6-4F30-B386-35F5D6EB9276}" dt="2023-10-08T19:46:12.319" v="393" actId="167"/>
          <ac:cxnSpMkLst>
            <pc:docMk/>
            <pc:sldMk cId="1909526104" sldId="256"/>
            <ac:cxnSpMk id="141" creationId="{8A2903F7-519E-61C4-A081-97C3CED9B953}"/>
          </ac:cxnSpMkLst>
        </pc:cxnChg>
        <pc:cxnChg chg="add mod">
          <ac:chgData name="Arthur LAUMY" userId="a2b4f9f1-8ba6-4474-94d5-04520194d667" providerId="ADAL" clId="{06015CC8-DBB6-4F30-B386-35F5D6EB9276}" dt="2023-10-08T19:45:00.328" v="383" actId="1582"/>
          <ac:cxnSpMkLst>
            <pc:docMk/>
            <pc:sldMk cId="1909526104" sldId="256"/>
            <ac:cxnSpMk id="144" creationId="{EBD150A1-7F41-2876-ACFB-73F4CCCACDD3}"/>
          </ac:cxnSpMkLst>
        </pc:cxnChg>
        <pc:cxnChg chg="add mod">
          <ac:chgData name="Arthur LAUMY" userId="a2b4f9f1-8ba6-4474-94d5-04520194d667" providerId="ADAL" clId="{06015CC8-DBB6-4F30-B386-35F5D6EB9276}" dt="2023-10-08T19:46:04.231" v="392" actId="1582"/>
          <ac:cxnSpMkLst>
            <pc:docMk/>
            <pc:sldMk cId="1909526104" sldId="256"/>
            <ac:cxnSpMk id="147" creationId="{85793080-7FF2-A7D3-EDEE-71EB1622B63B}"/>
          </ac:cxnSpMkLst>
        </pc:cxnChg>
        <pc:cxnChg chg="add del">
          <ac:chgData name="Arthur LAUMY" userId="a2b4f9f1-8ba6-4474-94d5-04520194d667" providerId="ADAL" clId="{06015CC8-DBB6-4F30-B386-35F5D6EB9276}" dt="2023-10-08T19:45:50.096" v="389" actId="478"/>
          <ac:cxnSpMkLst>
            <pc:docMk/>
            <pc:sldMk cId="1909526104" sldId="256"/>
            <ac:cxnSpMk id="151" creationId="{4C3FF757-8BBE-9DF9-C4E6-A3D20AE1B3B5}"/>
          </ac:cxnSpMkLst>
        </pc:cxnChg>
        <pc:cxnChg chg="add mod">
          <ac:chgData name="Arthur LAUMY" userId="a2b4f9f1-8ba6-4474-94d5-04520194d667" providerId="ADAL" clId="{06015CC8-DBB6-4F30-B386-35F5D6EB9276}" dt="2023-10-08T19:46:04.231" v="392" actId="1582"/>
          <ac:cxnSpMkLst>
            <pc:docMk/>
            <pc:sldMk cId="1909526104" sldId="256"/>
            <ac:cxnSpMk id="153" creationId="{C7FAEB30-A346-821E-69E3-91BEC1A934AA}"/>
          </ac:cxnSpMkLst>
        </pc:cxnChg>
      </pc:sldChg>
      <pc:sldChg chg="addSp delSp modSp mod">
        <pc:chgData name="Arthur LAUMY" userId="a2b4f9f1-8ba6-4474-94d5-04520194d667" providerId="ADAL" clId="{06015CC8-DBB6-4F30-B386-35F5D6EB9276}" dt="2023-10-08T20:04:34.268" v="472" actId="167"/>
        <pc:sldMkLst>
          <pc:docMk/>
          <pc:sldMk cId="3870391895" sldId="259"/>
        </pc:sldMkLst>
        <pc:spChg chg="add del mod">
          <ac:chgData name="Arthur LAUMY" userId="a2b4f9f1-8ba6-4474-94d5-04520194d667" providerId="ADAL" clId="{06015CC8-DBB6-4F30-B386-35F5D6EB9276}" dt="2023-10-08T19:56:54.063" v="403" actId="478"/>
          <ac:spMkLst>
            <pc:docMk/>
            <pc:sldMk cId="3870391895" sldId="259"/>
            <ac:spMk id="8" creationId="{67DBC15B-3119-D5EB-2DA0-59DB5EA12DEB}"/>
          </ac:spMkLst>
        </pc:spChg>
        <pc:spChg chg="add mod">
          <ac:chgData name="Arthur LAUMY" userId="a2b4f9f1-8ba6-4474-94d5-04520194d667" providerId="ADAL" clId="{06015CC8-DBB6-4F30-B386-35F5D6EB9276}" dt="2023-10-08T19:57:13.280" v="406" actId="1076"/>
          <ac:spMkLst>
            <pc:docMk/>
            <pc:sldMk cId="3870391895" sldId="259"/>
            <ac:spMk id="10" creationId="{4AD2B7CD-2B69-F6A6-0178-8699F40CD4B7}"/>
          </ac:spMkLst>
        </pc:spChg>
        <pc:spChg chg="add mod">
          <ac:chgData name="Arthur LAUMY" userId="a2b4f9f1-8ba6-4474-94d5-04520194d667" providerId="ADAL" clId="{06015CC8-DBB6-4F30-B386-35F5D6EB9276}" dt="2023-10-08T19:57:17.912" v="408" actId="1076"/>
          <ac:spMkLst>
            <pc:docMk/>
            <pc:sldMk cId="3870391895" sldId="259"/>
            <ac:spMk id="12" creationId="{375FCD0B-6DE8-75DE-D0F6-1664CEB8B61B}"/>
          </ac:spMkLst>
        </pc:spChg>
        <pc:grpChg chg="mod">
          <ac:chgData name="Arthur LAUMY" userId="a2b4f9f1-8ba6-4474-94d5-04520194d667" providerId="ADAL" clId="{06015CC8-DBB6-4F30-B386-35F5D6EB9276}" dt="2023-10-08T19:56:59.931" v="404" actId="14100"/>
          <ac:grpSpMkLst>
            <pc:docMk/>
            <pc:sldMk cId="3870391895" sldId="259"/>
            <ac:grpSpMk id="25" creationId="{507972E8-5E1F-D5AB-3614-5522AE69DB23}"/>
          </ac:grpSpMkLst>
        </pc:grpChg>
        <pc:cxnChg chg="add mod ord">
          <ac:chgData name="Arthur LAUMY" userId="a2b4f9f1-8ba6-4474-94d5-04520194d667" providerId="ADAL" clId="{06015CC8-DBB6-4F30-B386-35F5D6EB9276}" dt="2023-10-08T19:56:24.911" v="400" actId="167"/>
          <ac:cxnSpMkLst>
            <pc:docMk/>
            <pc:sldMk cId="3870391895" sldId="259"/>
            <ac:cxnSpMk id="3" creationId="{FB539DD7-C2D7-3D77-7866-B20DE09FDA47}"/>
          </ac:cxnSpMkLst>
        </pc:cxnChg>
        <pc:cxnChg chg="add mod ord">
          <ac:chgData name="Arthur LAUMY" userId="a2b4f9f1-8ba6-4474-94d5-04520194d667" providerId="ADAL" clId="{06015CC8-DBB6-4F30-B386-35F5D6EB9276}" dt="2023-10-08T19:58:58.401" v="412" actId="167"/>
          <ac:cxnSpMkLst>
            <pc:docMk/>
            <pc:sldMk cId="3870391895" sldId="259"/>
            <ac:cxnSpMk id="16" creationId="{5CBF8EEA-5726-3D59-DB60-374803351E28}"/>
          </ac:cxnSpMkLst>
        </pc:cxnChg>
        <pc:cxnChg chg="add mod">
          <ac:chgData name="Arthur LAUMY" userId="a2b4f9f1-8ba6-4474-94d5-04520194d667" providerId="ADAL" clId="{06015CC8-DBB6-4F30-B386-35F5D6EB9276}" dt="2023-10-08T20:01:24.416" v="422" actId="14100"/>
          <ac:cxnSpMkLst>
            <pc:docMk/>
            <pc:sldMk cId="3870391895" sldId="259"/>
            <ac:cxnSpMk id="20" creationId="{0FC2DF21-E933-0E99-5A72-0E73885E85F0}"/>
          </ac:cxnSpMkLst>
        </pc:cxnChg>
        <pc:cxnChg chg="add mod ord">
          <ac:chgData name="Arthur LAUMY" userId="a2b4f9f1-8ba6-4474-94d5-04520194d667" providerId="ADAL" clId="{06015CC8-DBB6-4F30-B386-35F5D6EB9276}" dt="2023-10-08T20:01:11.761" v="421" actId="167"/>
          <ac:cxnSpMkLst>
            <pc:docMk/>
            <pc:sldMk cId="3870391895" sldId="259"/>
            <ac:cxnSpMk id="30" creationId="{A5B6944D-1852-489B-8D1B-63F102A58B86}"/>
          </ac:cxnSpMkLst>
        </pc:cxnChg>
        <pc:cxnChg chg="add mod ord">
          <ac:chgData name="Arthur LAUMY" userId="a2b4f9f1-8ba6-4474-94d5-04520194d667" providerId="ADAL" clId="{06015CC8-DBB6-4F30-B386-35F5D6EB9276}" dt="2023-10-08T20:03:28.314" v="466" actId="14100"/>
          <ac:cxnSpMkLst>
            <pc:docMk/>
            <pc:sldMk cId="3870391895" sldId="259"/>
            <ac:cxnSpMk id="40" creationId="{65614E03-A01E-7617-3092-76E7EA1F3287}"/>
          </ac:cxnSpMkLst>
        </pc:cxnChg>
        <pc:cxnChg chg="add mod">
          <ac:chgData name="Arthur LAUMY" userId="a2b4f9f1-8ba6-4474-94d5-04520194d667" providerId="ADAL" clId="{06015CC8-DBB6-4F30-B386-35F5D6EB9276}" dt="2023-10-08T20:04:28.449" v="471" actId="1582"/>
          <ac:cxnSpMkLst>
            <pc:docMk/>
            <pc:sldMk cId="3870391895" sldId="259"/>
            <ac:cxnSpMk id="50" creationId="{D4228FC9-C7F8-2A3F-2C5D-97A4DE82E35E}"/>
          </ac:cxnSpMkLst>
        </pc:cxnChg>
        <pc:cxnChg chg="add mod">
          <ac:chgData name="Arthur LAUMY" userId="a2b4f9f1-8ba6-4474-94d5-04520194d667" providerId="ADAL" clId="{06015CC8-DBB6-4F30-B386-35F5D6EB9276}" dt="2023-10-08T20:04:28.449" v="471" actId="1582"/>
          <ac:cxnSpMkLst>
            <pc:docMk/>
            <pc:sldMk cId="3870391895" sldId="259"/>
            <ac:cxnSpMk id="54" creationId="{304737AC-ED29-951D-EB1D-68555F3FE206}"/>
          </ac:cxnSpMkLst>
        </pc:cxnChg>
        <pc:cxnChg chg="add mod ord">
          <ac:chgData name="Arthur LAUMY" userId="a2b4f9f1-8ba6-4474-94d5-04520194d667" providerId="ADAL" clId="{06015CC8-DBB6-4F30-B386-35F5D6EB9276}" dt="2023-10-08T20:04:34.268" v="472" actId="167"/>
          <ac:cxnSpMkLst>
            <pc:docMk/>
            <pc:sldMk cId="3870391895" sldId="259"/>
            <ac:cxnSpMk id="58" creationId="{7B40B071-7F05-0B55-0C3E-DAD0DB3E734C}"/>
          </ac:cxnSpMkLst>
        </pc:cxnChg>
        <pc:cxnChg chg="ord">
          <ac:chgData name="Arthur LAUMY" userId="a2b4f9f1-8ba6-4474-94d5-04520194d667" providerId="ADAL" clId="{06015CC8-DBB6-4F30-B386-35F5D6EB9276}" dt="2023-10-08T20:02:21.361" v="424" actId="167"/>
          <ac:cxnSpMkLst>
            <pc:docMk/>
            <pc:sldMk cId="3870391895" sldId="259"/>
            <ac:cxnSpMk id="95" creationId="{1934382A-73DB-75D6-EAAD-EF2918AFEE53}"/>
          </ac:cxnSpMkLst>
        </pc:cxnChg>
        <pc:cxnChg chg="ord">
          <ac:chgData name="Arthur LAUMY" userId="a2b4f9f1-8ba6-4474-94d5-04520194d667" providerId="ADAL" clId="{06015CC8-DBB6-4F30-B386-35F5D6EB9276}" dt="2023-10-08T20:02:13.607" v="423" actId="167"/>
          <ac:cxnSpMkLst>
            <pc:docMk/>
            <pc:sldMk cId="3870391895" sldId="259"/>
            <ac:cxnSpMk id="109" creationId="{E3697F47-D5C6-FB50-2D81-121F750854BA}"/>
          </ac:cxnSpMkLst>
        </pc:cxnChg>
      </pc:sldChg>
      <pc:sldChg chg="addSp delSp modSp add mod">
        <pc:chgData name="Arthur LAUMY" userId="a2b4f9f1-8ba6-4474-94d5-04520194d667" providerId="ADAL" clId="{06015CC8-DBB6-4F30-B386-35F5D6EB9276}" dt="2023-10-09T09:31:00.178" v="965" actId="14100"/>
        <pc:sldMkLst>
          <pc:docMk/>
          <pc:sldMk cId="3072475236" sldId="260"/>
        </pc:sldMkLst>
        <pc:spChg chg="del mod">
          <ac:chgData name="Arthur LAUMY" userId="a2b4f9f1-8ba6-4474-94d5-04520194d667" providerId="ADAL" clId="{06015CC8-DBB6-4F30-B386-35F5D6EB9276}" dt="2023-10-09T08:42:55.038" v="526" actId="478"/>
          <ac:spMkLst>
            <pc:docMk/>
            <pc:sldMk cId="3072475236" sldId="260"/>
            <ac:spMk id="10" creationId="{4AD2B7CD-2B69-F6A6-0178-8699F40CD4B7}"/>
          </ac:spMkLst>
        </pc:spChg>
        <pc:spChg chg="del">
          <ac:chgData name="Arthur LAUMY" userId="a2b4f9f1-8ba6-4474-94d5-04520194d667" providerId="ADAL" clId="{06015CC8-DBB6-4F30-B386-35F5D6EB9276}" dt="2023-10-09T08:42:55.963" v="527" actId="478"/>
          <ac:spMkLst>
            <pc:docMk/>
            <pc:sldMk cId="3072475236" sldId="260"/>
            <ac:spMk id="12" creationId="{375FCD0B-6DE8-75DE-D0F6-1664CEB8B61B}"/>
          </ac:spMkLst>
        </pc:spChg>
        <pc:spChg chg="mod">
          <ac:chgData name="Arthur LAUMY" userId="a2b4f9f1-8ba6-4474-94d5-04520194d667" providerId="ADAL" clId="{06015CC8-DBB6-4F30-B386-35F5D6EB9276}" dt="2023-10-09T08:51:26.160" v="711" actId="1076"/>
          <ac:spMkLst>
            <pc:docMk/>
            <pc:sldMk cId="3072475236" sldId="260"/>
            <ac:spMk id="19" creationId="{D0A1A8B1-E0EE-EE2C-6320-6EEDDF2E55BA}"/>
          </ac:spMkLst>
        </pc:spChg>
        <pc:spChg chg="mod">
          <ac:chgData name="Arthur LAUMY" userId="a2b4f9f1-8ba6-4474-94d5-04520194d667" providerId="ADAL" clId="{06015CC8-DBB6-4F30-B386-35F5D6EB9276}" dt="2023-10-09T08:51:15.642" v="709" actId="1076"/>
          <ac:spMkLst>
            <pc:docMk/>
            <pc:sldMk cId="3072475236" sldId="260"/>
            <ac:spMk id="21" creationId="{16B54AF8-77D8-E9AD-F87B-79726513BC80}"/>
          </ac:spMkLst>
        </pc:spChg>
        <pc:spChg chg="mod">
          <ac:chgData name="Arthur LAUMY" userId="a2b4f9f1-8ba6-4474-94d5-04520194d667" providerId="ADAL" clId="{06015CC8-DBB6-4F30-B386-35F5D6EB9276}" dt="2023-10-09T09:17:24.188" v="944" actId="1076"/>
          <ac:spMkLst>
            <pc:docMk/>
            <pc:sldMk cId="3072475236" sldId="260"/>
            <ac:spMk id="22" creationId="{C30154AD-09CA-F0A6-CA7E-4EEAF39A5836}"/>
          </ac:spMkLst>
        </pc:spChg>
        <pc:spChg chg="mod">
          <ac:chgData name="Arthur LAUMY" userId="a2b4f9f1-8ba6-4474-94d5-04520194d667" providerId="ADAL" clId="{06015CC8-DBB6-4F30-B386-35F5D6EB9276}" dt="2023-10-09T08:55:15.887" v="768" actId="208"/>
          <ac:spMkLst>
            <pc:docMk/>
            <pc:sldMk cId="3072475236" sldId="260"/>
            <ac:spMk id="23" creationId="{042B1C4A-6D76-D5EF-DD11-ABF81ACFF45D}"/>
          </ac:spMkLst>
        </pc:spChg>
        <pc:spChg chg="mod">
          <ac:chgData name="Arthur LAUMY" userId="a2b4f9f1-8ba6-4474-94d5-04520194d667" providerId="ADAL" clId="{06015CC8-DBB6-4F30-B386-35F5D6EB9276}" dt="2023-10-09T08:55:34.109" v="770" actId="207"/>
          <ac:spMkLst>
            <pc:docMk/>
            <pc:sldMk cId="3072475236" sldId="260"/>
            <ac:spMk id="24" creationId="{D09AE725-023C-01A6-BD38-F56641EE2E2E}"/>
          </ac:spMkLst>
        </pc:spChg>
        <pc:spChg chg="mod">
          <ac:chgData name="Arthur LAUMY" userId="a2b4f9f1-8ba6-4474-94d5-04520194d667" providerId="ADAL" clId="{06015CC8-DBB6-4F30-B386-35F5D6EB9276}" dt="2023-10-09T08:51:29.210" v="712" actId="1076"/>
          <ac:spMkLst>
            <pc:docMk/>
            <pc:sldMk cId="3072475236" sldId="260"/>
            <ac:spMk id="27" creationId="{3DB5A11A-C585-740E-E997-A2428DCE3655}"/>
          </ac:spMkLst>
        </pc:spChg>
        <pc:spChg chg="del mod">
          <ac:chgData name="Arthur LAUMY" userId="a2b4f9f1-8ba6-4474-94d5-04520194d667" providerId="ADAL" clId="{06015CC8-DBB6-4F30-B386-35F5D6EB9276}" dt="2023-10-09T08:41:51.009" v="488" actId="478"/>
          <ac:spMkLst>
            <pc:docMk/>
            <pc:sldMk cId="3072475236" sldId="260"/>
            <ac:spMk id="29" creationId="{E78E69DE-1347-58B1-ADED-D66A9E4FC453}"/>
          </ac:spMkLst>
        </pc:spChg>
        <pc:spChg chg="mod">
          <ac:chgData name="Arthur LAUMY" userId="a2b4f9f1-8ba6-4474-94d5-04520194d667" providerId="ADAL" clId="{06015CC8-DBB6-4F30-B386-35F5D6EB9276}" dt="2023-10-09T08:58:02.438" v="804" actId="1076"/>
          <ac:spMkLst>
            <pc:docMk/>
            <pc:sldMk cId="3072475236" sldId="260"/>
            <ac:spMk id="31" creationId="{734BB00B-AFCD-FAB9-5B81-73247EDBD3AD}"/>
          </ac:spMkLst>
        </pc:spChg>
        <pc:spChg chg="mod">
          <ac:chgData name="Arthur LAUMY" userId="a2b4f9f1-8ba6-4474-94d5-04520194d667" providerId="ADAL" clId="{06015CC8-DBB6-4F30-B386-35F5D6EB9276}" dt="2023-10-09T08:54:22.258" v="760" actId="1076"/>
          <ac:spMkLst>
            <pc:docMk/>
            <pc:sldMk cId="3072475236" sldId="260"/>
            <ac:spMk id="33" creationId="{D437FE20-668D-3934-2971-F2A144A89852}"/>
          </ac:spMkLst>
        </pc:spChg>
        <pc:spChg chg="mod">
          <ac:chgData name="Arthur LAUMY" userId="a2b4f9f1-8ba6-4474-94d5-04520194d667" providerId="ADAL" clId="{06015CC8-DBB6-4F30-B386-35F5D6EB9276}" dt="2023-10-09T08:51:31.807" v="713" actId="1076"/>
          <ac:spMkLst>
            <pc:docMk/>
            <pc:sldMk cId="3072475236" sldId="260"/>
            <ac:spMk id="35" creationId="{798350DA-0408-5147-24D3-E2F3765A3708}"/>
          </ac:spMkLst>
        </pc:spChg>
        <pc:spChg chg="mod">
          <ac:chgData name="Arthur LAUMY" userId="a2b4f9f1-8ba6-4474-94d5-04520194d667" providerId="ADAL" clId="{06015CC8-DBB6-4F30-B386-35F5D6EB9276}" dt="2023-10-09T08:53:41.921" v="752" actId="1076"/>
          <ac:spMkLst>
            <pc:docMk/>
            <pc:sldMk cId="3072475236" sldId="260"/>
            <ac:spMk id="39" creationId="{44D1378C-E976-B096-FCB7-5756E4804DAB}"/>
          </ac:spMkLst>
        </pc:spChg>
        <pc:spChg chg="add mod">
          <ac:chgData name="Arthur LAUMY" userId="a2b4f9f1-8ba6-4474-94d5-04520194d667" providerId="ADAL" clId="{06015CC8-DBB6-4F30-B386-35F5D6EB9276}" dt="2023-10-09T08:58:08.610" v="806" actId="1076"/>
          <ac:spMkLst>
            <pc:docMk/>
            <pc:sldMk cId="3072475236" sldId="260"/>
            <ac:spMk id="42" creationId="{E65DDBF8-B0CC-9A8E-8AAD-D2B486330D2F}"/>
          </ac:spMkLst>
        </pc:spChg>
        <pc:spChg chg="mod">
          <ac:chgData name="Arthur LAUMY" userId="a2b4f9f1-8ba6-4474-94d5-04520194d667" providerId="ADAL" clId="{06015CC8-DBB6-4F30-B386-35F5D6EB9276}" dt="2023-10-09T08:51:19.619" v="710" actId="1076"/>
          <ac:spMkLst>
            <pc:docMk/>
            <pc:sldMk cId="3072475236" sldId="260"/>
            <ac:spMk id="45" creationId="{EBDE0D81-8779-EDF4-C3B7-689002CF275F}"/>
          </ac:spMkLst>
        </pc:spChg>
        <pc:spChg chg="mod">
          <ac:chgData name="Arthur LAUMY" userId="a2b4f9f1-8ba6-4474-94d5-04520194d667" providerId="ADAL" clId="{06015CC8-DBB6-4F30-B386-35F5D6EB9276}" dt="2023-10-09T08:54:25.511" v="761" actId="1076"/>
          <ac:spMkLst>
            <pc:docMk/>
            <pc:sldMk cId="3072475236" sldId="260"/>
            <ac:spMk id="49" creationId="{91247C84-D604-2104-CD55-133982970167}"/>
          </ac:spMkLst>
        </pc:spChg>
        <pc:spChg chg="mod">
          <ac:chgData name="Arthur LAUMY" userId="a2b4f9f1-8ba6-4474-94d5-04520194d667" providerId="ADAL" clId="{06015CC8-DBB6-4F30-B386-35F5D6EB9276}" dt="2023-10-09T08:54:27.288" v="762" actId="1076"/>
          <ac:spMkLst>
            <pc:docMk/>
            <pc:sldMk cId="3072475236" sldId="260"/>
            <ac:spMk id="51" creationId="{A41F124F-72F8-46A9-45CD-DA6C0BDC43F2}"/>
          </ac:spMkLst>
        </pc:spChg>
        <pc:spChg chg="mod">
          <ac:chgData name="Arthur LAUMY" userId="a2b4f9f1-8ba6-4474-94d5-04520194d667" providerId="ADAL" clId="{06015CC8-DBB6-4F30-B386-35F5D6EB9276}" dt="2023-10-09T08:54:17.683" v="759" actId="1076"/>
          <ac:spMkLst>
            <pc:docMk/>
            <pc:sldMk cId="3072475236" sldId="260"/>
            <ac:spMk id="53" creationId="{A35301CC-6041-E34E-D9F3-F2FB9581539A}"/>
          </ac:spMkLst>
        </pc:spChg>
        <pc:spChg chg="del">
          <ac:chgData name="Arthur LAUMY" userId="a2b4f9f1-8ba6-4474-94d5-04520194d667" providerId="ADAL" clId="{06015CC8-DBB6-4F30-B386-35F5D6EB9276}" dt="2023-10-09T08:46:21.469" v="641" actId="478"/>
          <ac:spMkLst>
            <pc:docMk/>
            <pc:sldMk cId="3072475236" sldId="260"/>
            <ac:spMk id="55" creationId="{02EF2B80-B783-1345-EC89-22B0699F0664}"/>
          </ac:spMkLst>
        </pc:spChg>
        <pc:spChg chg="del">
          <ac:chgData name="Arthur LAUMY" userId="a2b4f9f1-8ba6-4474-94d5-04520194d667" providerId="ADAL" clId="{06015CC8-DBB6-4F30-B386-35F5D6EB9276}" dt="2023-10-09T08:46:19.612" v="640" actId="478"/>
          <ac:spMkLst>
            <pc:docMk/>
            <pc:sldMk cId="3072475236" sldId="260"/>
            <ac:spMk id="57" creationId="{A900EC25-7B16-6D6B-6121-B7F673510EAB}"/>
          </ac:spMkLst>
        </pc:spChg>
        <pc:spChg chg="add mod">
          <ac:chgData name="Arthur LAUMY" userId="a2b4f9f1-8ba6-4474-94d5-04520194d667" providerId="ADAL" clId="{06015CC8-DBB6-4F30-B386-35F5D6EB9276}" dt="2023-10-09T08:58:06.617" v="805" actId="1076"/>
          <ac:spMkLst>
            <pc:docMk/>
            <pc:sldMk cId="3072475236" sldId="260"/>
            <ac:spMk id="74" creationId="{ADBD84A3-0252-DF1B-61E5-8F6381D2D868}"/>
          </ac:spMkLst>
        </pc:spChg>
        <pc:spChg chg="del">
          <ac:chgData name="Arthur LAUMY" userId="a2b4f9f1-8ba6-4474-94d5-04520194d667" providerId="ADAL" clId="{06015CC8-DBB6-4F30-B386-35F5D6EB9276}" dt="2023-10-09T08:50:07.284" v="693" actId="478"/>
          <ac:spMkLst>
            <pc:docMk/>
            <pc:sldMk cId="3072475236" sldId="260"/>
            <ac:spMk id="75" creationId="{A4067C48-83A8-89D3-AAF2-1D887A84A8E4}"/>
          </ac:spMkLst>
        </pc:spChg>
        <pc:spChg chg="del">
          <ac:chgData name="Arthur LAUMY" userId="a2b4f9f1-8ba6-4474-94d5-04520194d667" providerId="ADAL" clId="{06015CC8-DBB6-4F30-B386-35F5D6EB9276}" dt="2023-10-09T08:43:57.778" v="542" actId="478"/>
          <ac:spMkLst>
            <pc:docMk/>
            <pc:sldMk cId="3072475236" sldId="260"/>
            <ac:spMk id="77" creationId="{5C5AABFD-C09D-2654-5006-73D3508866A2}"/>
          </ac:spMkLst>
        </pc:spChg>
        <pc:spChg chg="del mod">
          <ac:chgData name="Arthur LAUMY" userId="a2b4f9f1-8ba6-4474-94d5-04520194d667" providerId="ADAL" clId="{06015CC8-DBB6-4F30-B386-35F5D6EB9276}" dt="2023-10-09T08:46:33.973" v="648" actId="478"/>
          <ac:spMkLst>
            <pc:docMk/>
            <pc:sldMk cId="3072475236" sldId="260"/>
            <ac:spMk id="87" creationId="{1DC0AF23-65B0-FFD6-A4C5-FC49772EE379}"/>
          </ac:spMkLst>
        </pc:spChg>
        <pc:spChg chg="add mod">
          <ac:chgData name="Arthur LAUMY" userId="a2b4f9f1-8ba6-4474-94d5-04520194d667" providerId="ADAL" clId="{06015CC8-DBB6-4F30-B386-35F5D6EB9276}" dt="2023-10-09T08:57:50.506" v="803" actId="1076"/>
          <ac:spMkLst>
            <pc:docMk/>
            <pc:sldMk cId="3072475236" sldId="260"/>
            <ac:spMk id="110" creationId="{6030D6BA-A2C3-AE45-94C0-24F1959E387E}"/>
          </ac:spMkLst>
        </pc:spChg>
        <pc:grpChg chg="add del mod">
          <ac:chgData name="Arthur LAUMY" userId="a2b4f9f1-8ba6-4474-94d5-04520194d667" providerId="ADAL" clId="{06015CC8-DBB6-4F30-B386-35F5D6EB9276}" dt="2023-10-09T08:51:02.549" v="705" actId="1076"/>
          <ac:grpSpMkLst>
            <pc:docMk/>
            <pc:sldMk cId="3072475236" sldId="260"/>
            <ac:grpSpMk id="18" creationId="{3463CB21-92D1-54C7-B899-F5948FF1B864}"/>
          </ac:grpSpMkLst>
        </pc:grpChg>
        <pc:grpChg chg="add mod">
          <ac:chgData name="Arthur LAUMY" userId="a2b4f9f1-8ba6-4474-94d5-04520194d667" providerId="ADAL" clId="{06015CC8-DBB6-4F30-B386-35F5D6EB9276}" dt="2023-10-09T08:46:08.329" v="637" actId="1076"/>
          <ac:grpSpMkLst>
            <pc:docMk/>
            <pc:sldMk cId="3072475236" sldId="260"/>
            <ac:grpSpMk id="38" creationId="{7488B878-E85C-2583-B9E7-C8C40FF6A84C}"/>
          </ac:grpSpMkLst>
        </pc:grpChg>
        <pc:cxnChg chg="del">
          <ac:chgData name="Arthur LAUMY" userId="a2b4f9f1-8ba6-4474-94d5-04520194d667" providerId="ADAL" clId="{06015CC8-DBB6-4F30-B386-35F5D6EB9276}" dt="2023-10-09T08:46:31.660" v="645" actId="478"/>
          <ac:cxnSpMkLst>
            <pc:docMk/>
            <pc:sldMk cId="3072475236" sldId="260"/>
            <ac:cxnSpMk id="2" creationId="{19BD5EA0-4E33-F7F1-9E02-586871DEB73A}"/>
          </ac:cxnSpMkLst>
        </pc:cxnChg>
        <pc:cxnChg chg="del mod">
          <ac:chgData name="Arthur LAUMY" userId="a2b4f9f1-8ba6-4474-94d5-04520194d667" providerId="ADAL" clId="{06015CC8-DBB6-4F30-B386-35F5D6EB9276}" dt="2023-10-09T08:50:42.628" v="701" actId="478"/>
          <ac:cxnSpMkLst>
            <pc:docMk/>
            <pc:sldMk cId="3072475236" sldId="260"/>
            <ac:cxnSpMk id="3" creationId="{FB539DD7-C2D7-3D77-7866-B20DE09FDA47}"/>
          </ac:cxnSpMkLst>
        </pc:cxnChg>
        <pc:cxnChg chg="add del mod">
          <ac:chgData name="Arthur LAUMY" userId="a2b4f9f1-8ba6-4474-94d5-04520194d667" providerId="ADAL" clId="{06015CC8-DBB6-4F30-B386-35F5D6EB9276}" dt="2023-10-09T08:54:54.553" v="767" actId="14100"/>
          <ac:cxnSpMkLst>
            <pc:docMk/>
            <pc:sldMk cId="3072475236" sldId="260"/>
            <ac:cxnSpMk id="4" creationId="{9E7B7731-4277-EEB0-24A8-A729B740D249}"/>
          </ac:cxnSpMkLst>
        </pc:cxnChg>
        <pc:cxnChg chg="del">
          <ac:chgData name="Arthur LAUMY" userId="a2b4f9f1-8ba6-4474-94d5-04520194d667" providerId="ADAL" clId="{06015CC8-DBB6-4F30-B386-35F5D6EB9276}" dt="2023-10-09T08:42:57.852" v="528" actId="478"/>
          <ac:cxnSpMkLst>
            <pc:docMk/>
            <pc:sldMk cId="3072475236" sldId="260"/>
            <ac:cxnSpMk id="5" creationId="{FBCF89C5-F57D-70CC-DA74-B3B20DD1DDDE}"/>
          </ac:cxnSpMkLst>
        </pc:cxnChg>
        <pc:cxnChg chg="mod">
          <ac:chgData name="Arthur LAUMY" userId="a2b4f9f1-8ba6-4474-94d5-04520194d667" providerId="ADAL" clId="{06015CC8-DBB6-4F30-B386-35F5D6EB9276}" dt="2023-10-09T09:05:37.374" v="842" actId="14100"/>
          <ac:cxnSpMkLst>
            <pc:docMk/>
            <pc:sldMk cId="3072475236" sldId="260"/>
            <ac:cxnSpMk id="5" creationId="{FBF40F50-1664-DE35-A7D7-E4A1FAB62927}"/>
          </ac:cxnSpMkLst>
        </pc:cxnChg>
        <pc:cxnChg chg="del">
          <ac:chgData name="Arthur LAUMY" userId="a2b4f9f1-8ba6-4474-94d5-04520194d667" providerId="ADAL" clId="{06015CC8-DBB6-4F30-B386-35F5D6EB9276}" dt="2023-10-09T08:42:02.807" v="489" actId="478"/>
          <ac:cxnSpMkLst>
            <pc:docMk/>
            <pc:sldMk cId="3072475236" sldId="260"/>
            <ac:cxnSpMk id="6" creationId="{118D274C-BCC7-6D81-4B36-2153B34EA815}"/>
          </ac:cxnSpMkLst>
        </pc:cxnChg>
        <pc:cxnChg chg="del">
          <ac:chgData name="Arthur LAUMY" userId="a2b4f9f1-8ba6-4474-94d5-04520194d667" providerId="ADAL" clId="{06015CC8-DBB6-4F30-B386-35F5D6EB9276}" dt="2023-10-09T08:42:47.658" v="520" actId="478"/>
          <ac:cxnSpMkLst>
            <pc:docMk/>
            <pc:sldMk cId="3072475236" sldId="260"/>
            <ac:cxnSpMk id="7" creationId="{699A60B3-826F-599D-087A-1974B2B63DD4}"/>
          </ac:cxnSpMkLst>
        </pc:cxnChg>
        <pc:cxnChg chg="del mod">
          <ac:chgData name="Arthur LAUMY" userId="a2b4f9f1-8ba6-4474-94d5-04520194d667" providerId="ADAL" clId="{06015CC8-DBB6-4F30-B386-35F5D6EB9276}" dt="2023-10-09T09:18:21.319" v="950" actId="478"/>
          <ac:cxnSpMkLst>
            <pc:docMk/>
            <pc:sldMk cId="3072475236" sldId="260"/>
            <ac:cxnSpMk id="8" creationId="{3BB664AA-BA3A-425C-966B-ED6DC108FDCD}"/>
          </ac:cxnSpMkLst>
        </pc:cxnChg>
        <pc:cxnChg chg="del">
          <ac:chgData name="Arthur LAUMY" userId="a2b4f9f1-8ba6-4474-94d5-04520194d667" providerId="ADAL" clId="{06015CC8-DBB6-4F30-B386-35F5D6EB9276}" dt="2023-10-09T08:46:38.903" v="654" actId="478"/>
          <ac:cxnSpMkLst>
            <pc:docMk/>
            <pc:sldMk cId="3072475236" sldId="260"/>
            <ac:cxnSpMk id="9" creationId="{EBC507B3-1425-041D-B406-E8FEC3364AF2}"/>
          </ac:cxnSpMkLst>
        </pc:cxnChg>
        <pc:cxnChg chg="del">
          <ac:chgData name="Arthur LAUMY" userId="a2b4f9f1-8ba6-4474-94d5-04520194d667" providerId="ADAL" clId="{06015CC8-DBB6-4F30-B386-35F5D6EB9276}" dt="2023-10-09T08:46:40.773" v="656" actId="478"/>
          <ac:cxnSpMkLst>
            <pc:docMk/>
            <pc:sldMk cId="3072475236" sldId="260"/>
            <ac:cxnSpMk id="11" creationId="{852C7314-583C-4BF3-EF60-660926928779}"/>
          </ac:cxnSpMkLst>
        </pc:cxnChg>
        <pc:cxnChg chg="del">
          <ac:chgData name="Arthur LAUMY" userId="a2b4f9f1-8ba6-4474-94d5-04520194d667" providerId="ADAL" clId="{06015CC8-DBB6-4F30-B386-35F5D6EB9276}" dt="2023-10-09T08:50:08.337" v="694" actId="478"/>
          <ac:cxnSpMkLst>
            <pc:docMk/>
            <pc:sldMk cId="3072475236" sldId="260"/>
            <ac:cxnSpMk id="13" creationId="{F334E551-AB79-6C5F-2461-DF1DA7FB5F16}"/>
          </ac:cxnSpMkLst>
        </pc:cxnChg>
        <pc:cxnChg chg="del">
          <ac:chgData name="Arthur LAUMY" userId="a2b4f9f1-8ba6-4474-94d5-04520194d667" providerId="ADAL" clId="{06015CC8-DBB6-4F30-B386-35F5D6EB9276}" dt="2023-10-09T08:42:52.154" v="522" actId="478"/>
          <ac:cxnSpMkLst>
            <pc:docMk/>
            <pc:sldMk cId="3072475236" sldId="260"/>
            <ac:cxnSpMk id="14" creationId="{BC154698-67FA-5B2B-558D-E7F5C9A1641F}"/>
          </ac:cxnSpMkLst>
        </pc:cxnChg>
        <pc:cxnChg chg="add mod">
          <ac:chgData name="Arthur LAUMY" userId="a2b4f9f1-8ba6-4474-94d5-04520194d667" providerId="ADAL" clId="{06015CC8-DBB6-4F30-B386-35F5D6EB9276}" dt="2023-10-09T09:31:00.178" v="965" actId="14100"/>
          <ac:cxnSpMkLst>
            <pc:docMk/>
            <pc:sldMk cId="3072475236" sldId="260"/>
            <ac:cxnSpMk id="15" creationId="{1CCB7D2E-1DD5-F8E3-AAD5-F43720579038}"/>
          </ac:cxnSpMkLst>
        </pc:cxnChg>
        <pc:cxnChg chg="del mod">
          <ac:chgData name="Arthur LAUMY" userId="a2b4f9f1-8ba6-4474-94d5-04520194d667" providerId="ADAL" clId="{06015CC8-DBB6-4F30-B386-35F5D6EB9276}" dt="2023-10-09T08:52:01.049" v="723" actId="478"/>
          <ac:cxnSpMkLst>
            <pc:docMk/>
            <pc:sldMk cId="3072475236" sldId="260"/>
            <ac:cxnSpMk id="15" creationId="{987FAA84-4178-E339-586E-C71DD1AEA0D1}"/>
          </ac:cxnSpMkLst>
        </pc:cxnChg>
        <pc:cxnChg chg="del">
          <ac:chgData name="Arthur LAUMY" userId="a2b4f9f1-8ba6-4474-94d5-04520194d667" providerId="ADAL" clId="{06015CC8-DBB6-4F30-B386-35F5D6EB9276}" dt="2023-10-09T08:42:52.738" v="523" actId="478"/>
          <ac:cxnSpMkLst>
            <pc:docMk/>
            <pc:sldMk cId="3072475236" sldId="260"/>
            <ac:cxnSpMk id="16" creationId="{5CBF8EEA-5726-3D59-DB60-374803351E28}"/>
          </ac:cxnSpMkLst>
        </pc:cxnChg>
        <pc:cxnChg chg="del">
          <ac:chgData name="Arthur LAUMY" userId="a2b4f9f1-8ba6-4474-94d5-04520194d667" providerId="ADAL" clId="{06015CC8-DBB6-4F30-B386-35F5D6EB9276}" dt="2023-10-09T08:42:05.015" v="492" actId="478"/>
          <ac:cxnSpMkLst>
            <pc:docMk/>
            <pc:sldMk cId="3072475236" sldId="260"/>
            <ac:cxnSpMk id="17" creationId="{187F8F38-4C08-62F3-39C6-4943CEA75AEA}"/>
          </ac:cxnSpMkLst>
        </pc:cxnChg>
        <pc:cxnChg chg="del">
          <ac:chgData name="Arthur LAUMY" userId="a2b4f9f1-8ba6-4474-94d5-04520194d667" providerId="ADAL" clId="{06015CC8-DBB6-4F30-B386-35F5D6EB9276}" dt="2023-10-09T08:46:27.768" v="642" actId="478"/>
          <ac:cxnSpMkLst>
            <pc:docMk/>
            <pc:sldMk cId="3072475236" sldId="260"/>
            <ac:cxnSpMk id="20" creationId="{0FC2DF21-E933-0E99-5A72-0E73885E85F0}"/>
          </ac:cxnSpMkLst>
        </pc:cxnChg>
        <pc:cxnChg chg="del">
          <ac:chgData name="Arthur LAUMY" userId="a2b4f9f1-8ba6-4474-94d5-04520194d667" providerId="ADAL" clId="{06015CC8-DBB6-4F30-B386-35F5D6EB9276}" dt="2023-10-09T08:42:48.512" v="521" actId="478"/>
          <ac:cxnSpMkLst>
            <pc:docMk/>
            <pc:sldMk cId="3072475236" sldId="260"/>
            <ac:cxnSpMk id="37" creationId="{80E37AFB-3764-7AFC-BE62-977A3C76CA24}"/>
          </ac:cxnSpMkLst>
        </pc:cxnChg>
        <pc:cxnChg chg="del mod">
          <ac:chgData name="Arthur LAUMY" userId="a2b4f9f1-8ba6-4474-94d5-04520194d667" providerId="ADAL" clId="{06015CC8-DBB6-4F30-B386-35F5D6EB9276}" dt="2023-10-09T08:43:02.901" v="529" actId="478"/>
          <ac:cxnSpMkLst>
            <pc:docMk/>
            <pc:sldMk cId="3072475236" sldId="260"/>
            <ac:cxnSpMk id="40" creationId="{65614E03-A01E-7617-3092-76E7EA1F3287}"/>
          </ac:cxnSpMkLst>
        </pc:cxnChg>
        <pc:cxnChg chg="mod">
          <ac:chgData name="Arthur LAUMY" userId="a2b4f9f1-8ba6-4474-94d5-04520194d667" providerId="ADAL" clId="{06015CC8-DBB6-4F30-B386-35F5D6EB9276}" dt="2023-10-09T08:51:13.225" v="708" actId="14100"/>
          <ac:cxnSpMkLst>
            <pc:docMk/>
            <pc:sldMk cId="3072475236" sldId="260"/>
            <ac:cxnSpMk id="41" creationId="{C57F238A-D1F9-3045-3615-062A06B273EF}"/>
          </ac:cxnSpMkLst>
        </pc:cxnChg>
        <pc:cxnChg chg="del mod">
          <ac:chgData name="Arthur LAUMY" userId="a2b4f9f1-8ba6-4474-94d5-04520194d667" providerId="ADAL" clId="{06015CC8-DBB6-4F30-B386-35F5D6EB9276}" dt="2023-10-09T08:50:43.459" v="702" actId="478"/>
          <ac:cxnSpMkLst>
            <pc:docMk/>
            <pc:sldMk cId="3072475236" sldId="260"/>
            <ac:cxnSpMk id="47" creationId="{C3834E45-B569-7A2C-90DC-06FC90EA145D}"/>
          </ac:cxnSpMkLst>
        </pc:cxnChg>
        <pc:cxnChg chg="add del mod">
          <ac:chgData name="Arthur LAUMY" userId="a2b4f9f1-8ba6-4474-94d5-04520194d667" providerId="ADAL" clId="{06015CC8-DBB6-4F30-B386-35F5D6EB9276}" dt="2023-10-09T09:17:06.852" v="938" actId="478"/>
          <ac:cxnSpMkLst>
            <pc:docMk/>
            <pc:sldMk cId="3072475236" sldId="260"/>
            <ac:cxnSpMk id="48" creationId="{578B21D8-1221-33CB-A408-50A836793069}"/>
          </ac:cxnSpMkLst>
        </pc:cxnChg>
        <pc:cxnChg chg="add del mod">
          <ac:chgData name="Arthur LAUMY" userId="a2b4f9f1-8ba6-4474-94d5-04520194d667" providerId="ADAL" clId="{06015CC8-DBB6-4F30-B386-35F5D6EB9276}" dt="2023-10-09T08:48:25.903" v="670" actId="478"/>
          <ac:cxnSpMkLst>
            <pc:docMk/>
            <pc:sldMk cId="3072475236" sldId="260"/>
            <ac:cxnSpMk id="50" creationId="{D4228FC9-C7F8-2A3F-2C5D-97A4DE82E35E}"/>
          </ac:cxnSpMkLst>
        </pc:cxnChg>
        <pc:cxnChg chg="add mod">
          <ac:chgData name="Arthur LAUMY" userId="a2b4f9f1-8ba6-4474-94d5-04520194d667" providerId="ADAL" clId="{06015CC8-DBB6-4F30-B386-35F5D6EB9276}" dt="2023-10-09T08:51:35.849" v="714" actId="1076"/>
          <ac:cxnSpMkLst>
            <pc:docMk/>
            <pc:sldMk cId="3072475236" sldId="260"/>
            <ac:cxnSpMk id="52" creationId="{20BE5771-D50B-B5E6-A568-A6A6846B1138}"/>
          </ac:cxnSpMkLst>
        </pc:cxnChg>
        <pc:cxnChg chg="del">
          <ac:chgData name="Arthur LAUMY" userId="a2b4f9f1-8ba6-4474-94d5-04520194d667" providerId="ADAL" clId="{06015CC8-DBB6-4F30-B386-35F5D6EB9276}" dt="2023-10-09T08:42:04.168" v="491" actId="478"/>
          <ac:cxnSpMkLst>
            <pc:docMk/>
            <pc:sldMk cId="3072475236" sldId="260"/>
            <ac:cxnSpMk id="59" creationId="{0DC3B8E0-357F-0F4D-9BCB-F47AB60A62E4}"/>
          </ac:cxnSpMkLst>
        </pc:cxnChg>
        <pc:cxnChg chg="add mod">
          <ac:chgData name="Arthur LAUMY" userId="a2b4f9f1-8ba6-4474-94d5-04520194d667" providerId="ADAL" clId="{06015CC8-DBB6-4F30-B386-35F5D6EB9276}" dt="2023-10-09T08:51:46.298" v="717" actId="14100"/>
          <ac:cxnSpMkLst>
            <pc:docMk/>
            <pc:sldMk cId="3072475236" sldId="260"/>
            <ac:cxnSpMk id="60" creationId="{273914CE-B8C9-FA7F-BC4E-314FB89F68AE}"/>
          </ac:cxnSpMkLst>
        </pc:cxnChg>
        <pc:cxnChg chg="del">
          <ac:chgData name="Arthur LAUMY" userId="a2b4f9f1-8ba6-4474-94d5-04520194d667" providerId="ADAL" clId="{06015CC8-DBB6-4F30-B386-35F5D6EB9276}" dt="2023-10-09T08:42:03.574" v="490" actId="478"/>
          <ac:cxnSpMkLst>
            <pc:docMk/>
            <pc:sldMk cId="3072475236" sldId="260"/>
            <ac:cxnSpMk id="61" creationId="{8664FC74-7707-D041-C914-0A06FC0A3CCF}"/>
          </ac:cxnSpMkLst>
        </pc:cxnChg>
        <pc:cxnChg chg="del">
          <ac:chgData name="Arthur LAUMY" userId="a2b4f9f1-8ba6-4474-94d5-04520194d667" providerId="ADAL" clId="{06015CC8-DBB6-4F30-B386-35F5D6EB9276}" dt="2023-10-09T08:46:17.020" v="639" actId="478"/>
          <ac:cxnSpMkLst>
            <pc:docMk/>
            <pc:sldMk cId="3072475236" sldId="260"/>
            <ac:cxnSpMk id="63" creationId="{67CC9ED6-A6C9-06D8-47D1-2F0E0D1B23AE}"/>
          </ac:cxnSpMkLst>
        </pc:cxnChg>
        <pc:cxnChg chg="add del mod">
          <ac:chgData name="Arthur LAUMY" userId="a2b4f9f1-8ba6-4474-94d5-04520194d667" providerId="ADAL" clId="{06015CC8-DBB6-4F30-B386-35F5D6EB9276}" dt="2023-10-09T08:51:55.324" v="720" actId="478"/>
          <ac:cxnSpMkLst>
            <pc:docMk/>
            <pc:sldMk cId="3072475236" sldId="260"/>
            <ac:cxnSpMk id="64" creationId="{AD4AA56A-3279-6B1F-43F1-E84379635770}"/>
          </ac:cxnSpMkLst>
        </pc:cxnChg>
        <pc:cxnChg chg="del">
          <ac:chgData name="Arthur LAUMY" userId="a2b4f9f1-8ba6-4474-94d5-04520194d667" providerId="ADAL" clId="{06015CC8-DBB6-4F30-B386-35F5D6EB9276}" dt="2023-10-09T08:50:23.621" v="699" actId="478"/>
          <ac:cxnSpMkLst>
            <pc:docMk/>
            <pc:sldMk cId="3072475236" sldId="260"/>
            <ac:cxnSpMk id="65" creationId="{778B64F5-0838-924F-FC79-0F3F109E973E}"/>
          </ac:cxnSpMkLst>
        </pc:cxnChg>
        <pc:cxnChg chg="add mod">
          <ac:chgData name="Arthur LAUMY" userId="a2b4f9f1-8ba6-4474-94d5-04520194d667" providerId="ADAL" clId="{06015CC8-DBB6-4F30-B386-35F5D6EB9276}" dt="2023-10-09T09:18:33.962" v="958" actId="1076"/>
          <ac:cxnSpMkLst>
            <pc:docMk/>
            <pc:sldMk cId="3072475236" sldId="260"/>
            <ac:cxnSpMk id="66" creationId="{E3403822-EE4F-FFA8-182A-621558E647BE}"/>
          </ac:cxnSpMkLst>
        </pc:cxnChg>
        <pc:cxnChg chg="del">
          <ac:chgData name="Arthur LAUMY" userId="a2b4f9f1-8ba6-4474-94d5-04520194d667" providerId="ADAL" clId="{06015CC8-DBB6-4F30-B386-35F5D6EB9276}" dt="2023-10-09T08:50:22.899" v="698" actId="478"/>
          <ac:cxnSpMkLst>
            <pc:docMk/>
            <pc:sldMk cId="3072475236" sldId="260"/>
            <ac:cxnSpMk id="67" creationId="{2CFC4BD3-F9E2-DDBD-EDA4-E030E8D0FD4A}"/>
          </ac:cxnSpMkLst>
        </pc:cxnChg>
        <pc:cxnChg chg="del">
          <ac:chgData name="Arthur LAUMY" userId="a2b4f9f1-8ba6-4474-94d5-04520194d667" providerId="ADAL" clId="{06015CC8-DBB6-4F30-B386-35F5D6EB9276}" dt="2023-10-09T08:50:21.704" v="697" actId="478"/>
          <ac:cxnSpMkLst>
            <pc:docMk/>
            <pc:sldMk cId="3072475236" sldId="260"/>
            <ac:cxnSpMk id="69" creationId="{C76331D1-D9E1-4B6D-855B-9C03998A1CC5}"/>
          </ac:cxnSpMkLst>
        </pc:cxnChg>
        <pc:cxnChg chg="add mod">
          <ac:chgData name="Arthur LAUMY" userId="a2b4f9f1-8ba6-4474-94d5-04520194d667" providerId="ADAL" clId="{06015CC8-DBB6-4F30-B386-35F5D6EB9276}" dt="2023-10-09T08:52:12.141" v="728" actId="14100"/>
          <ac:cxnSpMkLst>
            <pc:docMk/>
            <pc:sldMk cId="3072475236" sldId="260"/>
            <ac:cxnSpMk id="70" creationId="{79CB4BF7-BB14-4DBA-9FDD-EF405DFA8DEF}"/>
          </ac:cxnSpMkLst>
        </pc:cxnChg>
        <pc:cxnChg chg="del">
          <ac:chgData name="Arthur LAUMY" userId="a2b4f9f1-8ba6-4474-94d5-04520194d667" providerId="ADAL" clId="{06015CC8-DBB6-4F30-B386-35F5D6EB9276}" dt="2023-10-09T08:50:21.704" v="697" actId="478"/>
          <ac:cxnSpMkLst>
            <pc:docMk/>
            <pc:sldMk cId="3072475236" sldId="260"/>
            <ac:cxnSpMk id="71" creationId="{C7EB11C8-1C71-F8A0-4C69-AAAAC93D4575}"/>
          </ac:cxnSpMkLst>
        </pc:cxnChg>
        <pc:cxnChg chg="del">
          <ac:chgData name="Arthur LAUMY" userId="a2b4f9f1-8ba6-4474-94d5-04520194d667" providerId="ADAL" clId="{06015CC8-DBB6-4F30-B386-35F5D6EB9276}" dt="2023-10-09T08:42:02.807" v="489" actId="478"/>
          <ac:cxnSpMkLst>
            <pc:docMk/>
            <pc:sldMk cId="3072475236" sldId="260"/>
            <ac:cxnSpMk id="73" creationId="{9AE85F92-1109-86E1-D215-0DC398657C85}"/>
          </ac:cxnSpMkLst>
        </pc:cxnChg>
        <pc:cxnChg chg="del">
          <ac:chgData name="Arthur LAUMY" userId="a2b4f9f1-8ba6-4474-94d5-04520194d667" providerId="ADAL" clId="{06015CC8-DBB6-4F30-B386-35F5D6EB9276}" dt="2023-10-09T08:46:39.736" v="655" actId="478"/>
          <ac:cxnSpMkLst>
            <pc:docMk/>
            <pc:sldMk cId="3072475236" sldId="260"/>
            <ac:cxnSpMk id="79" creationId="{67A4AE05-ED96-8427-88C9-6D1BCE0CA8F7}"/>
          </ac:cxnSpMkLst>
        </pc:cxnChg>
        <pc:cxnChg chg="add mod">
          <ac:chgData name="Arthur LAUMY" userId="a2b4f9f1-8ba6-4474-94d5-04520194d667" providerId="ADAL" clId="{06015CC8-DBB6-4F30-B386-35F5D6EB9276}" dt="2023-10-09T08:56:05.239" v="777" actId="1076"/>
          <ac:cxnSpMkLst>
            <pc:docMk/>
            <pc:sldMk cId="3072475236" sldId="260"/>
            <ac:cxnSpMk id="80" creationId="{7D44F336-BFD9-E970-9B1F-D8A000480824}"/>
          </ac:cxnSpMkLst>
        </pc:cxnChg>
        <pc:cxnChg chg="del">
          <ac:chgData name="Arthur LAUMY" userId="a2b4f9f1-8ba6-4474-94d5-04520194d667" providerId="ADAL" clId="{06015CC8-DBB6-4F30-B386-35F5D6EB9276}" dt="2023-10-09T08:46:32.432" v="646" actId="478"/>
          <ac:cxnSpMkLst>
            <pc:docMk/>
            <pc:sldMk cId="3072475236" sldId="260"/>
            <ac:cxnSpMk id="81" creationId="{73E5123F-24DC-A0C9-807C-CEF735B0C8D1}"/>
          </ac:cxnSpMkLst>
        </pc:cxnChg>
        <pc:cxnChg chg="del">
          <ac:chgData name="Arthur LAUMY" userId="a2b4f9f1-8ba6-4474-94d5-04520194d667" providerId="ADAL" clId="{06015CC8-DBB6-4F30-B386-35F5D6EB9276}" dt="2023-10-09T08:50:08.904" v="695" actId="478"/>
          <ac:cxnSpMkLst>
            <pc:docMk/>
            <pc:sldMk cId="3072475236" sldId="260"/>
            <ac:cxnSpMk id="83" creationId="{44719227-7FB9-0B6F-1F7E-4E24024ADFBD}"/>
          </ac:cxnSpMkLst>
        </pc:cxnChg>
        <pc:cxnChg chg="add mod">
          <ac:chgData name="Arthur LAUMY" userId="a2b4f9f1-8ba6-4474-94d5-04520194d667" providerId="ADAL" clId="{06015CC8-DBB6-4F30-B386-35F5D6EB9276}" dt="2023-10-09T08:56:21.735" v="781" actId="14100"/>
          <ac:cxnSpMkLst>
            <pc:docMk/>
            <pc:sldMk cId="3072475236" sldId="260"/>
            <ac:cxnSpMk id="84" creationId="{58903B9D-B6A5-EE2F-6A5B-00CBEA98EFCC}"/>
          </ac:cxnSpMkLst>
        </pc:cxnChg>
        <pc:cxnChg chg="del">
          <ac:chgData name="Arthur LAUMY" userId="a2b4f9f1-8ba6-4474-94d5-04520194d667" providerId="ADAL" clId="{06015CC8-DBB6-4F30-B386-35F5D6EB9276}" dt="2023-10-09T08:46:34.742" v="649" actId="478"/>
          <ac:cxnSpMkLst>
            <pc:docMk/>
            <pc:sldMk cId="3072475236" sldId="260"/>
            <ac:cxnSpMk id="85" creationId="{7EB44F1B-B04E-7A91-6931-B300D91B9F56}"/>
          </ac:cxnSpMkLst>
        </pc:cxnChg>
        <pc:cxnChg chg="del">
          <ac:chgData name="Arthur LAUMY" userId="a2b4f9f1-8ba6-4474-94d5-04520194d667" providerId="ADAL" clId="{06015CC8-DBB6-4F30-B386-35F5D6EB9276}" dt="2023-10-09T08:42:11.842" v="500" actId="478"/>
          <ac:cxnSpMkLst>
            <pc:docMk/>
            <pc:sldMk cId="3072475236" sldId="260"/>
            <ac:cxnSpMk id="89" creationId="{E6B62AD4-F32E-40E3-EA89-91A50B0CE533}"/>
          </ac:cxnSpMkLst>
        </pc:cxnChg>
        <pc:cxnChg chg="add mod">
          <ac:chgData name="Arthur LAUMY" userId="a2b4f9f1-8ba6-4474-94d5-04520194d667" providerId="ADAL" clId="{06015CC8-DBB6-4F30-B386-35F5D6EB9276}" dt="2023-10-09T08:56:29.687" v="784" actId="14100"/>
          <ac:cxnSpMkLst>
            <pc:docMk/>
            <pc:sldMk cId="3072475236" sldId="260"/>
            <ac:cxnSpMk id="90" creationId="{7375119D-1763-A111-6E77-69DA7A6EFCEC}"/>
          </ac:cxnSpMkLst>
        </pc:cxnChg>
        <pc:cxnChg chg="del">
          <ac:chgData name="Arthur LAUMY" userId="a2b4f9f1-8ba6-4474-94d5-04520194d667" providerId="ADAL" clId="{06015CC8-DBB6-4F30-B386-35F5D6EB9276}" dt="2023-10-09T08:42:11.025" v="499" actId="478"/>
          <ac:cxnSpMkLst>
            <pc:docMk/>
            <pc:sldMk cId="3072475236" sldId="260"/>
            <ac:cxnSpMk id="91" creationId="{66007000-6FCA-B7B4-D58C-6A51A285F5FF}"/>
          </ac:cxnSpMkLst>
        </pc:cxnChg>
        <pc:cxnChg chg="del">
          <ac:chgData name="Arthur LAUMY" userId="a2b4f9f1-8ba6-4474-94d5-04520194d667" providerId="ADAL" clId="{06015CC8-DBB6-4F30-B386-35F5D6EB9276}" dt="2023-10-09T08:42:09.509" v="497" actId="478"/>
          <ac:cxnSpMkLst>
            <pc:docMk/>
            <pc:sldMk cId="3072475236" sldId="260"/>
            <ac:cxnSpMk id="93" creationId="{8FD88CAE-8B3F-504A-763E-AC1E7D453276}"/>
          </ac:cxnSpMkLst>
        </pc:cxnChg>
        <pc:cxnChg chg="add mod">
          <ac:chgData name="Arthur LAUMY" userId="a2b4f9f1-8ba6-4474-94d5-04520194d667" providerId="ADAL" clId="{06015CC8-DBB6-4F30-B386-35F5D6EB9276}" dt="2023-10-09T08:56:39.841" v="789" actId="14100"/>
          <ac:cxnSpMkLst>
            <pc:docMk/>
            <pc:sldMk cId="3072475236" sldId="260"/>
            <ac:cxnSpMk id="94" creationId="{9E937702-EE40-5626-787C-27CCA906B465}"/>
          </ac:cxnSpMkLst>
        </pc:cxnChg>
        <pc:cxnChg chg="del">
          <ac:chgData name="Arthur LAUMY" userId="a2b4f9f1-8ba6-4474-94d5-04520194d667" providerId="ADAL" clId="{06015CC8-DBB6-4F30-B386-35F5D6EB9276}" dt="2023-10-09T08:42:10.129" v="498" actId="478"/>
          <ac:cxnSpMkLst>
            <pc:docMk/>
            <pc:sldMk cId="3072475236" sldId="260"/>
            <ac:cxnSpMk id="95" creationId="{1934382A-73DB-75D6-EAAD-EF2918AFEE53}"/>
          </ac:cxnSpMkLst>
        </pc:cxnChg>
        <pc:cxnChg chg="del">
          <ac:chgData name="Arthur LAUMY" userId="a2b4f9f1-8ba6-4474-94d5-04520194d667" providerId="ADAL" clId="{06015CC8-DBB6-4F30-B386-35F5D6EB9276}" dt="2023-10-09T08:42:07.375" v="495" actId="478"/>
          <ac:cxnSpMkLst>
            <pc:docMk/>
            <pc:sldMk cId="3072475236" sldId="260"/>
            <ac:cxnSpMk id="97" creationId="{528F0D28-D3B1-83E3-7AE5-E24609BE227D}"/>
          </ac:cxnSpMkLst>
        </pc:cxnChg>
        <pc:cxnChg chg="del">
          <ac:chgData name="Arthur LAUMY" userId="a2b4f9f1-8ba6-4474-94d5-04520194d667" providerId="ADAL" clId="{06015CC8-DBB6-4F30-B386-35F5D6EB9276}" dt="2023-10-09T08:42:06.310" v="494" actId="478"/>
          <ac:cxnSpMkLst>
            <pc:docMk/>
            <pc:sldMk cId="3072475236" sldId="260"/>
            <ac:cxnSpMk id="99" creationId="{0A16F8DA-5C3B-7236-18B6-13FFB33C8A0A}"/>
          </ac:cxnSpMkLst>
        </pc:cxnChg>
        <pc:cxnChg chg="add mod">
          <ac:chgData name="Arthur LAUMY" userId="a2b4f9f1-8ba6-4474-94d5-04520194d667" providerId="ADAL" clId="{06015CC8-DBB6-4F30-B386-35F5D6EB9276}" dt="2023-10-09T08:56:44.387" v="791" actId="1076"/>
          <ac:cxnSpMkLst>
            <pc:docMk/>
            <pc:sldMk cId="3072475236" sldId="260"/>
            <ac:cxnSpMk id="100" creationId="{0C78A5AC-B020-8727-5BB1-D62C336BD573}"/>
          </ac:cxnSpMkLst>
        </pc:cxnChg>
        <pc:cxnChg chg="del">
          <ac:chgData name="Arthur LAUMY" userId="a2b4f9f1-8ba6-4474-94d5-04520194d667" providerId="ADAL" clId="{06015CC8-DBB6-4F30-B386-35F5D6EB9276}" dt="2023-10-09T08:42:05.948" v="493" actId="478"/>
          <ac:cxnSpMkLst>
            <pc:docMk/>
            <pc:sldMk cId="3072475236" sldId="260"/>
            <ac:cxnSpMk id="101" creationId="{30D85D2E-5607-F02A-2D91-CE3B70862E35}"/>
          </ac:cxnSpMkLst>
        </pc:cxnChg>
        <pc:cxnChg chg="add del mod">
          <ac:chgData name="Arthur LAUMY" userId="a2b4f9f1-8ba6-4474-94d5-04520194d667" providerId="ADAL" clId="{06015CC8-DBB6-4F30-B386-35F5D6EB9276}" dt="2023-10-09T09:18:21.954" v="951" actId="478"/>
          <ac:cxnSpMkLst>
            <pc:docMk/>
            <pc:sldMk cId="3072475236" sldId="260"/>
            <ac:cxnSpMk id="102" creationId="{65EEEFF2-5524-2985-AE50-94B827B54673}"/>
          </ac:cxnSpMkLst>
        </pc:cxnChg>
        <pc:cxnChg chg="del">
          <ac:chgData name="Arthur LAUMY" userId="a2b4f9f1-8ba6-4474-94d5-04520194d667" providerId="ADAL" clId="{06015CC8-DBB6-4F30-B386-35F5D6EB9276}" dt="2023-10-09T08:46:38.048" v="653" actId="478"/>
          <ac:cxnSpMkLst>
            <pc:docMk/>
            <pc:sldMk cId="3072475236" sldId="260"/>
            <ac:cxnSpMk id="103" creationId="{057818C2-7BAF-C1C3-EDA4-19885430556B}"/>
          </ac:cxnSpMkLst>
        </pc:cxnChg>
        <pc:cxnChg chg="del">
          <ac:chgData name="Arthur LAUMY" userId="a2b4f9f1-8ba6-4474-94d5-04520194d667" providerId="ADAL" clId="{06015CC8-DBB6-4F30-B386-35F5D6EB9276}" dt="2023-10-09T08:46:36.375" v="651" actId="478"/>
          <ac:cxnSpMkLst>
            <pc:docMk/>
            <pc:sldMk cId="3072475236" sldId="260"/>
            <ac:cxnSpMk id="105" creationId="{930D46F5-684F-831E-B140-24BCFECBCB20}"/>
          </ac:cxnSpMkLst>
        </pc:cxnChg>
        <pc:cxnChg chg="del">
          <ac:chgData name="Arthur LAUMY" userId="a2b4f9f1-8ba6-4474-94d5-04520194d667" providerId="ADAL" clId="{06015CC8-DBB6-4F30-B386-35F5D6EB9276}" dt="2023-10-09T08:46:35.528" v="650" actId="478"/>
          <ac:cxnSpMkLst>
            <pc:docMk/>
            <pc:sldMk cId="3072475236" sldId="260"/>
            <ac:cxnSpMk id="107" creationId="{F93B2474-5B44-E05D-1651-784D36694844}"/>
          </ac:cxnSpMkLst>
        </pc:cxnChg>
        <pc:cxnChg chg="add mod">
          <ac:chgData name="Arthur LAUMY" userId="a2b4f9f1-8ba6-4474-94d5-04520194d667" providerId="ADAL" clId="{06015CC8-DBB6-4F30-B386-35F5D6EB9276}" dt="2023-10-09T08:57:30.753" v="797" actId="1582"/>
          <ac:cxnSpMkLst>
            <pc:docMk/>
            <pc:sldMk cId="3072475236" sldId="260"/>
            <ac:cxnSpMk id="108" creationId="{3CF1F8F7-A949-84CF-81C7-D4B023A1BFC4}"/>
          </ac:cxnSpMkLst>
        </pc:cxnChg>
        <pc:cxnChg chg="del">
          <ac:chgData name="Arthur LAUMY" userId="a2b4f9f1-8ba6-4474-94d5-04520194d667" providerId="ADAL" clId="{06015CC8-DBB6-4F30-B386-35F5D6EB9276}" dt="2023-10-09T08:46:37.144" v="652" actId="478"/>
          <ac:cxnSpMkLst>
            <pc:docMk/>
            <pc:sldMk cId="3072475236" sldId="260"/>
            <ac:cxnSpMk id="109" creationId="{E3697F47-D5C6-FB50-2D81-121F750854BA}"/>
          </ac:cxnSpMkLst>
        </pc:cxnChg>
        <pc:cxnChg chg="add del">
          <ac:chgData name="Arthur LAUMY" userId="a2b4f9f1-8ba6-4474-94d5-04520194d667" providerId="ADAL" clId="{06015CC8-DBB6-4F30-B386-35F5D6EB9276}" dt="2023-10-09T08:48:31.013" v="672" actId="478"/>
          <ac:cxnSpMkLst>
            <pc:docMk/>
            <pc:sldMk cId="3072475236" sldId="260"/>
            <ac:cxnSpMk id="111" creationId="{10D8BE85-B132-B4B8-2676-C3D82ED84A7E}"/>
          </ac:cxnSpMkLst>
        </pc:cxnChg>
        <pc:cxnChg chg="add mod">
          <ac:chgData name="Arthur LAUMY" userId="a2b4f9f1-8ba6-4474-94d5-04520194d667" providerId="ADAL" clId="{06015CC8-DBB6-4F30-B386-35F5D6EB9276}" dt="2023-10-09T08:59:23.808" v="815" actId="1076"/>
          <ac:cxnSpMkLst>
            <pc:docMk/>
            <pc:sldMk cId="3072475236" sldId="260"/>
            <ac:cxnSpMk id="112" creationId="{F1EBC420-65B2-261C-3E2F-A4AE9BD3CA7F}"/>
          </ac:cxnSpMkLst>
        </pc:cxnChg>
        <pc:cxnChg chg="del">
          <ac:chgData name="Arthur LAUMY" userId="a2b4f9f1-8ba6-4474-94d5-04520194d667" providerId="ADAL" clId="{06015CC8-DBB6-4F30-B386-35F5D6EB9276}" dt="2023-10-09T08:42:08.707" v="496" actId="478"/>
          <ac:cxnSpMkLst>
            <pc:docMk/>
            <pc:sldMk cId="3072475236" sldId="260"/>
            <ac:cxnSpMk id="113" creationId="{31262FA4-6435-83C5-31F2-DC6C14CC4A50}"/>
          </ac:cxnSpMkLst>
        </pc:cxnChg>
        <pc:cxnChg chg="del">
          <ac:chgData name="Arthur LAUMY" userId="a2b4f9f1-8ba6-4474-94d5-04520194d667" providerId="ADAL" clId="{06015CC8-DBB6-4F30-B386-35F5D6EB9276}" dt="2023-10-09T08:42:02.807" v="489" actId="478"/>
          <ac:cxnSpMkLst>
            <pc:docMk/>
            <pc:sldMk cId="3072475236" sldId="260"/>
            <ac:cxnSpMk id="115" creationId="{20EDEB05-35F7-C9A3-A670-F2EBC90DF8E5}"/>
          </ac:cxnSpMkLst>
        </pc:cxnChg>
        <pc:cxnChg chg="add del mod">
          <ac:chgData name="Arthur LAUMY" userId="a2b4f9f1-8ba6-4474-94d5-04520194d667" providerId="ADAL" clId="{06015CC8-DBB6-4F30-B386-35F5D6EB9276}" dt="2023-10-09T08:59:27.902" v="817" actId="478"/>
          <ac:cxnSpMkLst>
            <pc:docMk/>
            <pc:sldMk cId="3072475236" sldId="260"/>
            <ac:cxnSpMk id="117" creationId="{4ABD73AF-ECCC-437F-08C8-0BC7B95C1C33}"/>
          </ac:cxnSpMkLst>
        </pc:cxnChg>
        <pc:cxnChg chg="add del mod">
          <ac:chgData name="Arthur LAUMY" userId="a2b4f9f1-8ba6-4474-94d5-04520194d667" providerId="ADAL" clId="{06015CC8-DBB6-4F30-B386-35F5D6EB9276}" dt="2023-10-09T09:18:22.227" v="952" actId="478"/>
          <ac:cxnSpMkLst>
            <pc:docMk/>
            <pc:sldMk cId="3072475236" sldId="260"/>
            <ac:cxnSpMk id="118" creationId="{658BBC93-9B1B-E683-9489-3166A4DFAB09}"/>
          </ac:cxnSpMkLst>
        </pc:cxnChg>
        <pc:cxnChg chg="add mod ord">
          <ac:chgData name="Arthur LAUMY" userId="a2b4f9f1-8ba6-4474-94d5-04520194d667" providerId="ADAL" clId="{06015CC8-DBB6-4F30-B386-35F5D6EB9276}" dt="2023-10-09T09:00:00.975" v="827" actId="14100"/>
          <ac:cxnSpMkLst>
            <pc:docMk/>
            <pc:sldMk cId="3072475236" sldId="260"/>
            <ac:cxnSpMk id="120" creationId="{E07D18C9-D51D-84CE-FC2F-84AAF09D28A4}"/>
          </ac:cxnSpMkLst>
        </pc:cxnChg>
        <pc:cxnChg chg="add mod">
          <ac:chgData name="Arthur LAUMY" userId="a2b4f9f1-8ba6-4474-94d5-04520194d667" providerId="ADAL" clId="{06015CC8-DBB6-4F30-B386-35F5D6EB9276}" dt="2023-10-09T09:00:16.458" v="830" actId="208"/>
          <ac:cxnSpMkLst>
            <pc:docMk/>
            <pc:sldMk cId="3072475236" sldId="260"/>
            <ac:cxnSpMk id="124" creationId="{952015EC-2FF2-CAE4-D01D-99DF69C1616B}"/>
          </ac:cxnSpMkLst>
        </pc:cxnChg>
        <pc:cxnChg chg="add del mod">
          <ac:chgData name="Arthur LAUMY" userId="a2b4f9f1-8ba6-4474-94d5-04520194d667" providerId="ADAL" clId="{06015CC8-DBB6-4F30-B386-35F5D6EB9276}" dt="2023-10-09T09:18:22.520" v="953" actId="478"/>
          <ac:cxnSpMkLst>
            <pc:docMk/>
            <pc:sldMk cId="3072475236" sldId="260"/>
            <ac:cxnSpMk id="125" creationId="{154E54E1-B857-2E41-0A91-D4E1F80A4C7D}"/>
          </ac:cxnSpMkLst>
        </pc:cxnChg>
        <pc:cxnChg chg="add mod">
          <ac:chgData name="Arthur LAUMY" userId="a2b4f9f1-8ba6-4474-94d5-04520194d667" providerId="ADAL" clId="{06015CC8-DBB6-4F30-B386-35F5D6EB9276}" dt="2023-10-09T09:00:59.315" v="841" actId="14100"/>
          <ac:cxnSpMkLst>
            <pc:docMk/>
            <pc:sldMk cId="3072475236" sldId="260"/>
            <ac:cxnSpMk id="128" creationId="{25003591-7C15-4DF7-B539-9EF65CD715A5}"/>
          </ac:cxnSpMkLst>
        </pc:cxnChg>
        <pc:cxnChg chg="add mod">
          <ac:chgData name="Arthur LAUMY" userId="a2b4f9f1-8ba6-4474-94d5-04520194d667" providerId="ADAL" clId="{06015CC8-DBB6-4F30-B386-35F5D6EB9276}" dt="2023-10-09T09:05:53.425" v="848" actId="1076"/>
          <ac:cxnSpMkLst>
            <pc:docMk/>
            <pc:sldMk cId="3072475236" sldId="260"/>
            <ac:cxnSpMk id="134" creationId="{24705875-6DF0-F42C-6E2C-017B13956D22}"/>
          </ac:cxnSpMkLst>
        </pc:cxnChg>
        <pc:cxnChg chg="add mod">
          <ac:chgData name="Arthur LAUMY" userId="a2b4f9f1-8ba6-4474-94d5-04520194d667" providerId="ADAL" clId="{06015CC8-DBB6-4F30-B386-35F5D6EB9276}" dt="2023-10-09T09:06:02.418" v="852" actId="14100"/>
          <ac:cxnSpMkLst>
            <pc:docMk/>
            <pc:sldMk cId="3072475236" sldId="260"/>
            <ac:cxnSpMk id="137" creationId="{70C1300E-0101-D827-7A40-2FEA0AAC8EF7}"/>
          </ac:cxnSpMkLst>
        </pc:cxnChg>
        <pc:cxnChg chg="add mod">
          <ac:chgData name="Arthur LAUMY" userId="a2b4f9f1-8ba6-4474-94d5-04520194d667" providerId="ADAL" clId="{06015CC8-DBB6-4F30-B386-35F5D6EB9276}" dt="2023-10-09T09:06:18.612" v="857" actId="14100"/>
          <ac:cxnSpMkLst>
            <pc:docMk/>
            <pc:sldMk cId="3072475236" sldId="260"/>
            <ac:cxnSpMk id="140" creationId="{6D47D366-A0A7-41AA-B86A-CE15D8F140C2}"/>
          </ac:cxnSpMkLst>
        </pc:cxnChg>
        <pc:cxnChg chg="add mod">
          <ac:chgData name="Arthur LAUMY" userId="a2b4f9f1-8ba6-4474-94d5-04520194d667" providerId="ADAL" clId="{06015CC8-DBB6-4F30-B386-35F5D6EB9276}" dt="2023-10-09T09:18:11.046" v="949" actId="1076"/>
          <ac:cxnSpMkLst>
            <pc:docMk/>
            <pc:sldMk cId="3072475236" sldId="260"/>
            <ac:cxnSpMk id="143" creationId="{4718F2E7-BC71-EED6-E8A6-3B0505712B19}"/>
          </ac:cxnSpMkLst>
        </pc:cxnChg>
        <pc:cxnChg chg="add mod">
          <ac:chgData name="Arthur LAUMY" userId="a2b4f9f1-8ba6-4474-94d5-04520194d667" providerId="ADAL" clId="{06015CC8-DBB6-4F30-B386-35F5D6EB9276}" dt="2023-10-09T09:18:07.756" v="948" actId="1076"/>
          <ac:cxnSpMkLst>
            <pc:docMk/>
            <pc:sldMk cId="3072475236" sldId="260"/>
            <ac:cxnSpMk id="146" creationId="{B82DFAFC-0709-9549-CB3E-E4C8ED309BEE}"/>
          </ac:cxnSpMkLst>
        </pc:cxnChg>
        <pc:cxnChg chg="add del mod">
          <ac:chgData name="Arthur LAUMY" userId="a2b4f9f1-8ba6-4474-94d5-04520194d667" providerId="ADAL" clId="{06015CC8-DBB6-4F30-B386-35F5D6EB9276}" dt="2023-10-09T09:18:23.046" v="954" actId="478"/>
          <ac:cxnSpMkLst>
            <pc:docMk/>
            <pc:sldMk cId="3072475236" sldId="260"/>
            <ac:cxnSpMk id="147" creationId="{606685A9-1D5B-7BA6-54B1-955C7AC8AB3B}"/>
          </ac:cxnSpMkLst>
        </pc:cxnChg>
        <pc:cxnChg chg="add mod">
          <ac:chgData name="Arthur LAUMY" userId="a2b4f9f1-8ba6-4474-94d5-04520194d667" providerId="ADAL" clId="{06015CC8-DBB6-4F30-B386-35F5D6EB9276}" dt="2023-10-09T09:08:05.407" v="873" actId="208"/>
          <ac:cxnSpMkLst>
            <pc:docMk/>
            <pc:sldMk cId="3072475236" sldId="260"/>
            <ac:cxnSpMk id="148" creationId="{0E55C0DC-0309-10D5-CA1D-1B1833F58795}"/>
          </ac:cxnSpMkLst>
        </pc:cxnChg>
        <pc:cxnChg chg="add mod">
          <ac:chgData name="Arthur LAUMY" userId="a2b4f9f1-8ba6-4474-94d5-04520194d667" providerId="ADAL" clId="{06015CC8-DBB6-4F30-B386-35F5D6EB9276}" dt="2023-10-09T09:08:22.515" v="879" actId="14100"/>
          <ac:cxnSpMkLst>
            <pc:docMk/>
            <pc:sldMk cId="3072475236" sldId="260"/>
            <ac:cxnSpMk id="150" creationId="{AA7E41FA-CDFC-809D-512B-92E1AA7827A6}"/>
          </ac:cxnSpMkLst>
        </pc:cxnChg>
        <pc:cxnChg chg="add del mod">
          <ac:chgData name="Arthur LAUMY" userId="a2b4f9f1-8ba6-4474-94d5-04520194d667" providerId="ADAL" clId="{06015CC8-DBB6-4F30-B386-35F5D6EB9276}" dt="2023-10-09T09:08:56.954" v="883" actId="478"/>
          <ac:cxnSpMkLst>
            <pc:docMk/>
            <pc:sldMk cId="3072475236" sldId="260"/>
            <ac:cxnSpMk id="154" creationId="{08BCC007-1E9F-DB39-535B-690C4AC58362}"/>
          </ac:cxnSpMkLst>
        </pc:cxnChg>
        <pc:cxnChg chg="add del mod">
          <ac:chgData name="Arthur LAUMY" userId="a2b4f9f1-8ba6-4474-94d5-04520194d667" providerId="ADAL" clId="{06015CC8-DBB6-4F30-B386-35F5D6EB9276}" dt="2023-10-09T09:13:50.244" v="916" actId="478"/>
          <ac:cxnSpMkLst>
            <pc:docMk/>
            <pc:sldMk cId="3072475236" sldId="260"/>
            <ac:cxnSpMk id="157" creationId="{4B3759F8-ADA7-D601-7133-DDCCD43216A0}"/>
          </ac:cxnSpMkLst>
        </pc:cxnChg>
        <pc:cxnChg chg="add del mod">
          <ac:chgData name="Arthur LAUMY" userId="a2b4f9f1-8ba6-4474-94d5-04520194d667" providerId="ADAL" clId="{06015CC8-DBB6-4F30-B386-35F5D6EB9276}" dt="2023-10-09T09:13:50.547" v="917" actId="478"/>
          <ac:cxnSpMkLst>
            <pc:docMk/>
            <pc:sldMk cId="3072475236" sldId="260"/>
            <ac:cxnSpMk id="158" creationId="{B8667766-3B8D-5E74-1212-D1F9BB3BAC17}"/>
          </ac:cxnSpMkLst>
        </pc:cxnChg>
        <pc:cxnChg chg="add del mod">
          <ac:chgData name="Arthur LAUMY" userId="a2b4f9f1-8ba6-4474-94d5-04520194d667" providerId="ADAL" clId="{06015CC8-DBB6-4F30-B386-35F5D6EB9276}" dt="2023-10-09T09:11:48.240" v="903" actId="478"/>
          <ac:cxnSpMkLst>
            <pc:docMk/>
            <pc:sldMk cId="3072475236" sldId="260"/>
            <ac:cxnSpMk id="164" creationId="{D79C03D8-21D1-36A7-B7CD-98FA05587B8B}"/>
          </ac:cxnSpMkLst>
        </pc:cxnChg>
        <pc:cxnChg chg="add del mod">
          <ac:chgData name="Arthur LAUMY" userId="a2b4f9f1-8ba6-4474-94d5-04520194d667" providerId="ADAL" clId="{06015CC8-DBB6-4F30-B386-35F5D6EB9276}" dt="2023-10-09T09:11:45.383" v="902" actId="11529"/>
          <ac:cxnSpMkLst>
            <pc:docMk/>
            <pc:sldMk cId="3072475236" sldId="260"/>
            <ac:cxnSpMk id="169" creationId="{FBFC7292-B1F2-AB14-C6DA-4CB88ED85E1A}"/>
          </ac:cxnSpMkLst>
        </pc:cxnChg>
        <pc:cxnChg chg="add mod">
          <ac:chgData name="Arthur LAUMY" userId="a2b4f9f1-8ba6-4474-94d5-04520194d667" providerId="ADAL" clId="{06015CC8-DBB6-4F30-B386-35F5D6EB9276}" dt="2023-10-09T09:12:08.348" v="906" actId="1582"/>
          <ac:cxnSpMkLst>
            <pc:docMk/>
            <pc:sldMk cId="3072475236" sldId="260"/>
            <ac:cxnSpMk id="171" creationId="{917FDF35-C1FC-B910-0BA2-ECBCE6CAD8A6}"/>
          </ac:cxnSpMkLst>
        </pc:cxnChg>
        <pc:cxnChg chg="add mod">
          <ac:chgData name="Arthur LAUMY" userId="a2b4f9f1-8ba6-4474-94d5-04520194d667" providerId="ADAL" clId="{06015CC8-DBB6-4F30-B386-35F5D6EB9276}" dt="2023-10-09T09:13:15.552" v="911" actId="1582"/>
          <ac:cxnSpMkLst>
            <pc:docMk/>
            <pc:sldMk cId="3072475236" sldId="260"/>
            <ac:cxnSpMk id="173" creationId="{A0F8C7C7-E611-2023-2DFA-D59C89CA2E10}"/>
          </ac:cxnSpMkLst>
        </pc:cxnChg>
        <pc:cxnChg chg="add del mod">
          <ac:chgData name="Arthur LAUMY" userId="a2b4f9f1-8ba6-4474-94d5-04520194d667" providerId="ADAL" clId="{06015CC8-DBB6-4F30-B386-35F5D6EB9276}" dt="2023-10-09T09:14:55.950" v="928" actId="478"/>
          <ac:cxnSpMkLst>
            <pc:docMk/>
            <pc:sldMk cId="3072475236" sldId="260"/>
            <ac:cxnSpMk id="175" creationId="{62674E19-BC45-A4A3-3700-69448257CF50}"/>
          </ac:cxnSpMkLst>
        </pc:cxnChg>
        <pc:cxnChg chg="add mod">
          <ac:chgData name="Arthur LAUMY" userId="a2b4f9f1-8ba6-4474-94d5-04520194d667" providerId="ADAL" clId="{06015CC8-DBB6-4F30-B386-35F5D6EB9276}" dt="2023-10-09T09:14:09.530" v="920" actId="1582"/>
          <ac:cxnSpMkLst>
            <pc:docMk/>
            <pc:sldMk cId="3072475236" sldId="260"/>
            <ac:cxnSpMk id="177" creationId="{D7B3A767-FE05-00AA-C0A6-BC568539D7D2}"/>
          </ac:cxnSpMkLst>
        </pc:cxnChg>
        <pc:cxnChg chg="add mod">
          <ac:chgData name="Arthur LAUMY" userId="a2b4f9f1-8ba6-4474-94d5-04520194d667" providerId="ADAL" clId="{06015CC8-DBB6-4F30-B386-35F5D6EB9276}" dt="2023-10-09T09:14:29.951" v="924" actId="1582"/>
          <ac:cxnSpMkLst>
            <pc:docMk/>
            <pc:sldMk cId="3072475236" sldId="260"/>
            <ac:cxnSpMk id="179" creationId="{D6607629-45D1-98B2-E71A-85255DB3870B}"/>
          </ac:cxnSpMkLst>
        </pc:cxnChg>
        <pc:cxnChg chg="add mod">
          <ac:chgData name="Arthur LAUMY" userId="a2b4f9f1-8ba6-4474-94d5-04520194d667" providerId="ADAL" clId="{06015CC8-DBB6-4F30-B386-35F5D6EB9276}" dt="2023-10-09T09:14:44.451" v="927" actId="1582"/>
          <ac:cxnSpMkLst>
            <pc:docMk/>
            <pc:sldMk cId="3072475236" sldId="260"/>
            <ac:cxnSpMk id="181" creationId="{1155003E-82C5-0B10-509B-50BF2DA0C89B}"/>
          </ac:cxnSpMkLst>
        </pc:cxnChg>
        <pc:cxnChg chg="add mod">
          <ac:chgData name="Arthur LAUMY" userId="a2b4f9f1-8ba6-4474-94d5-04520194d667" providerId="ADAL" clId="{06015CC8-DBB6-4F30-B386-35F5D6EB9276}" dt="2023-10-09T09:18:47.527" v="961" actId="1076"/>
          <ac:cxnSpMkLst>
            <pc:docMk/>
            <pc:sldMk cId="3072475236" sldId="260"/>
            <ac:cxnSpMk id="182" creationId="{7C2D1CC9-CF22-4105-FEC8-C4C2ADF0B5F7}"/>
          </ac:cxnSpMkLst>
        </pc:cxnChg>
        <pc:cxnChg chg="add mod">
          <ac:chgData name="Arthur LAUMY" userId="a2b4f9f1-8ba6-4474-94d5-04520194d667" providerId="ADAL" clId="{06015CC8-DBB6-4F30-B386-35F5D6EB9276}" dt="2023-10-09T09:17:49.846" v="947" actId="1582"/>
          <ac:cxnSpMkLst>
            <pc:docMk/>
            <pc:sldMk cId="3072475236" sldId="260"/>
            <ac:cxnSpMk id="185" creationId="{761CC159-1625-D921-03E0-BBA5BA488C4C}"/>
          </ac:cxnSpMkLst>
        </pc:cxnChg>
      </pc:sldChg>
    </pc:docChg>
  </pc:docChgLst>
  <pc:docChgLst>
    <pc:chgData name="Lucas CHAPART" userId="S::lucas.chapart@ensea.fr::04506b38-2d92-40b9-a983-5f3715984ce1" providerId="AD" clId="Web-{633F011A-C78C-DA67-3557-2C46FDA1508F}"/>
    <pc:docChg chg="addSld modSld">
      <pc:chgData name="Lucas CHAPART" userId="S::lucas.chapart@ensea.fr::04506b38-2d92-40b9-a983-5f3715984ce1" providerId="AD" clId="Web-{633F011A-C78C-DA67-3557-2C46FDA1508F}" dt="2023-10-09T20:35:37.661" v="22" actId="1076"/>
      <pc:docMkLst>
        <pc:docMk/>
      </pc:docMkLst>
      <pc:sldChg chg="addSp delSp modSp">
        <pc:chgData name="Lucas CHAPART" userId="S::lucas.chapart@ensea.fr::04506b38-2d92-40b9-a983-5f3715984ce1" providerId="AD" clId="Web-{633F011A-C78C-DA67-3557-2C46FDA1508F}" dt="2023-10-09T19:54:38.756" v="7" actId="1076"/>
        <pc:sldMkLst>
          <pc:docMk/>
          <pc:sldMk cId="807061003" sldId="262"/>
        </pc:sldMkLst>
        <pc:spChg chg="add del mod">
          <ac:chgData name="Lucas CHAPART" userId="S::lucas.chapart@ensea.fr::04506b38-2d92-40b9-a983-5f3715984ce1" providerId="AD" clId="Web-{633F011A-C78C-DA67-3557-2C46FDA1508F}" dt="2023-10-09T19:54:32.084" v="4"/>
          <ac:spMkLst>
            <pc:docMk/>
            <pc:sldMk cId="807061003" sldId="262"/>
            <ac:spMk id="2" creationId="{0C580295-5F9E-AFEB-5806-807896B56BAF}"/>
          </ac:spMkLst>
        </pc:spChg>
        <pc:spChg chg="mod">
          <ac:chgData name="Lucas CHAPART" userId="S::lucas.chapart@ensea.fr::04506b38-2d92-40b9-a983-5f3715984ce1" providerId="AD" clId="Web-{633F011A-C78C-DA67-3557-2C46FDA1508F}" dt="2023-10-09T19:54:35.881" v="5" actId="1076"/>
          <ac:spMkLst>
            <pc:docMk/>
            <pc:sldMk cId="807061003" sldId="262"/>
            <ac:spMk id="35" creationId="{5B319418-7893-73B8-00AE-0264AE9A5623}"/>
          </ac:spMkLst>
        </pc:spChg>
        <pc:picChg chg="mod">
          <ac:chgData name="Lucas CHAPART" userId="S::lucas.chapart@ensea.fr::04506b38-2d92-40b9-a983-5f3715984ce1" providerId="AD" clId="Web-{633F011A-C78C-DA67-3557-2C46FDA1508F}" dt="2023-10-09T19:54:38.756" v="7" actId="1076"/>
          <ac:picMkLst>
            <pc:docMk/>
            <pc:sldMk cId="807061003" sldId="262"/>
            <ac:picMk id="4" creationId="{8EC9A70E-C134-46DE-9F34-15C507C99FDF}"/>
          </ac:picMkLst>
        </pc:picChg>
      </pc:sldChg>
      <pc:sldChg chg="addSp delSp modSp add replId">
        <pc:chgData name="Lucas CHAPART" userId="S::lucas.chapart@ensea.fr::04506b38-2d92-40b9-a983-5f3715984ce1" providerId="AD" clId="Web-{633F011A-C78C-DA67-3557-2C46FDA1508F}" dt="2023-10-09T20:35:37.661" v="22" actId="1076"/>
        <pc:sldMkLst>
          <pc:docMk/>
          <pc:sldMk cId="3639208133" sldId="263"/>
        </pc:sldMkLst>
        <pc:spChg chg="add del mod">
          <ac:chgData name="Lucas CHAPART" userId="S::lucas.chapart@ensea.fr::04506b38-2d92-40b9-a983-5f3715984ce1" providerId="AD" clId="Web-{633F011A-C78C-DA67-3557-2C46FDA1508F}" dt="2023-10-09T19:55:07.429" v="15"/>
          <ac:spMkLst>
            <pc:docMk/>
            <pc:sldMk cId="3639208133" sldId="263"/>
            <ac:spMk id="2" creationId="{C623A4C9-E1B5-A5F8-52AF-0819DA111042}"/>
          </ac:spMkLst>
        </pc:spChg>
        <pc:spChg chg="add mod">
          <ac:chgData name="Lucas CHAPART" userId="S::lucas.chapart@ensea.fr::04506b38-2d92-40b9-a983-5f3715984ce1" providerId="AD" clId="Web-{633F011A-C78C-DA67-3557-2C46FDA1508F}" dt="2023-10-09T20:02:33.492" v="21" actId="14100"/>
          <ac:spMkLst>
            <pc:docMk/>
            <pc:sldMk cId="3639208133" sldId="263"/>
            <ac:spMk id="3" creationId="{F61702ED-37DF-0A40-1F2D-18613A1A888A}"/>
          </ac:spMkLst>
        </pc:spChg>
        <pc:spChg chg="mod">
          <ac:chgData name="Lucas CHAPART" userId="S::lucas.chapart@ensea.fr::04506b38-2d92-40b9-a983-5f3715984ce1" providerId="AD" clId="Web-{633F011A-C78C-DA67-3557-2C46FDA1508F}" dt="2023-10-09T20:35:37.661" v="22" actId="1076"/>
          <ac:spMkLst>
            <pc:docMk/>
            <pc:sldMk cId="3639208133" sldId="263"/>
            <ac:spMk id="35" creationId="{5B319418-7893-73B8-00AE-0264AE9A5623}"/>
          </ac:spMkLst>
        </pc:spChg>
        <pc:picChg chg="mod">
          <ac:chgData name="Lucas CHAPART" userId="S::lucas.chapart@ensea.fr::04506b38-2d92-40b9-a983-5f3715984ce1" providerId="AD" clId="Web-{633F011A-C78C-DA67-3557-2C46FDA1508F}" dt="2023-10-09T19:55:25.429" v="17" actId="1076"/>
          <ac:picMkLst>
            <pc:docMk/>
            <pc:sldMk cId="3639208133" sldId="263"/>
            <ac:picMk id="4" creationId="{8EC9A70E-C134-46DE-9F34-15C507C99FDF}"/>
          </ac:picMkLst>
        </pc:picChg>
      </pc:sldChg>
    </pc:docChg>
  </pc:docChgLst>
  <pc:docChgLst>
    <pc:chgData name="Charlotte FRICOT" userId="S::charlotte.fricot@ensea.fr::b759aa5c-d277-4d4b-826b-f996fab5da1b" providerId="AD" clId="Web-{5E63614E-65A4-1CDC-DC6E-D72429C81299}"/>
    <pc:docChg chg="addSld modSld">
      <pc:chgData name="Charlotte FRICOT" userId="S::charlotte.fricot@ensea.fr::b759aa5c-d277-4d4b-826b-f996fab5da1b" providerId="AD" clId="Web-{5E63614E-65A4-1CDC-DC6E-D72429C81299}" dt="2023-10-09T19:24:35.197" v="724" actId="1076"/>
      <pc:docMkLst>
        <pc:docMk/>
      </pc:docMkLst>
      <pc:sldChg chg="addSp delSp modSp">
        <pc:chgData name="Charlotte FRICOT" userId="S::charlotte.fricot@ensea.fr::b759aa5c-d277-4d4b-826b-f996fab5da1b" providerId="AD" clId="Web-{5E63614E-65A4-1CDC-DC6E-D72429C81299}" dt="2023-10-09T19:05:49.807" v="432"/>
        <pc:sldMkLst>
          <pc:docMk/>
          <pc:sldMk cId="3870391895" sldId="259"/>
        </pc:sldMkLst>
        <pc:cxnChg chg="add del mod">
          <ac:chgData name="Charlotte FRICOT" userId="S::charlotte.fricot@ensea.fr::b759aa5c-d277-4d4b-826b-f996fab5da1b" providerId="AD" clId="Web-{5E63614E-65A4-1CDC-DC6E-D72429C81299}" dt="2023-10-09T18:38:16.040" v="176"/>
          <ac:cxnSpMkLst>
            <pc:docMk/>
            <pc:sldMk cId="3870391895" sldId="259"/>
            <ac:cxnSpMk id="25" creationId="{165EFBB1-2619-DA9B-4577-C9AA35428546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05:49.807" v="432"/>
          <ac:cxnSpMkLst>
            <pc:docMk/>
            <pc:sldMk cId="3870391895" sldId="259"/>
            <ac:cxnSpMk id="26" creationId="{38A04591-93C2-D2A1-C1D0-C446EFA928A6}"/>
          </ac:cxnSpMkLst>
        </pc:cxnChg>
      </pc:sldChg>
      <pc:sldChg chg="addSp delSp modSp new">
        <pc:chgData name="Charlotte FRICOT" userId="S::charlotte.fricot@ensea.fr::b759aa5c-d277-4d4b-826b-f996fab5da1b" providerId="AD" clId="Web-{5E63614E-65A4-1CDC-DC6E-D72429C81299}" dt="2023-10-09T19:17:06.164" v="601" actId="1076"/>
        <pc:sldMkLst>
          <pc:docMk/>
          <pc:sldMk cId="1483272609" sldId="261"/>
        </pc:sldMkLst>
        <pc:spChg chg="del">
          <ac:chgData name="Charlotte FRICOT" userId="S::charlotte.fricot@ensea.fr::b759aa5c-d277-4d4b-826b-f996fab5da1b" providerId="AD" clId="Web-{5E63614E-65A4-1CDC-DC6E-D72429C81299}" dt="2023-10-09T18:18:23.334" v="1"/>
          <ac:spMkLst>
            <pc:docMk/>
            <pc:sldMk cId="1483272609" sldId="261"/>
            <ac:spMk id="2" creationId="{286AD097-5C26-B82E-E8D4-F5A0DCB75DB6}"/>
          </ac:spMkLst>
        </pc:spChg>
        <pc:spChg chg="del">
          <ac:chgData name="Charlotte FRICOT" userId="S::charlotte.fricot@ensea.fr::b759aa5c-d277-4d4b-826b-f996fab5da1b" providerId="AD" clId="Web-{5E63614E-65A4-1CDC-DC6E-D72429C81299}" dt="2023-10-09T18:18:25.881" v="2"/>
          <ac:spMkLst>
            <pc:docMk/>
            <pc:sldMk cId="1483272609" sldId="261"/>
            <ac:spMk id="3" creationId="{628B0000-2CFC-BB4F-CE39-B0F3DAB5EE8B}"/>
          </ac:spMkLst>
        </pc:spChg>
        <pc:spChg chg="mod">
          <ac:chgData name="Charlotte FRICOT" userId="S::charlotte.fricot@ensea.fr::b759aa5c-d277-4d4b-826b-f996fab5da1b" providerId="AD" clId="Web-{5E63614E-65A4-1CDC-DC6E-D72429C81299}" dt="2023-10-09T19:14:27.061" v="555" actId="14100"/>
          <ac:spMkLst>
            <pc:docMk/>
            <pc:sldMk cId="1483272609" sldId="261"/>
            <ac:spMk id="5" creationId="{FAF1BDA3-E81C-D46B-6D27-633ADCACB60F}"/>
          </ac:spMkLst>
        </pc:spChg>
        <pc:spChg chg="mod">
          <ac:chgData name="Charlotte FRICOT" userId="S::charlotte.fricot@ensea.fr::b759aa5c-d277-4d4b-826b-f996fab5da1b" providerId="AD" clId="Web-{5E63614E-65A4-1CDC-DC6E-D72429C81299}" dt="2023-10-09T19:00:24.935" v="379" actId="1076"/>
          <ac:spMkLst>
            <pc:docMk/>
            <pc:sldMk cId="1483272609" sldId="261"/>
            <ac:spMk id="6" creationId="{3F42E398-AC04-58FF-A3B4-45BA3FFCE020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8:59:31.199" v="369" actId="1076"/>
          <ac:spMkLst>
            <pc:docMk/>
            <pc:sldMk cId="1483272609" sldId="261"/>
            <ac:spMk id="8" creationId="{B5642E1A-5B07-DDAA-322E-A907DCDBE973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00:05.481" v="375" actId="1076"/>
          <ac:spMkLst>
            <pc:docMk/>
            <pc:sldMk cId="1483272609" sldId="261"/>
            <ac:spMk id="9" creationId="{72DD4464-68B3-F903-6556-2D45E8B47A3B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5:55.083" v="591" actId="14100"/>
          <ac:spMkLst>
            <pc:docMk/>
            <pc:sldMk cId="1483272609" sldId="261"/>
            <ac:spMk id="10" creationId="{9E96557C-F178-15BC-B682-551D3926DE4E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07:48.093" v="454" actId="1076"/>
          <ac:spMkLst>
            <pc:docMk/>
            <pc:sldMk cId="1483272609" sldId="261"/>
            <ac:spMk id="11" creationId="{94272290-C6EC-5C69-5F9F-8A19DA8C9FF9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5:34.816" v="587" actId="1076"/>
          <ac:spMkLst>
            <pc:docMk/>
            <pc:sldMk cId="1483272609" sldId="261"/>
            <ac:spMk id="12" creationId="{3FD4FD43-B721-9568-1E90-D45A2E95DCD9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0:43.928" v="483" actId="1076"/>
          <ac:spMkLst>
            <pc:docMk/>
            <pc:sldMk cId="1483272609" sldId="261"/>
            <ac:spMk id="13" creationId="{9F394769-9593-19EE-DC70-47DD6A6EB959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4:37.265" v="561" actId="1076"/>
          <ac:spMkLst>
            <pc:docMk/>
            <pc:sldMk cId="1483272609" sldId="261"/>
            <ac:spMk id="14" creationId="{1A5C8950-BE5D-594B-41AB-046108B550F2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4:37.280" v="562" actId="1076"/>
          <ac:spMkLst>
            <pc:docMk/>
            <pc:sldMk cId="1483272609" sldId="261"/>
            <ac:spMk id="15" creationId="{91DF689B-DE22-2702-5BF1-1190BD74297E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09:25.050" v="466" actId="1076"/>
          <ac:spMkLst>
            <pc:docMk/>
            <pc:sldMk cId="1483272609" sldId="261"/>
            <ac:spMk id="16" creationId="{3E93AB72-DB08-2F2F-FB08-BFA8607225AF}"/>
          </ac:spMkLst>
        </pc:spChg>
        <pc:spChg chg="add mod ord">
          <ac:chgData name="Charlotte FRICOT" userId="S::charlotte.fricot@ensea.fr::b759aa5c-d277-4d4b-826b-f996fab5da1b" providerId="AD" clId="Web-{5E63614E-65A4-1CDC-DC6E-D72429C81299}" dt="2023-10-09T18:59:35.917" v="370" actId="1076"/>
          <ac:spMkLst>
            <pc:docMk/>
            <pc:sldMk cId="1483272609" sldId="261"/>
            <ac:spMk id="17" creationId="{1EBDA002-3BB9-FDB3-BF36-77EF000B492F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8:59:41.996" v="371" actId="1076"/>
          <ac:spMkLst>
            <pc:docMk/>
            <pc:sldMk cId="1483272609" sldId="261"/>
            <ac:spMk id="18" creationId="{F5AD3666-3EEA-6C0E-F0EF-8C15DB6DF659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00:02.434" v="374" actId="1076"/>
          <ac:spMkLst>
            <pc:docMk/>
            <pc:sldMk cId="1483272609" sldId="261"/>
            <ac:spMk id="24" creationId="{DEFBAE1A-5B37-B845-8D55-0F043B49A3BE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4:37.296" v="564" actId="1076"/>
          <ac:spMkLst>
            <pc:docMk/>
            <pc:sldMk cId="1483272609" sldId="261"/>
            <ac:spMk id="33" creationId="{229C5370-254B-9D15-2BA1-0E52DB207B9C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4:37.312" v="566" actId="1076"/>
          <ac:spMkLst>
            <pc:docMk/>
            <pc:sldMk cId="1483272609" sldId="261"/>
            <ac:spMk id="36" creationId="{3824C7C1-0402-2A06-22E0-B2CBF1CD0CC0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7:06.164" v="601" actId="1076"/>
          <ac:spMkLst>
            <pc:docMk/>
            <pc:sldMk cId="1483272609" sldId="261"/>
            <ac:spMk id="37" creationId="{59ABFC86-417C-3390-1130-91A27CBF86F2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0:29.224" v="480" actId="1076"/>
          <ac:spMkLst>
            <pc:docMk/>
            <pc:sldMk cId="1483272609" sldId="261"/>
            <ac:spMk id="38" creationId="{4F18DD2F-542A-2D86-01D2-F7D1AAE091DD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09:44.050" v="470" actId="1076"/>
          <ac:spMkLst>
            <pc:docMk/>
            <pc:sldMk cId="1483272609" sldId="261"/>
            <ac:spMk id="39" creationId="{487A6AFF-731C-6AA4-0DA7-B49BD5ED88A6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5:29.019" v="585" actId="14100"/>
          <ac:spMkLst>
            <pc:docMk/>
            <pc:sldMk cId="1483272609" sldId="261"/>
            <ac:spMk id="45" creationId="{A6E4C13D-893E-7D77-0078-B93BFF30DE61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14:37.405" v="573" actId="1076"/>
          <ac:spMkLst>
            <pc:docMk/>
            <pc:sldMk cId="1483272609" sldId="261"/>
            <ac:spMk id="55" creationId="{0AFC08A8-A282-FEF4-3132-170BFBDB4154}"/>
          </ac:spMkLst>
        </pc:spChg>
        <pc:grpChg chg="add mod">
          <ac:chgData name="Charlotte FRICOT" userId="S::charlotte.fricot@ensea.fr::b759aa5c-d277-4d4b-826b-f996fab5da1b" providerId="AD" clId="Web-{5E63614E-65A4-1CDC-DC6E-D72429C81299}" dt="2023-10-09T19:14:22.077" v="554" actId="14100"/>
          <ac:grpSpMkLst>
            <pc:docMk/>
            <pc:sldMk cId="1483272609" sldId="261"/>
            <ac:grpSpMk id="7" creationId="{D0063204-884C-0E27-5770-E2C7495F4427}"/>
          </ac:grpSpMkLst>
        </pc:grpChg>
        <pc:cxnChg chg="add del mod">
          <ac:chgData name="Charlotte FRICOT" userId="S::charlotte.fricot@ensea.fr::b759aa5c-d277-4d4b-826b-f996fab5da1b" providerId="AD" clId="Web-{5E63614E-65A4-1CDC-DC6E-D72429C81299}" dt="2023-10-09T18:34:53.326" v="149"/>
          <ac:cxnSpMkLst>
            <pc:docMk/>
            <pc:sldMk cId="1483272609" sldId="261"/>
            <ac:cxnSpMk id="19" creationId="{E9E5A958-1D87-CE5A-99D6-F5C71939BF4F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8:59:53.481" v="372" actId="1076"/>
          <ac:cxnSpMkLst>
            <pc:docMk/>
            <pc:sldMk cId="1483272609" sldId="261"/>
            <ac:cxnSpMk id="20" creationId="{1820DE4B-9413-F156-8074-4BA575E23462}"/>
          </ac:cxnSpMkLst>
        </pc:cxnChg>
        <pc:cxnChg chg="add del mod">
          <ac:chgData name="Charlotte FRICOT" userId="S::charlotte.fricot@ensea.fr::b759aa5c-d277-4d4b-826b-f996fab5da1b" providerId="AD" clId="Web-{5E63614E-65A4-1CDC-DC6E-D72429C81299}" dt="2023-10-09T18:38:25.650" v="179"/>
          <ac:cxnSpMkLst>
            <pc:docMk/>
            <pc:sldMk cId="1483272609" sldId="261"/>
            <ac:cxnSpMk id="21" creationId="{EBBAC56C-D9D6-B4A4-10D8-DE6982ECB8D4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8:59:55.996" v="373" actId="1076"/>
          <ac:cxnSpMkLst>
            <pc:docMk/>
            <pc:sldMk cId="1483272609" sldId="261"/>
            <ac:cxnSpMk id="23" creationId="{4A071ECB-D473-2A8F-7ED4-F098B42CA7E5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9:16:21.849" v="596" actId="14100"/>
          <ac:cxnSpMkLst>
            <pc:docMk/>
            <pc:sldMk cId="1483272609" sldId="261"/>
            <ac:cxnSpMk id="25" creationId="{E1DA855E-ED08-93A6-7CA0-481A8C95B7BF}"/>
          </ac:cxnSpMkLst>
        </pc:cxnChg>
        <pc:cxnChg chg="add del mod">
          <ac:chgData name="Charlotte FRICOT" userId="S::charlotte.fricot@ensea.fr::b759aa5c-d277-4d4b-826b-f996fab5da1b" providerId="AD" clId="Web-{5E63614E-65A4-1CDC-DC6E-D72429C81299}" dt="2023-10-09T18:40:03.794" v="196"/>
          <ac:cxnSpMkLst>
            <pc:docMk/>
            <pc:sldMk cId="1483272609" sldId="261"/>
            <ac:cxnSpMk id="26" creationId="{674BD163-8592-5597-46DE-3569FF590CB5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9:06:53.309" v="442" actId="1076"/>
          <ac:cxnSpMkLst>
            <pc:docMk/>
            <pc:sldMk cId="1483272609" sldId="261"/>
            <ac:cxnSpMk id="27" creationId="{8CF0F03A-E33E-6BF0-A01D-0815B66A7EDC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6:39.006" v="597" actId="1076"/>
          <ac:cxnSpMkLst>
            <pc:docMk/>
            <pc:sldMk cId="1483272609" sldId="261"/>
            <ac:cxnSpMk id="28" creationId="{82D1F3D8-0209-CA30-E3CD-61B0417D661E}"/>
          </ac:cxnSpMkLst>
        </pc:cxnChg>
        <pc:cxnChg chg="add del mod">
          <ac:chgData name="Charlotte FRICOT" userId="S::charlotte.fricot@ensea.fr::b759aa5c-d277-4d4b-826b-f996fab5da1b" providerId="AD" clId="Web-{5E63614E-65A4-1CDC-DC6E-D72429C81299}" dt="2023-10-09T18:42:46.035" v="215"/>
          <ac:cxnSpMkLst>
            <pc:docMk/>
            <pc:sldMk cId="1483272609" sldId="261"/>
            <ac:cxnSpMk id="29" creationId="{33BE5755-C072-C1EE-FC85-7A256745ACBB}"/>
          </ac:cxnSpMkLst>
        </pc:cxnChg>
        <pc:cxnChg chg="add del mod">
          <ac:chgData name="Charlotte FRICOT" userId="S::charlotte.fricot@ensea.fr::b759aa5c-d277-4d4b-826b-f996fab5da1b" providerId="AD" clId="Web-{5E63614E-65A4-1CDC-DC6E-D72429C81299}" dt="2023-10-09T18:42:42.972" v="214"/>
          <ac:cxnSpMkLst>
            <pc:docMk/>
            <pc:sldMk cId="1483272609" sldId="261"/>
            <ac:cxnSpMk id="30" creationId="{E10B01C3-C9E7-DA9C-4BD9-9362186A7A91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9:09:39.628" v="469" actId="1076"/>
          <ac:cxnSpMkLst>
            <pc:docMk/>
            <pc:sldMk cId="1483272609" sldId="261"/>
            <ac:cxnSpMk id="31" creationId="{0984E0CA-DA55-8A55-67A0-9CA719FB5B2C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9:10:25.818" v="479" actId="14100"/>
          <ac:cxnSpMkLst>
            <pc:docMk/>
            <pc:sldMk cId="1483272609" sldId="261"/>
            <ac:cxnSpMk id="32" creationId="{8E2974A0-B1FA-1103-E270-DEF95EE8FB96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6:59.320" v="600" actId="1076"/>
          <ac:cxnSpMkLst>
            <pc:docMk/>
            <pc:sldMk cId="1483272609" sldId="261"/>
            <ac:cxnSpMk id="34" creationId="{4DD544E9-17B9-3A78-45B4-194926A3F177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9:16:11.224" v="594" actId="14100"/>
          <ac:cxnSpMkLst>
            <pc:docMk/>
            <pc:sldMk cId="1483272609" sldId="261"/>
            <ac:cxnSpMk id="35" creationId="{8EC289DB-8528-3F17-FEA5-A5D012D8CB60}"/>
          </ac:cxnSpMkLst>
        </pc:cxnChg>
        <pc:cxnChg chg="add del mod">
          <ac:chgData name="Charlotte FRICOT" userId="S::charlotte.fricot@ensea.fr::b759aa5c-d277-4d4b-826b-f996fab5da1b" providerId="AD" clId="Web-{5E63614E-65A4-1CDC-DC6E-D72429C81299}" dt="2023-10-09T18:56:02.737" v="339"/>
          <ac:cxnSpMkLst>
            <pc:docMk/>
            <pc:sldMk cId="1483272609" sldId="261"/>
            <ac:cxnSpMk id="40" creationId="{D5BA6B8D-1D2D-F242-C2FB-70A335D2921A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07:15.123" v="446"/>
          <ac:cxnSpMkLst>
            <pc:docMk/>
            <pc:sldMk cId="1483272609" sldId="261"/>
            <ac:cxnSpMk id="41" creationId="{C71E75B9-7C14-2E9B-99D7-F74F71FA2943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5:31.785" v="586" actId="1076"/>
          <ac:cxnSpMkLst>
            <pc:docMk/>
            <pc:sldMk cId="1483272609" sldId="261"/>
            <ac:cxnSpMk id="42" creationId="{6A1E1533-42BF-ADCC-8E1E-F4383395D4BA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4:49" v="576" actId="1076"/>
          <ac:cxnSpMkLst>
            <pc:docMk/>
            <pc:sldMk cId="1483272609" sldId="261"/>
            <ac:cxnSpMk id="43" creationId="{1DC6C764-3B58-47C6-397B-860D1A8F3FCC}"/>
          </ac:cxnSpMkLst>
        </pc:cxnChg>
        <pc:cxnChg chg="add del mod">
          <ac:chgData name="Charlotte FRICOT" userId="S::charlotte.fricot@ensea.fr::b759aa5c-d277-4d4b-826b-f996fab5da1b" providerId="AD" clId="Web-{5E63614E-65A4-1CDC-DC6E-D72429C81299}" dt="2023-10-09T19:02:28.768" v="395"/>
          <ac:cxnSpMkLst>
            <pc:docMk/>
            <pc:sldMk cId="1483272609" sldId="261"/>
            <ac:cxnSpMk id="44" creationId="{A35FA0BB-A5DD-6536-0E89-EF3CBFC868C2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9:15:41.582" v="588" actId="1076"/>
          <ac:cxnSpMkLst>
            <pc:docMk/>
            <pc:sldMk cId="1483272609" sldId="261"/>
            <ac:cxnSpMk id="46" creationId="{1E0B4EC7-4901-0308-6DF2-BF113F47021C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6:01.817" v="593" actId="1076"/>
          <ac:cxnSpMkLst>
            <pc:docMk/>
            <pc:sldMk cId="1483272609" sldId="261"/>
            <ac:cxnSpMk id="47" creationId="{CC859D47-78B4-39B3-572F-BE090ACB7BDE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5:59.474" v="592" actId="1076"/>
          <ac:cxnSpMkLst>
            <pc:docMk/>
            <pc:sldMk cId="1483272609" sldId="261"/>
            <ac:cxnSpMk id="48" creationId="{45B396D5-D2DB-E240-B094-98987462C054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07:10.638" v="444" actId="1076"/>
          <ac:cxnSpMkLst>
            <pc:docMk/>
            <pc:sldMk cId="1483272609" sldId="261"/>
            <ac:cxnSpMk id="49" creationId="{A7C63569-F881-58BE-F9AE-E183B6775E14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4:49.015" v="578" actId="1076"/>
          <ac:cxnSpMkLst>
            <pc:docMk/>
            <pc:sldMk cId="1483272609" sldId="261"/>
            <ac:cxnSpMk id="50" creationId="{5D4BB982-D3F1-5D2F-3A3A-70641F979B12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09:21.393" v="465" actId="14100"/>
          <ac:cxnSpMkLst>
            <pc:docMk/>
            <pc:sldMk cId="1483272609" sldId="261"/>
            <ac:cxnSpMk id="51" creationId="{46700FAE-0D92-8986-C762-CFFAA74BA5CA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0:18.177" v="477" actId="14100"/>
          <ac:cxnSpMkLst>
            <pc:docMk/>
            <pc:sldMk cId="1483272609" sldId="261"/>
            <ac:cxnSpMk id="52" creationId="{BB840F3A-C596-C3DB-AF39-84CE12FC86DB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4:37.390" v="572" actId="1076"/>
          <ac:cxnSpMkLst>
            <pc:docMk/>
            <pc:sldMk cId="1483272609" sldId="261"/>
            <ac:cxnSpMk id="54" creationId="{34957179-ED7D-0481-B215-266020DD23F8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14:52.984" v="579" actId="1076"/>
          <ac:cxnSpMkLst>
            <pc:docMk/>
            <pc:sldMk cId="1483272609" sldId="261"/>
            <ac:cxnSpMk id="56" creationId="{D1256019-C0BE-E7F3-5102-643868299269}"/>
          </ac:cxnSpMkLst>
        </pc:cxnChg>
        <pc:cxnChg chg="add del mod">
          <ac:chgData name="Charlotte FRICOT" userId="S::charlotte.fricot@ensea.fr::b759aa5c-d277-4d4b-826b-f996fab5da1b" providerId="AD" clId="Web-{5E63614E-65A4-1CDC-DC6E-D72429C81299}" dt="2023-10-09T19:13:14.605" v="526"/>
          <ac:cxnSpMkLst>
            <pc:docMk/>
            <pc:sldMk cId="1483272609" sldId="261"/>
            <ac:cxnSpMk id="57" creationId="{EE53DFC7-4F43-EFC4-EBD0-9DF14417B052}"/>
          </ac:cxnSpMkLst>
        </pc:cxnChg>
        <pc:cxnChg chg="add mod ord">
          <ac:chgData name="Charlotte FRICOT" userId="S::charlotte.fricot@ensea.fr::b759aa5c-d277-4d4b-826b-f996fab5da1b" providerId="AD" clId="Web-{5E63614E-65A4-1CDC-DC6E-D72429C81299}" dt="2023-10-09T19:14:59.766" v="580" actId="1076"/>
          <ac:cxnSpMkLst>
            <pc:docMk/>
            <pc:sldMk cId="1483272609" sldId="261"/>
            <ac:cxnSpMk id="58" creationId="{787D7424-B477-C3CB-76CB-74A7878572FE}"/>
          </ac:cxnSpMkLst>
        </pc:cxnChg>
      </pc:sldChg>
      <pc:sldChg chg="addSp delSp modSp new">
        <pc:chgData name="Charlotte FRICOT" userId="S::charlotte.fricot@ensea.fr::b759aa5c-d277-4d4b-826b-f996fab5da1b" providerId="AD" clId="Web-{5E63614E-65A4-1CDC-DC6E-D72429C81299}" dt="2023-10-09T19:24:35.197" v="724" actId="1076"/>
        <pc:sldMkLst>
          <pc:docMk/>
          <pc:sldMk cId="807061003" sldId="262"/>
        </pc:sldMkLst>
        <pc:spChg chg="del mod">
          <ac:chgData name="Charlotte FRICOT" userId="S::charlotte.fricot@ensea.fr::b759aa5c-d277-4d4b-826b-f996fab5da1b" providerId="AD" clId="Web-{5E63614E-65A4-1CDC-DC6E-D72429C81299}" dt="2023-10-09T19:23:58.601" v="635"/>
          <ac:spMkLst>
            <pc:docMk/>
            <pc:sldMk cId="807061003" sldId="262"/>
            <ac:spMk id="2" creationId="{D06E29A9-8E56-9826-C6F3-69710BF0443D}"/>
          </ac:spMkLst>
        </pc:spChg>
        <pc:spChg chg="del">
          <ac:chgData name="Charlotte FRICOT" userId="S::charlotte.fricot@ensea.fr::b759aa5c-d277-4d4b-826b-f996fab5da1b" providerId="AD" clId="Web-{5E63614E-65A4-1CDC-DC6E-D72429C81299}" dt="2023-10-09T19:23:10.990" v="625"/>
          <ac:spMkLst>
            <pc:docMk/>
            <pc:sldMk cId="807061003" sldId="262"/>
            <ac:spMk id="3" creationId="{67586738-B80B-508C-9123-98BB048C5453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35.197" v="724" actId="1076"/>
          <ac:spMkLst>
            <pc:docMk/>
            <pc:sldMk cId="807061003" sldId="262"/>
            <ac:spMk id="5" creationId="{C1A75CC7-2155-1B11-0BC1-569050E1990B}"/>
          </ac:spMkLst>
        </pc:spChg>
        <pc:spChg chg="add del mod">
          <ac:chgData name="Charlotte FRICOT" userId="S::charlotte.fricot@ensea.fr::b759aa5c-d277-4d4b-826b-f996fab5da1b" providerId="AD" clId="Web-{5E63614E-65A4-1CDC-DC6E-D72429C81299}" dt="2023-10-09T19:24:01.367" v="636"/>
          <ac:spMkLst>
            <pc:docMk/>
            <pc:sldMk cId="807061003" sldId="262"/>
            <ac:spMk id="7" creationId="{23F1C589-8FC4-B225-78E6-8A930B9840F3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790" v="691" actId="1076"/>
          <ac:spMkLst>
            <pc:docMk/>
            <pc:sldMk cId="807061003" sldId="262"/>
            <ac:spMk id="29" creationId="{0B2B9D06-14B5-5E9C-6506-AB4328F3424A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790" v="692" actId="1076"/>
          <ac:spMkLst>
            <pc:docMk/>
            <pc:sldMk cId="807061003" sldId="262"/>
            <ac:spMk id="31" creationId="{6C4C5A07-5393-96D2-325B-570F87D2585A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806" v="693" actId="1076"/>
          <ac:spMkLst>
            <pc:docMk/>
            <pc:sldMk cId="807061003" sldId="262"/>
            <ac:spMk id="33" creationId="{24CD5A37-AF07-C9A7-E3F6-B82D75334A8A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821" v="694" actId="1076"/>
          <ac:spMkLst>
            <pc:docMk/>
            <pc:sldMk cId="807061003" sldId="262"/>
            <ac:spMk id="35" creationId="{5B319418-7893-73B8-00AE-0264AE9A5623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837" v="695" actId="1076"/>
          <ac:spMkLst>
            <pc:docMk/>
            <pc:sldMk cId="807061003" sldId="262"/>
            <ac:spMk id="37" creationId="{FD7EFC4D-DBFA-1FE5-581B-DC6DBB27DCB3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868" v="696" actId="1076"/>
          <ac:spMkLst>
            <pc:docMk/>
            <pc:sldMk cId="807061003" sldId="262"/>
            <ac:spMk id="39" creationId="{9D996B02-3C57-0095-CDA6-8FB84FFBD5F7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884" v="697" actId="1076"/>
          <ac:spMkLst>
            <pc:docMk/>
            <pc:sldMk cId="807061003" sldId="262"/>
            <ac:spMk id="41" creationId="{7EF7A804-04EF-5595-ADF4-EFFFE8FE60A5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899" v="698" actId="1076"/>
          <ac:spMkLst>
            <pc:docMk/>
            <pc:sldMk cId="807061003" sldId="262"/>
            <ac:spMk id="43" creationId="{61A5939D-7B1B-219C-B12A-38E972815D76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915" v="699" actId="1076"/>
          <ac:spMkLst>
            <pc:docMk/>
            <pc:sldMk cId="807061003" sldId="262"/>
            <ac:spMk id="45" creationId="{CE87F4F6-AF91-4696-59C4-A35B3B06F351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931" v="700" actId="1076"/>
          <ac:spMkLst>
            <pc:docMk/>
            <pc:sldMk cId="807061003" sldId="262"/>
            <ac:spMk id="47" creationId="{D465C732-DDA5-1943-1DD6-A487F978F4F5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946" v="701" actId="1076"/>
          <ac:spMkLst>
            <pc:docMk/>
            <pc:sldMk cId="807061003" sldId="262"/>
            <ac:spMk id="49" creationId="{8B34E28A-A962-D4A1-183E-A8BEB3985AB7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978" v="703" actId="1076"/>
          <ac:spMkLst>
            <pc:docMk/>
            <pc:sldMk cId="807061003" sldId="262"/>
            <ac:spMk id="53" creationId="{357A8908-6D27-E0E5-4936-208D6E2731A3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8.993" v="705" actId="1076"/>
          <ac:spMkLst>
            <pc:docMk/>
            <pc:sldMk cId="807061003" sldId="262"/>
            <ac:spMk id="57" creationId="{15977C33-C7DA-0736-133B-C376C81AEA3B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9.024" v="707" actId="1076"/>
          <ac:spMkLst>
            <pc:docMk/>
            <pc:sldMk cId="807061003" sldId="262"/>
            <ac:spMk id="61" creationId="{52E6C88F-478C-4E59-0C68-9214F8F02E89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9.024" v="708" actId="1076"/>
          <ac:spMkLst>
            <pc:docMk/>
            <pc:sldMk cId="807061003" sldId="262"/>
            <ac:spMk id="63" creationId="{C05ACE18-25CA-1B18-4F61-8EB4E7E8D733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9.040" v="709" actId="1076"/>
          <ac:spMkLst>
            <pc:docMk/>
            <pc:sldMk cId="807061003" sldId="262"/>
            <ac:spMk id="65" creationId="{A134D3CA-04BB-6292-11B3-003CA24219EF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9.056" v="710" actId="1076"/>
          <ac:spMkLst>
            <pc:docMk/>
            <pc:sldMk cId="807061003" sldId="262"/>
            <ac:spMk id="67" creationId="{5B438414-A1DD-8715-E585-60048D7898A1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9.118" v="714" actId="1076"/>
          <ac:spMkLst>
            <pc:docMk/>
            <pc:sldMk cId="807061003" sldId="262"/>
            <ac:spMk id="75" creationId="{8C732FA6-CB74-F787-D2A8-87E370D2D768}"/>
          </ac:spMkLst>
        </pc:spChg>
        <pc:spChg chg="add mod">
          <ac:chgData name="Charlotte FRICOT" userId="S::charlotte.fricot@ensea.fr::b759aa5c-d277-4d4b-826b-f996fab5da1b" providerId="AD" clId="Web-{5E63614E-65A4-1CDC-DC6E-D72429C81299}" dt="2023-10-09T19:24:29.212" v="722" actId="1076"/>
          <ac:spMkLst>
            <pc:docMk/>
            <pc:sldMk cId="807061003" sldId="262"/>
            <ac:spMk id="91" creationId="{13A794B0-D36B-5064-1578-445D7879D31B}"/>
          </ac:spMkLst>
        </pc:spChg>
        <pc:grpChg chg="add mod">
          <ac:chgData name="Charlotte FRICOT" userId="S::charlotte.fricot@ensea.fr::b759aa5c-d277-4d4b-826b-f996fab5da1b" providerId="AD" clId="Web-{5E63614E-65A4-1CDC-DC6E-D72429C81299}" dt="2023-10-09T19:24:28.774" v="690" actId="1076"/>
          <ac:grpSpMkLst>
            <pc:docMk/>
            <pc:sldMk cId="807061003" sldId="262"/>
            <ac:grpSpMk id="27" creationId="{842D5028-6B0E-BC38-2FB8-9B24CC5D2904}"/>
          </ac:grpSpMkLst>
        </pc:grpChg>
        <pc:picChg chg="add mod ord">
          <ac:chgData name="Charlotte FRICOT" userId="S::charlotte.fricot@ensea.fr::b759aa5c-d277-4d4b-826b-f996fab5da1b" providerId="AD" clId="Web-{5E63614E-65A4-1CDC-DC6E-D72429C81299}" dt="2023-10-09T19:23:39.304" v="632" actId="14100"/>
          <ac:picMkLst>
            <pc:docMk/>
            <pc:sldMk cId="807061003" sldId="262"/>
            <ac:picMk id="4" creationId="{8EC9A70E-C134-46DE-9F34-15C507C99FDF}"/>
          </ac:picMkLst>
        </pc:picChg>
        <pc:cxnChg chg="add mod">
          <ac:chgData name="Charlotte FRICOT" userId="S::charlotte.fricot@ensea.fr::b759aa5c-d277-4d4b-826b-f996fab5da1b" providerId="AD" clId="Web-{5E63614E-65A4-1CDC-DC6E-D72429C81299}" dt="2023-10-09T19:24:28.634" v="682" actId="1076"/>
          <ac:cxnSpMkLst>
            <pc:docMk/>
            <pc:sldMk cId="807061003" sldId="262"/>
            <ac:cxnSpMk id="9" creationId="{B37D8626-D462-4165-FFAA-D64949827EF3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649" v="683" actId="1076"/>
          <ac:cxnSpMkLst>
            <pc:docMk/>
            <pc:sldMk cId="807061003" sldId="262"/>
            <ac:cxnSpMk id="11" creationId="{673691CE-2BC9-748E-67D6-B8A437EDE730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665" v="684" actId="1076"/>
          <ac:cxnSpMkLst>
            <pc:docMk/>
            <pc:sldMk cId="807061003" sldId="262"/>
            <ac:cxnSpMk id="13" creationId="{6EED4C64-AB20-8812-0759-AF8F9B5AA9DB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681" v="685" actId="1076"/>
          <ac:cxnSpMkLst>
            <pc:docMk/>
            <pc:sldMk cId="807061003" sldId="262"/>
            <ac:cxnSpMk id="15" creationId="{1E52ACF3-82B3-C8D2-42D1-B1241B04F3D3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681" v="686" actId="1076"/>
          <ac:cxnSpMkLst>
            <pc:docMk/>
            <pc:sldMk cId="807061003" sldId="262"/>
            <ac:cxnSpMk id="17" creationId="{7F5530A9-98CB-3F0B-FCA8-CA5EE03D30D7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696" v="687" actId="1076"/>
          <ac:cxnSpMkLst>
            <pc:docMk/>
            <pc:sldMk cId="807061003" sldId="262"/>
            <ac:cxnSpMk id="19" creationId="{B87A5B80-2F87-395F-6F5D-F4A82B42EBD0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712" v="688" actId="1076"/>
          <ac:cxnSpMkLst>
            <pc:docMk/>
            <pc:sldMk cId="807061003" sldId="262"/>
            <ac:cxnSpMk id="21" creationId="{24469B28-1BF0-4639-6A67-345D62284E45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728" v="689" actId="1076"/>
          <ac:cxnSpMkLst>
            <pc:docMk/>
            <pc:sldMk cId="807061003" sldId="262"/>
            <ac:cxnSpMk id="23" creationId="{2244C4A2-93E6-488A-C159-39C29D696563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962" v="702" actId="1076"/>
          <ac:cxnSpMkLst>
            <pc:docMk/>
            <pc:sldMk cId="807061003" sldId="262"/>
            <ac:cxnSpMk id="51" creationId="{C9DF3334-B30A-8CF4-3AAC-E71CDEAEF3CF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8.978" v="704" actId="1076"/>
          <ac:cxnSpMkLst>
            <pc:docMk/>
            <pc:sldMk cId="807061003" sldId="262"/>
            <ac:cxnSpMk id="55" creationId="{49C36030-CB69-85EC-A1D3-C52539B58818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009" v="706" actId="1076"/>
          <ac:cxnSpMkLst>
            <pc:docMk/>
            <pc:sldMk cId="807061003" sldId="262"/>
            <ac:cxnSpMk id="59" creationId="{0C608073-A5FC-4C0F-D303-0455C79656ED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071" v="711" actId="1076"/>
          <ac:cxnSpMkLst>
            <pc:docMk/>
            <pc:sldMk cId="807061003" sldId="262"/>
            <ac:cxnSpMk id="69" creationId="{4E59B112-1526-62EE-7F1B-7A83AFC28DA1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087" v="712" actId="1076"/>
          <ac:cxnSpMkLst>
            <pc:docMk/>
            <pc:sldMk cId="807061003" sldId="262"/>
            <ac:cxnSpMk id="71" creationId="{70952BFC-E9B7-5DDE-5BC5-CFC4FB214C24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03" v="713" actId="1076"/>
          <ac:cxnSpMkLst>
            <pc:docMk/>
            <pc:sldMk cId="807061003" sldId="262"/>
            <ac:cxnSpMk id="73" creationId="{8D3B1609-BAC5-C6C4-93DD-406D90BECB65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34" v="715" actId="1076"/>
          <ac:cxnSpMkLst>
            <pc:docMk/>
            <pc:sldMk cId="807061003" sldId="262"/>
            <ac:cxnSpMk id="77" creationId="{3B598E2B-F330-2475-ABBC-E40DB5E1B550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34" v="716" actId="1076"/>
          <ac:cxnSpMkLst>
            <pc:docMk/>
            <pc:sldMk cId="807061003" sldId="262"/>
            <ac:cxnSpMk id="79" creationId="{857CC5A6-F414-3D7F-6FA1-1F353F349E66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49" v="717" actId="1076"/>
          <ac:cxnSpMkLst>
            <pc:docMk/>
            <pc:sldMk cId="807061003" sldId="262"/>
            <ac:cxnSpMk id="81" creationId="{C8C2D4AE-E4DF-C0F6-BB70-6E916D24F4C6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65" v="718" actId="1076"/>
          <ac:cxnSpMkLst>
            <pc:docMk/>
            <pc:sldMk cId="807061003" sldId="262"/>
            <ac:cxnSpMk id="83" creationId="{A132931D-DA63-EEAE-7595-253085DDFEF4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81" v="719" actId="1076"/>
          <ac:cxnSpMkLst>
            <pc:docMk/>
            <pc:sldMk cId="807061003" sldId="262"/>
            <ac:cxnSpMk id="85" creationId="{8E0BF834-2B6B-8FEA-437B-F239C37E36A9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81" v="720" actId="1076"/>
          <ac:cxnSpMkLst>
            <pc:docMk/>
            <pc:sldMk cId="807061003" sldId="262"/>
            <ac:cxnSpMk id="87" creationId="{91B778D9-8726-D6A5-5E0C-8A68EA96C9C5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196" v="721" actId="1076"/>
          <ac:cxnSpMkLst>
            <pc:docMk/>
            <pc:sldMk cId="807061003" sldId="262"/>
            <ac:cxnSpMk id="89" creationId="{A6CA0034-583C-2AB8-9A68-B43E5873D245}"/>
          </ac:cxnSpMkLst>
        </pc:cxnChg>
        <pc:cxnChg chg="add mod">
          <ac:chgData name="Charlotte FRICOT" userId="S::charlotte.fricot@ensea.fr::b759aa5c-d277-4d4b-826b-f996fab5da1b" providerId="AD" clId="Web-{5E63614E-65A4-1CDC-DC6E-D72429C81299}" dt="2023-10-09T19:24:29.228" v="723" actId="1076"/>
          <ac:cxnSpMkLst>
            <pc:docMk/>
            <pc:sldMk cId="807061003" sldId="262"/>
            <ac:cxnSpMk id="93" creationId="{E8E8B4B3-7462-F55B-3BD3-986CEB5BA738}"/>
          </ac:cxnSpMkLst>
        </pc:cxnChg>
      </pc:sldChg>
    </pc:docChg>
  </pc:docChgLst>
  <pc:docChgLst>
    <pc:chgData name="Arthur LAUMY" userId="S::arthur.laumy@ensea.fr::a2b4f9f1-8ba6-4474-94d5-04520194d667" providerId="AD" clId="Web-{8D5C4A13-2F54-2A4E-5EFB-306F6EB31BEE}"/>
    <pc:docChg chg="modSld">
      <pc:chgData name="Arthur LAUMY" userId="S::arthur.laumy@ensea.fr::a2b4f9f1-8ba6-4474-94d5-04520194d667" providerId="AD" clId="Web-{8D5C4A13-2F54-2A4E-5EFB-306F6EB31BEE}" dt="2023-10-08T20:15:42.125" v="61"/>
      <pc:docMkLst>
        <pc:docMk/>
      </pc:docMkLst>
      <pc:sldChg chg="addSp delSp modSp">
        <pc:chgData name="Arthur LAUMY" userId="S::arthur.laumy@ensea.fr::a2b4f9f1-8ba6-4474-94d5-04520194d667" providerId="AD" clId="Web-{8D5C4A13-2F54-2A4E-5EFB-306F6EB31BEE}" dt="2023-10-08T20:15:42.125" v="61"/>
        <pc:sldMkLst>
          <pc:docMk/>
          <pc:sldMk cId="3870391895" sldId="259"/>
        </pc:sldMkLst>
        <pc:spChg chg="mod">
          <ac:chgData name="Arthur LAUMY" userId="S::arthur.laumy@ensea.fr::a2b4f9f1-8ba6-4474-94d5-04520194d667" providerId="AD" clId="Web-{8D5C4A13-2F54-2A4E-5EFB-306F6EB31BEE}" dt="2023-10-08T20:10:16.223" v="40" actId="1076"/>
          <ac:spMkLst>
            <pc:docMk/>
            <pc:sldMk cId="3870391895" sldId="259"/>
            <ac:spMk id="10" creationId="{4AD2B7CD-2B69-F6A6-0178-8699F40CD4B7}"/>
          </ac:spMkLst>
        </pc:spChg>
        <pc:spChg chg="mod">
          <ac:chgData name="Arthur LAUMY" userId="S::arthur.laumy@ensea.fr::a2b4f9f1-8ba6-4474-94d5-04520194d667" providerId="AD" clId="Web-{8D5C4A13-2F54-2A4E-5EFB-306F6EB31BEE}" dt="2023-10-08T20:09:04.777" v="27" actId="20577"/>
          <ac:spMkLst>
            <pc:docMk/>
            <pc:sldMk cId="3870391895" sldId="259"/>
            <ac:spMk id="12" creationId="{375FCD0B-6DE8-75DE-D0F6-1664CEB8B61B}"/>
          </ac:spMkLst>
        </pc:spChg>
        <pc:spChg chg="topLvl">
          <ac:chgData name="Arthur LAUMY" userId="S::arthur.laumy@ensea.fr::a2b4f9f1-8ba6-4474-94d5-04520194d667" providerId="AD" clId="Web-{8D5C4A13-2F54-2A4E-5EFB-306F6EB31BEE}" dt="2023-10-08T20:15:26.953" v="59"/>
          <ac:spMkLst>
            <pc:docMk/>
            <pc:sldMk cId="3870391895" sldId="259"/>
            <ac:spMk id="23" creationId="{042B1C4A-6D76-D5EF-DD11-ABF81ACFF45D}"/>
          </ac:spMkLst>
        </pc:spChg>
        <pc:spChg chg="mod topLvl">
          <ac:chgData name="Arthur LAUMY" userId="S::arthur.laumy@ensea.fr::a2b4f9f1-8ba6-4474-94d5-04520194d667" providerId="AD" clId="Web-{8D5C4A13-2F54-2A4E-5EFB-306F6EB31BEE}" dt="2023-10-08T20:15:34.687" v="60" actId="1076"/>
          <ac:spMkLst>
            <pc:docMk/>
            <pc:sldMk cId="3870391895" sldId="259"/>
            <ac:spMk id="24" creationId="{D09AE725-023C-01A6-BD38-F56641EE2E2E}"/>
          </ac:spMkLst>
        </pc:spChg>
        <pc:spChg chg="mod">
          <ac:chgData name="Arthur LAUMY" userId="S::arthur.laumy@ensea.fr::a2b4f9f1-8ba6-4474-94d5-04520194d667" providerId="AD" clId="Web-{8D5C4A13-2F54-2A4E-5EFB-306F6EB31BEE}" dt="2023-10-08T20:05:54.739" v="1" actId="1076"/>
          <ac:spMkLst>
            <pc:docMk/>
            <pc:sldMk cId="3870391895" sldId="259"/>
            <ac:spMk id="87" creationId="{1DC0AF23-65B0-FFD6-A4C5-FC49772EE379}"/>
          </ac:spMkLst>
        </pc:spChg>
        <pc:grpChg chg="add">
          <ac:chgData name="Arthur LAUMY" userId="S::arthur.laumy@ensea.fr::a2b4f9f1-8ba6-4474-94d5-04520194d667" providerId="AD" clId="Web-{8D5C4A13-2F54-2A4E-5EFB-306F6EB31BEE}" dt="2023-10-08T20:15:42.125" v="61"/>
          <ac:grpSpMkLst>
            <pc:docMk/>
            <pc:sldMk cId="3870391895" sldId="259"/>
            <ac:grpSpMk id="18" creationId="{3463CB21-92D1-54C7-B899-F5948FF1B864}"/>
          </ac:grpSpMkLst>
        </pc:grpChg>
        <pc:grpChg chg="del mod">
          <ac:chgData name="Arthur LAUMY" userId="S::arthur.laumy@ensea.fr::a2b4f9f1-8ba6-4474-94d5-04520194d667" providerId="AD" clId="Web-{8D5C4A13-2F54-2A4E-5EFB-306F6EB31BEE}" dt="2023-10-08T20:15:26.953" v="59"/>
          <ac:grpSpMkLst>
            <pc:docMk/>
            <pc:sldMk cId="3870391895" sldId="259"/>
            <ac:grpSpMk id="25" creationId="{507972E8-5E1F-D5AB-3614-5522AE69DB23}"/>
          </ac:grpSpMkLst>
        </pc:grpChg>
        <pc:cxnChg chg="add mod ord">
          <ac:chgData name="Arthur LAUMY" userId="S::arthur.laumy@ensea.fr::a2b4f9f1-8ba6-4474-94d5-04520194d667" providerId="AD" clId="Web-{8D5C4A13-2F54-2A4E-5EFB-306F6EB31BEE}" dt="2023-10-08T20:08:11.791" v="19"/>
          <ac:cxnSpMkLst>
            <pc:docMk/>
            <pc:sldMk cId="3870391895" sldId="259"/>
            <ac:cxnSpMk id="2" creationId="{19BD5EA0-4E33-F7F1-9E02-586871DEB73A}"/>
          </ac:cxnSpMkLst>
        </pc:cxnChg>
        <pc:cxnChg chg="add mod">
          <ac:chgData name="Arthur LAUMY" userId="S::arthur.laumy@ensea.fr::a2b4f9f1-8ba6-4474-94d5-04520194d667" providerId="AD" clId="Web-{8D5C4A13-2F54-2A4E-5EFB-306F6EB31BEE}" dt="2023-10-08T20:08:38.885" v="24" actId="1076"/>
          <ac:cxnSpMkLst>
            <pc:docMk/>
            <pc:sldMk cId="3870391895" sldId="259"/>
            <ac:cxnSpMk id="4" creationId="{9E7B7731-4277-EEB0-24A8-A729B740D249}"/>
          </ac:cxnSpMkLst>
        </pc:cxnChg>
        <pc:cxnChg chg="add mod">
          <ac:chgData name="Arthur LAUMY" userId="S::arthur.laumy@ensea.fr::a2b4f9f1-8ba6-4474-94d5-04520194d667" providerId="AD" clId="Web-{8D5C4A13-2F54-2A4E-5EFB-306F6EB31BEE}" dt="2023-10-08T20:13:41.605" v="57" actId="14100"/>
          <ac:cxnSpMkLst>
            <pc:docMk/>
            <pc:sldMk cId="3870391895" sldId="259"/>
            <ac:cxnSpMk id="6" creationId="{118D274C-BCC7-6D81-4B36-2153B34EA815}"/>
          </ac:cxnSpMkLst>
        </pc:cxnChg>
        <pc:cxnChg chg="add del mod">
          <ac:chgData name="Arthur LAUMY" userId="S::arthur.laumy@ensea.fr::a2b4f9f1-8ba6-4474-94d5-04520194d667" providerId="AD" clId="Web-{8D5C4A13-2F54-2A4E-5EFB-306F6EB31BEE}" dt="2023-10-08T20:13:15.917" v="52"/>
          <ac:cxnSpMkLst>
            <pc:docMk/>
            <pc:sldMk cId="3870391895" sldId="259"/>
            <ac:cxnSpMk id="8" creationId="{E7B09A7C-9AC0-C87F-C5C7-5D162F2E8568}"/>
          </ac:cxnSpMkLst>
        </pc:cxnChg>
        <pc:cxnChg chg="add mod ord">
          <ac:chgData name="Arthur LAUMY" userId="S::arthur.laumy@ensea.fr::a2b4f9f1-8ba6-4474-94d5-04520194d667" providerId="AD" clId="Web-{8D5C4A13-2F54-2A4E-5EFB-306F6EB31BEE}" dt="2023-10-08T20:13:48.949" v="58"/>
          <ac:cxnSpMkLst>
            <pc:docMk/>
            <pc:sldMk cId="3870391895" sldId="259"/>
            <ac:cxnSpMk id="14" creationId="{BC154698-67FA-5B2B-558D-E7F5C9A1641F}"/>
          </ac:cxnSpMkLst>
        </pc:cxnChg>
        <pc:cxnChg chg="del">
          <ac:chgData name="Arthur LAUMY" userId="S::arthur.laumy@ensea.fr::a2b4f9f1-8ba6-4474-94d5-04520194d667" providerId="AD" clId="Web-{8D5C4A13-2F54-2A4E-5EFB-306F6EB31BEE}" dt="2023-10-08T20:13:02.120" v="49"/>
          <ac:cxnSpMkLst>
            <pc:docMk/>
            <pc:sldMk cId="3870391895" sldId="259"/>
            <ac:cxnSpMk id="15" creationId="{D90E7790-E35E-65AD-56AE-3708D04C0B45}"/>
          </ac:cxnSpMkLst>
        </pc:cxnChg>
        <pc:cxnChg chg="mod ord">
          <ac:chgData name="Arthur LAUMY" userId="S::arthur.laumy@ensea.fr::a2b4f9f1-8ba6-4474-94d5-04520194d667" providerId="AD" clId="Web-{8D5C4A13-2F54-2A4E-5EFB-306F6EB31BEE}" dt="2023-10-08T20:10:52.537" v="44"/>
          <ac:cxnSpMkLst>
            <pc:docMk/>
            <pc:sldMk cId="3870391895" sldId="259"/>
            <ac:cxnSpMk id="16" creationId="{5CBF8EEA-5726-3D59-DB60-374803351E28}"/>
          </ac:cxnSpMkLst>
        </pc:cxnChg>
        <pc:cxnChg chg="mod">
          <ac:chgData name="Arthur LAUMY" userId="S::arthur.laumy@ensea.fr::a2b4f9f1-8ba6-4474-94d5-04520194d667" providerId="AD" clId="Web-{8D5C4A13-2F54-2A4E-5EFB-306F6EB31BEE}" dt="2023-10-08T20:11:46.586" v="48" actId="14100"/>
          <ac:cxnSpMkLst>
            <pc:docMk/>
            <pc:sldMk cId="3870391895" sldId="259"/>
            <ac:cxnSpMk id="17" creationId="{187F8F38-4C08-62F3-39C6-4943CEA75AEA}"/>
          </ac:cxnSpMkLst>
        </pc:cxnChg>
        <pc:cxnChg chg="mod">
          <ac:chgData name="Arthur LAUMY" userId="S::arthur.laumy@ensea.fr::a2b4f9f1-8ba6-4474-94d5-04520194d667" providerId="AD" clId="Web-{8D5C4A13-2F54-2A4E-5EFB-306F6EB31BEE}" dt="2023-10-08T20:07:26.523" v="12" actId="14100"/>
          <ac:cxnSpMkLst>
            <pc:docMk/>
            <pc:sldMk cId="3870391895" sldId="259"/>
            <ac:cxnSpMk id="20" creationId="{0FC2DF21-E933-0E99-5A72-0E73885E85F0}"/>
          </ac:cxnSpMkLst>
        </pc:cxnChg>
        <pc:cxnChg chg="del mod">
          <ac:chgData name="Arthur LAUMY" userId="S::arthur.laumy@ensea.fr::a2b4f9f1-8ba6-4474-94d5-04520194d667" providerId="AD" clId="Web-{8D5C4A13-2F54-2A4E-5EFB-306F6EB31BEE}" dt="2023-10-08T20:06:47.928" v="10"/>
          <ac:cxnSpMkLst>
            <pc:docMk/>
            <pc:sldMk cId="3870391895" sldId="259"/>
            <ac:cxnSpMk id="30" creationId="{A5B6944D-1852-489B-8D1B-63F102A58B86}"/>
          </ac:cxnSpMkLst>
        </pc:cxnChg>
        <pc:cxnChg chg="mod">
          <ac:chgData name="Arthur LAUMY" userId="S::arthur.laumy@ensea.fr::a2b4f9f1-8ba6-4474-94d5-04520194d667" providerId="AD" clId="Web-{8D5C4A13-2F54-2A4E-5EFB-306F6EB31BEE}" dt="2023-10-08T20:06:43.647" v="9" actId="14100"/>
          <ac:cxnSpMkLst>
            <pc:docMk/>
            <pc:sldMk cId="3870391895" sldId="259"/>
            <ac:cxnSpMk id="40" creationId="{65614E03-A01E-7617-3092-76E7EA1F3287}"/>
          </ac:cxnSpMkLst>
        </pc:cxnChg>
        <pc:cxnChg chg="mod">
          <ac:chgData name="Arthur LAUMY" userId="S::arthur.laumy@ensea.fr::a2b4f9f1-8ba6-4474-94d5-04520194d667" providerId="AD" clId="Web-{8D5C4A13-2F54-2A4E-5EFB-306F6EB31BEE}" dt="2023-10-08T20:10:20.895" v="41" actId="14100"/>
          <ac:cxnSpMkLst>
            <pc:docMk/>
            <pc:sldMk cId="3870391895" sldId="259"/>
            <ac:cxnSpMk id="50" creationId="{D4228FC9-C7F8-2A3F-2C5D-97A4DE82E35E}"/>
          </ac:cxnSpMkLst>
        </pc:cxnChg>
        <pc:cxnChg chg="del mod">
          <ac:chgData name="Arthur LAUMY" userId="S::arthur.laumy@ensea.fr::a2b4f9f1-8ba6-4474-94d5-04520194d667" providerId="AD" clId="Web-{8D5C4A13-2F54-2A4E-5EFB-306F6EB31BEE}" dt="2023-10-08T20:10:06.895" v="39"/>
          <ac:cxnSpMkLst>
            <pc:docMk/>
            <pc:sldMk cId="3870391895" sldId="259"/>
            <ac:cxnSpMk id="54" creationId="{304737AC-ED29-951D-EB1D-68555F3FE206}"/>
          </ac:cxnSpMkLst>
        </pc:cxnChg>
        <pc:cxnChg chg="del">
          <ac:chgData name="Arthur LAUMY" userId="S::arthur.laumy@ensea.fr::a2b4f9f1-8ba6-4474-94d5-04520194d667" providerId="AD" clId="Web-{8D5C4A13-2F54-2A4E-5EFB-306F6EB31BEE}" dt="2023-10-08T20:10:04.941" v="38"/>
          <ac:cxnSpMkLst>
            <pc:docMk/>
            <pc:sldMk cId="3870391895" sldId="259"/>
            <ac:cxnSpMk id="58" creationId="{7B40B071-7F05-0B55-0C3E-DAD0DB3E734C}"/>
          </ac:cxnSpMkLst>
        </pc:cxnChg>
      </pc:sldChg>
    </pc:docChg>
  </pc:docChgLst>
  <pc:docChgLst>
    <pc:chgData name="Arthur LAUMY" userId="S::arthur.laumy@ensea.fr::a2b4f9f1-8ba6-4474-94d5-04520194d667" providerId="AD" clId="Web-{60F055C8-D38D-A0C8-3FA4-F3C40A1EF8CD}"/>
    <pc:docChg chg="modSld">
      <pc:chgData name="Arthur LAUMY" userId="S::arthur.laumy@ensea.fr::a2b4f9f1-8ba6-4474-94d5-04520194d667" providerId="AD" clId="Web-{60F055C8-D38D-A0C8-3FA4-F3C40A1EF8CD}" dt="2023-10-09T09:30:15.790" v="56" actId="14100"/>
      <pc:docMkLst>
        <pc:docMk/>
      </pc:docMkLst>
      <pc:sldChg chg="addSp delSp modSp">
        <pc:chgData name="Arthur LAUMY" userId="S::arthur.laumy@ensea.fr::a2b4f9f1-8ba6-4474-94d5-04520194d667" providerId="AD" clId="Web-{60F055C8-D38D-A0C8-3FA4-F3C40A1EF8CD}" dt="2023-10-09T09:30:15.790" v="56" actId="14100"/>
        <pc:sldMkLst>
          <pc:docMk/>
          <pc:sldMk cId="3072475236" sldId="260"/>
        </pc:sldMkLst>
        <pc:spChg chg="mod">
          <ac:chgData name="Arthur LAUMY" userId="S::arthur.laumy@ensea.fr::a2b4f9f1-8ba6-4474-94d5-04520194d667" providerId="AD" clId="Web-{60F055C8-D38D-A0C8-3FA4-F3C40A1EF8CD}" dt="2023-10-09T09:26:19.675" v="41" actId="20577"/>
          <ac:spMkLst>
            <pc:docMk/>
            <pc:sldMk cId="3072475236" sldId="260"/>
            <ac:spMk id="22" creationId="{C30154AD-09CA-F0A6-CA7E-4EEAF39A5836}"/>
          </ac:spMkLst>
        </pc:spChg>
        <pc:cxnChg chg="add mod">
          <ac:chgData name="Arthur LAUMY" userId="S::arthur.laumy@ensea.fr::a2b4f9f1-8ba6-4474-94d5-04520194d667" providerId="AD" clId="Web-{60F055C8-D38D-A0C8-3FA4-F3C40A1EF8CD}" dt="2023-10-09T09:20:59.760" v="7" actId="1076"/>
          <ac:cxnSpMkLst>
            <pc:docMk/>
            <pc:sldMk cId="3072475236" sldId="260"/>
            <ac:cxnSpMk id="6" creationId="{9C06C540-5DD7-FB99-9111-13B93A073B3D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21:19.683" v="8"/>
          <ac:cxnSpMkLst>
            <pc:docMk/>
            <pc:sldMk cId="3072475236" sldId="260"/>
            <ac:cxnSpMk id="7" creationId="{420669FA-541C-EB3E-4653-F6FC6507352C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21:30.058" v="11"/>
          <ac:cxnSpMkLst>
            <pc:docMk/>
            <pc:sldMk cId="3072475236" sldId="260"/>
            <ac:cxnSpMk id="8" creationId="{9037E664-C1D0-EACA-9801-1B54A2A34F78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23:16.639" v="29" actId="1076"/>
          <ac:cxnSpMkLst>
            <pc:docMk/>
            <pc:sldMk cId="3072475236" sldId="260"/>
            <ac:cxnSpMk id="9" creationId="{4FC205A1-654A-6166-563B-E0358F928F96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23:20.936" v="30" actId="1076"/>
          <ac:cxnSpMkLst>
            <pc:docMk/>
            <pc:sldMk cId="3072475236" sldId="260"/>
            <ac:cxnSpMk id="10" creationId="{EDEA0449-A7C2-D1E1-7624-B046034A2246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23:28.186" v="31"/>
          <ac:cxnSpMkLst>
            <pc:docMk/>
            <pc:sldMk cId="3072475236" sldId="260"/>
            <ac:cxnSpMk id="11" creationId="{3536878D-3A64-9DA3-19D3-584FFB54FAA9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26:57.738" v="48"/>
          <ac:cxnSpMkLst>
            <pc:docMk/>
            <pc:sldMk cId="3072475236" sldId="260"/>
            <ac:cxnSpMk id="12" creationId="{57840234-D0E8-D018-B94A-A0C8FA2CC2C1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29:29.351" v="52" actId="14100"/>
          <ac:cxnSpMkLst>
            <pc:docMk/>
            <pc:sldMk cId="3072475236" sldId="260"/>
            <ac:cxnSpMk id="13" creationId="{9D5903B5-9322-F85A-429A-C4CA36C7F807}"/>
          </ac:cxnSpMkLst>
        </pc:cxnChg>
        <pc:cxnChg chg="add mod">
          <ac:chgData name="Arthur LAUMY" userId="S::arthur.laumy@ensea.fr::a2b4f9f1-8ba6-4474-94d5-04520194d667" providerId="AD" clId="Web-{60F055C8-D38D-A0C8-3FA4-F3C40A1EF8CD}" dt="2023-10-09T09:30:15.790" v="56" actId="14100"/>
          <ac:cxnSpMkLst>
            <pc:docMk/>
            <pc:sldMk cId="3072475236" sldId="260"/>
            <ac:cxnSpMk id="14" creationId="{6C061783-3859-91E1-0CE3-F837AF41A7A9}"/>
          </ac:cxnSpMkLst>
        </pc:cxnChg>
        <pc:cxnChg chg="mod">
          <ac:chgData name="Arthur LAUMY" userId="S::arthur.laumy@ensea.fr::a2b4f9f1-8ba6-4474-94d5-04520194d667" providerId="AD" clId="Web-{60F055C8-D38D-A0C8-3FA4-F3C40A1EF8CD}" dt="2023-10-09T09:22:05.184" v="18"/>
          <ac:cxnSpMkLst>
            <pc:docMk/>
            <pc:sldMk cId="3072475236" sldId="260"/>
            <ac:cxnSpMk id="52" creationId="{20BE5771-D50B-B5E6-A568-A6A6846B1138}"/>
          </ac:cxnSpMkLst>
        </pc:cxnChg>
        <pc:cxnChg chg="mod">
          <ac:chgData name="Arthur LAUMY" userId="S::arthur.laumy@ensea.fr::a2b4f9f1-8ba6-4474-94d5-04520194d667" providerId="AD" clId="Web-{60F055C8-D38D-A0C8-3FA4-F3C40A1EF8CD}" dt="2023-10-09T09:22:00.121" v="16"/>
          <ac:cxnSpMkLst>
            <pc:docMk/>
            <pc:sldMk cId="3072475236" sldId="260"/>
            <ac:cxnSpMk id="60" creationId="{273914CE-B8C9-FA7F-BC4E-314FB89F68AE}"/>
          </ac:cxnSpMkLst>
        </pc:cxnChg>
        <pc:cxnChg chg="mod">
          <ac:chgData name="Arthur LAUMY" userId="S::arthur.laumy@ensea.fr::a2b4f9f1-8ba6-4474-94d5-04520194d667" providerId="AD" clId="Web-{60F055C8-D38D-A0C8-3FA4-F3C40A1EF8CD}" dt="2023-10-09T09:26:46.988" v="47" actId="1076"/>
          <ac:cxnSpMkLst>
            <pc:docMk/>
            <pc:sldMk cId="3072475236" sldId="260"/>
            <ac:cxnSpMk id="66" creationId="{E3403822-EE4F-FFA8-182A-621558E647BE}"/>
          </ac:cxnSpMkLst>
        </pc:cxnChg>
        <pc:cxnChg chg="mod">
          <ac:chgData name="Arthur LAUMY" userId="S::arthur.laumy@ensea.fr::a2b4f9f1-8ba6-4474-94d5-04520194d667" providerId="AD" clId="Web-{60F055C8-D38D-A0C8-3FA4-F3C40A1EF8CD}" dt="2023-10-09T09:23:38.249" v="32"/>
          <ac:cxnSpMkLst>
            <pc:docMk/>
            <pc:sldMk cId="3072475236" sldId="260"/>
            <ac:cxnSpMk id="80" creationId="{7D44F336-BFD9-E970-9B1F-D8A000480824}"/>
          </ac:cxnSpMkLst>
        </pc:cxnChg>
        <pc:cxnChg chg="mod">
          <ac:chgData name="Arthur LAUMY" userId="S::arthur.laumy@ensea.fr::a2b4f9f1-8ba6-4474-94d5-04520194d667" providerId="AD" clId="Web-{60F055C8-D38D-A0C8-3FA4-F3C40A1EF8CD}" dt="2023-10-09T09:25:59.377" v="37" actId="14100"/>
          <ac:cxnSpMkLst>
            <pc:docMk/>
            <pc:sldMk cId="3072475236" sldId="260"/>
            <ac:cxnSpMk id="134" creationId="{24705875-6DF0-F42C-6E2C-017B13956D22}"/>
          </ac:cxnSpMkLst>
        </pc:cxnChg>
        <pc:cxnChg chg="del">
          <ac:chgData name="Arthur LAUMY" userId="S::arthur.laumy@ensea.fr::a2b4f9f1-8ba6-4474-94d5-04520194d667" providerId="AD" clId="Web-{60F055C8-D38D-A0C8-3FA4-F3C40A1EF8CD}" dt="2023-10-09T09:26:03.018" v="38"/>
          <ac:cxnSpMkLst>
            <pc:docMk/>
            <pc:sldMk cId="3072475236" sldId="260"/>
            <ac:cxnSpMk id="140" creationId="{6D47D366-A0A7-41AA-B86A-CE15D8F140C2}"/>
          </ac:cxnSpMkLst>
        </pc:cxnChg>
      </pc:sldChg>
    </pc:docChg>
  </pc:docChgLst>
  <pc:docChgLst>
    <pc:chgData name="Arthur LAUMY" userId="S::arthur.laumy@ensea.fr::a2b4f9f1-8ba6-4474-94d5-04520194d667" providerId="AD" clId="Web-{BD0847C0-7B9E-8A03-8735-3971602C551A}"/>
    <pc:docChg chg="modSld">
      <pc:chgData name="Arthur LAUMY" userId="S::arthur.laumy@ensea.fr::a2b4f9f1-8ba6-4474-94d5-04520194d667" providerId="AD" clId="Web-{BD0847C0-7B9E-8A03-8735-3971602C551A}" dt="2023-10-08T19:15:47.619" v="15" actId="1076"/>
      <pc:docMkLst>
        <pc:docMk/>
      </pc:docMkLst>
      <pc:sldChg chg="addSp delSp modSp">
        <pc:chgData name="Arthur LAUMY" userId="S::arthur.laumy@ensea.fr::a2b4f9f1-8ba6-4474-94d5-04520194d667" providerId="AD" clId="Web-{BD0847C0-7B9E-8A03-8735-3971602C551A}" dt="2023-10-08T19:15:47.619" v="15" actId="1076"/>
        <pc:sldMkLst>
          <pc:docMk/>
          <pc:sldMk cId="1909526104" sldId="256"/>
        </pc:sldMkLst>
        <pc:spChg chg="del mod">
          <ac:chgData name="Arthur LAUMY" userId="S::arthur.laumy@ensea.fr::a2b4f9f1-8ba6-4474-94d5-04520194d667" providerId="AD" clId="Web-{BD0847C0-7B9E-8A03-8735-3971602C551A}" dt="2023-10-08T19:14:19.241" v="2"/>
          <ac:spMkLst>
            <pc:docMk/>
            <pc:sldMk cId="1909526104" sldId="256"/>
            <ac:spMk id="30" creationId="{083DB04F-7E95-C708-456D-C3DA9349B586}"/>
          </ac:spMkLst>
        </pc:spChg>
        <pc:spChg chg="mod">
          <ac:chgData name="Arthur LAUMY" userId="S::arthur.laumy@ensea.fr::a2b4f9f1-8ba6-4474-94d5-04520194d667" providerId="AD" clId="Web-{BD0847C0-7B9E-8A03-8735-3971602C551A}" dt="2023-10-08T19:15:36.931" v="13" actId="1076"/>
          <ac:spMkLst>
            <pc:docMk/>
            <pc:sldMk cId="1909526104" sldId="256"/>
            <ac:spMk id="36" creationId="{4350CE74-A8FA-B42E-FA7B-82EFD8838FFD}"/>
          </ac:spMkLst>
        </pc:spChg>
        <pc:spChg chg="mod">
          <ac:chgData name="Arthur LAUMY" userId="S::arthur.laumy@ensea.fr::a2b4f9f1-8ba6-4474-94d5-04520194d667" providerId="AD" clId="Web-{BD0847C0-7B9E-8A03-8735-3971602C551A}" dt="2023-10-08T19:14:12.819" v="0" actId="1076"/>
          <ac:spMkLst>
            <pc:docMk/>
            <pc:sldMk cId="1909526104" sldId="256"/>
            <ac:spMk id="53" creationId="{C0768E63-8EC0-82B5-AE1C-5BEBD85E5905}"/>
          </ac:spMkLst>
        </pc:spChg>
        <pc:cxnChg chg="add del">
          <ac:chgData name="Arthur LAUMY" userId="S::arthur.laumy@ensea.fr::a2b4f9f1-8ba6-4474-94d5-04520194d667" providerId="AD" clId="Web-{BD0847C0-7B9E-8A03-8735-3971602C551A}" dt="2023-10-08T19:14:27.710" v="5"/>
          <ac:cxnSpMkLst>
            <pc:docMk/>
            <pc:sldMk cId="1909526104" sldId="256"/>
            <ac:cxnSpMk id="2" creationId="{729CC2EF-3DF3-F719-91A2-EFB2E74C8364}"/>
          </ac:cxnSpMkLst>
        </pc:cxnChg>
        <pc:cxnChg chg="add del mod">
          <ac:chgData name="Arthur LAUMY" userId="S::arthur.laumy@ensea.fr::a2b4f9f1-8ba6-4474-94d5-04520194d667" providerId="AD" clId="Web-{BD0847C0-7B9E-8A03-8735-3971602C551A}" dt="2023-10-08T19:14:46.164" v="8"/>
          <ac:cxnSpMkLst>
            <pc:docMk/>
            <pc:sldMk cId="1909526104" sldId="256"/>
            <ac:cxnSpMk id="3" creationId="{1723BF0A-B34A-A15B-F606-E55689B1F4E4}"/>
          </ac:cxnSpMkLst>
        </pc:cxnChg>
        <pc:cxnChg chg="add del">
          <ac:chgData name="Arthur LAUMY" userId="S::arthur.laumy@ensea.fr::a2b4f9f1-8ba6-4474-94d5-04520194d667" providerId="AD" clId="Web-{BD0847C0-7B9E-8A03-8735-3971602C551A}" dt="2023-10-08T19:15:04.727" v="10"/>
          <ac:cxnSpMkLst>
            <pc:docMk/>
            <pc:sldMk cId="1909526104" sldId="256"/>
            <ac:cxnSpMk id="10" creationId="{DDC53DE2-418F-C136-8D29-2C1919652D51}"/>
          </ac:cxnSpMkLst>
        </pc:cxnChg>
        <pc:cxnChg chg="add del">
          <ac:chgData name="Arthur LAUMY" userId="S::arthur.laumy@ensea.fr::a2b4f9f1-8ba6-4474-94d5-04520194d667" providerId="AD" clId="Web-{BD0847C0-7B9E-8A03-8735-3971602C551A}" dt="2023-10-08T19:15:12.587" v="12"/>
          <ac:cxnSpMkLst>
            <pc:docMk/>
            <pc:sldMk cId="1909526104" sldId="256"/>
            <ac:cxnSpMk id="11" creationId="{12C91C9F-8246-D36E-7238-3E73A243075E}"/>
          </ac:cxnSpMkLst>
        </pc:cxnChg>
        <pc:cxnChg chg="add mod">
          <ac:chgData name="Arthur LAUMY" userId="S::arthur.laumy@ensea.fr::a2b4f9f1-8ba6-4474-94d5-04520194d667" providerId="AD" clId="Web-{BD0847C0-7B9E-8A03-8735-3971602C551A}" dt="2023-10-08T19:15:47.619" v="15" actId="1076"/>
          <ac:cxnSpMkLst>
            <pc:docMk/>
            <pc:sldMk cId="1909526104" sldId="256"/>
            <ac:cxnSpMk id="12" creationId="{865D8F06-A63E-7F5C-C659-B78CA48350D2}"/>
          </ac:cxnSpMkLst>
        </pc:cxnChg>
        <pc:cxnChg chg="mod">
          <ac:chgData name="Arthur LAUMY" userId="S::arthur.laumy@ensea.fr::a2b4f9f1-8ba6-4474-94d5-04520194d667" providerId="AD" clId="Web-{BD0847C0-7B9E-8A03-8735-3971602C551A}" dt="2023-10-08T19:14:19.241" v="2"/>
          <ac:cxnSpMkLst>
            <pc:docMk/>
            <pc:sldMk cId="1909526104" sldId="256"/>
            <ac:cxnSpMk id="32" creationId="{BF9B8CFA-63F5-6102-653C-3D4A5590D228}"/>
          </ac:cxnSpMkLst>
        </pc:cxnChg>
        <pc:cxnChg chg="del mod">
          <ac:chgData name="Arthur LAUMY" userId="S::arthur.laumy@ensea.fr::a2b4f9f1-8ba6-4474-94d5-04520194d667" providerId="AD" clId="Web-{BD0847C0-7B9E-8A03-8735-3971602C551A}" dt="2023-10-08T19:14:21.663" v="3"/>
          <ac:cxnSpMkLst>
            <pc:docMk/>
            <pc:sldMk cId="1909526104" sldId="256"/>
            <ac:cxnSpMk id="55" creationId="{933FF937-66ED-0667-4F0A-04BA0F7C1AF5}"/>
          </ac:cxnSpMkLst>
        </pc:cxnChg>
      </pc:sldChg>
    </pc:docChg>
  </pc:docChgLst>
  <pc:docChgLst>
    <pc:chgData name="Charlotte FRICOT" userId="S::charlotte.fricot@ensea.fr::b759aa5c-d277-4d4b-826b-f996fab5da1b" providerId="AD" clId="Web-{4EC8CC36-2A5C-A310-2923-DD6DE552379E}"/>
    <pc:docChg chg="addSld delSld modSld">
      <pc:chgData name="Charlotte FRICOT" userId="S::charlotte.fricot@ensea.fr::b759aa5c-d277-4d4b-826b-f996fab5da1b" providerId="AD" clId="Web-{4EC8CC36-2A5C-A310-2923-DD6DE552379E}" dt="2023-10-10T13:03:59.273" v="10"/>
      <pc:docMkLst>
        <pc:docMk/>
      </pc:docMkLst>
      <pc:sldChg chg="del">
        <pc:chgData name="Charlotte FRICOT" userId="S::charlotte.fricot@ensea.fr::b759aa5c-d277-4d4b-826b-f996fab5da1b" providerId="AD" clId="Web-{4EC8CC36-2A5C-A310-2923-DD6DE552379E}" dt="2023-10-10T13:03:59.273" v="10"/>
        <pc:sldMkLst>
          <pc:docMk/>
          <pc:sldMk cId="807061003" sldId="262"/>
        </pc:sldMkLst>
      </pc:sldChg>
      <pc:sldChg chg="add">
        <pc:chgData name="Charlotte FRICOT" userId="S::charlotte.fricot@ensea.fr::b759aa5c-d277-4d4b-826b-f996fab5da1b" providerId="AD" clId="Web-{4EC8CC36-2A5C-A310-2923-DD6DE552379E}" dt="2023-10-10T13:03:54.773" v="9"/>
        <pc:sldMkLst>
          <pc:docMk/>
          <pc:sldMk cId="2756524889" sldId="263"/>
        </pc:sldMkLst>
      </pc:sldChg>
      <pc:sldChg chg="modSp del">
        <pc:chgData name="Charlotte FRICOT" userId="S::charlotte.fricot@ensea.fr::b759aa5c-d277-4d4b-826b-f996fab5da1b" providerId="AD" clId="Web-{4EC8CC36-2A5C-A310-2923-DD6DE552379E}" dt="2023-10-10T13:03:40.350" v="8"/>
        <pc:sldMkLst>
          <pc:docMk/>
          <pc:sldMk cId="3639208133" sldId="263"/>
        </pc:sldMkLst>
        <pc:spChg chg="mod">
          <ac:chgData name="Charlotte FRICOT" userId="S::charlotte.fricot@ensea.fr::b759aa5c-d277-4d4b-826b-f996fab5da1b" providerId="AD" clId="Web-{4EC8CC36-2A5C-A310-2923-DD6DE552379E}" dt="2023-10-10T11:24:58.418" v="5" actId="20577"/>
          <ac:spMkLst>
            <pc:docMk/>
            <pc:sldMk cId="3639208133" sldId="263"/>
            <ac:spMk id="3" creationId="{F61702ED-37DF-0A40-1F2D-18613A1A888A}"/>
          </ac:spMkLst>
        </pc:spChg>
        <pc:spChg chg="mod">
          <ac:chgData name="Charlotte FRICOT" userId="S::charlotte.fricot@ensea.fr::b759aa5c-d277-4d4b-826b-f996fab5da1b" providerId="AD" clId="Web-{4EC8CC36-2A5C-A310-2923-DD6DE552379E}" dt="2023-10-10T11:24:11.276" v="2" actId="1076"/>
          <ac:spMkLst>
            <pc:docMk/>
            <pc:sldMk cId="3639208133" sldId="263"/>
            <ac:spMk id="35" creationId="{5B319418-7893-73B8-00AE-0264AE9A5623}"/>
          </ac:spMkLst>
        </pc:spChg>
        <pc:spChg chg="mod">
          <ac:chgData name="Charlotte FRICOT" userId="S::charlotte.fricot@ensea.fr::b759aa5c-d277-4d4b-826b-f996fab5da1b" providerId="AD" clId="Web-{4EC8CC36-2A5C-A310-2923-DD6DE552379E}" dt="2023-10-10T11:32:07.294" v="7" actId="20577"/>
          <ac:spMkLst>
            <pc:docMk/>
            <pc:sldMk cId="3639208133" sldId="263"/>
            <ac:spMk id="45" creationId="{CE87F4F6-AF91-4696-59C4-A35B3B06F351}"/>
          </ac:spMkLst>
        </pc:spChg>
      </pc:sldChg>
    </pc:docChg>
  </pc:docChgLst>
  <pc:docChgLst>
    <pc:chgData name="Arthur LAUMY" userId="S::arthur.laumy@ensea.fr::a2b4f9f1-8ba6-4474-94d5-04520194d667" providerId="AD" clId="Web-{492BC2BF-5EFE-DDC6-FC56-0BE2CC45F20E}"/>
    <pc:docChg chg="modSld">
      <pc:chgData name="Arthur LAUMY" userId="S::arthur.laumy@ensea.fr::a2b4f9f1-8ba6-4474-94d5-04520194d667" providerId="AD" clId="Web-{492BC2BF-5EFE-DDC6-FC56-0BE2CC45F20E}" dt="2023-10-08T14:33:48.204" v="9" actId="20577"/>
      <pc:docMkLst>
        <pc:docMk/>
      </pc:docMkLst>
      <pc:sldChg chg="addSp delSp modSp">
        <pc:chgData name="Arthur LAUMY" userId="S::arthur.laumy@ensea.fr::a2b4f9f1-8ba6-4474-94d5-04520194d667" providerId="AD" clId="Web-{492BC2BF-5EFE-DDC6-FC56-0BE2CC45F20E}" dt="2023-10-08T14:33:48.204" v="9" actId="20577"/>
        <pc:sldMkLst>
          <pc:docMk/>
          <pc:sldMk cId="1909526104" sldId="256"/>
        </pc:sldMkLst>
        <pc:spChg chg="mod">
          <ac:chgData name="Arthur LAUMY" userId="S::arthur.laumy@ensea.fr::a2b4f9f1-8ba6-4474-94d5-04520194d667" providerId="AD" clId="Web-{492BC2BF-5EFE-DDC6-FC56-0BE2CC45F20E}" dt="2023-10-08T14:33:22.250" v="1" actId="14100"/>
          <ac:spMkLst>
            <pc:docMk/>
            <pc:sldMk cId="1909526104" sldId="256"/>
            <ac:spMk id="30" creationId="{083DB04F-7E95-C708-456D-C3DA9349B586}"/>
          </ac:spMkLst>
        </pc:spChg>
        <pc:spChg chg="add del mod">
          <ac:chgData name="Arthur LAUMY" userId="S::arthur.laumy@ensea.fr::a2b4f9f1-8ba6-4474-94d5-04520194d667" providerId="AD" clId="Web-{492BC2BF-5EFE-DDC6-FC56-0BE2CC45F20E}" dt="2023-10-08T14:33:48.204" v="9" actId="20577"/>
          <ac:spMkLst>
            <pc:docMk/>
            <pc:sldMk cId="1909526104" sldId="256"/>
            <ac:spMk id="53" creationId="{C0768E63-8EC0-82B5-AE1C-5BEBD85E5905}"/>
          </ac:spMkLst>
        </pc:spChg>
        <pc:cxnChg chg="mod">
          <ac:chgData name="Arthur LAUMY" userId="S::arthur.laumy@ensea.fr::a2b4f9f1-8ba6-4474-94d5-04520194d667" providerId="AD" clId="Web-{492BC2BF-5EFE-DDC6-FC56-0BE2CC45F20E}" dt="2023-10-08T14:33:22.250" v="1" actId="14100"/>
          <ac:cxnSpMkLst>
            <pc:docMk/>
            <pc:sldMk cId="1909526104" sldId="256"/>
            <ac:cxnSpMk id="32" creationId="{BF9B8CFA-63F5-6102-653C-3D4A5590D228}"/>
          </ac:cxnSpMkLst>
        </pc:cxnChg>
        <pc:cxnChg chg="mod">
          <ac:chgData name="Arthur LAUMY" userId="S::arthur.laumy@ensea.fr::a2b4f9f1-8ba6-4474-94d5-04520194d667" providerId="AD" clId="Web-{492BC2BF-5EFE-DDC6-FC56-0BE2CC45F20E}" dt="2023-10-08T14:33:45.532" v="8"/>
          <ac:cxnSpMkLst>
            <pc:docMk/>
            <pc:sldMk cId="1909526104" sldId="256"/>
            <ac:cxnSpMk id="55" creationId="{933FF937-66ED-0667-4F0A-04BA0F7C1AF5}"/>
          </ac:cxnSpMkLst>
        </pc:cxnChg>
      </pc:sldChg>
    </pc:docChg>
  </pc:docChgLst>
  <pc:docChgLst>
    <pc:chgData name="Arthur LAUMY" userId="S::arthur.laumy@ensea.fr::a2b4f9f1-8ba6-4474-94d5-04520194d667" providerId="AD" clId="Web-{4D37E052-6059-25FC-84CA-D2E6F5C9460F}"/>
    <pc:docChg chg="modSld">
      <pc:chgData name="Arthur LAUMY" userId="S::arthur.laumy@ensea.fr::a2b4f9f1-8ba6-4474-94d5-04520194d667" providerId="AD" clId="Web-{4D37E052-6059-25FC-84CA-D2E6F5C9460F}" dt="2023-10-09T09:12:25.588" v="73"/>
      <pc:docMkLst>
        <pc:docMk/>
      </pc:docMkLst>
      <pc:sldChg chg="addSp delSp modSp">
        <pc:chgData name="Arthur LAUMY" userId="S::arthur.laumy@ensea.fr::a2b4f9f1-8ba6-4474-94d5-04520194d667" providerId="AD" clId="Web-{4D37E052-6059-25FC-84CA-D2E6F5C9460F}" dt="2023-10-09T09:12:25.588" v="73"/>
        <pc:sldMkLst>
          <pc:docMk/>
          <pc:sldMk cId="3870391895" sldId="259"/>
        </pc:sldMkLst>
        <pc:cxnChg chg="add del mod">
          <ac:chgData name="Arthur LAUMY" userId="S::arthur.laumy@ensea.fr::a2b4f9f1-8ba6-4474-94d5-04520194d667" providerId="AD" clId="Web-{4D37E052-6059-25FC-84CA-D2E6F5C9460F}" dt="2023-10-09T09:12:25.588" v="73"/>
          <ac:cxnSpMkLst>
            <pc:docMk/>
            <pc:sldMk cId="3870391895" sldId="259"/>
            <ac:cxnSpMk id="25" creationId="{E9E18CF4-0588-2480-9C2F-34A21D64C6BA}"/>
          </ac:cxnSpMkLst>
        </pc:cxnChg>
      </pc:sldChg>
      <pc:sldChg chg="addSp delSp modSp">
        <pc:chgData name="Arthur LAUMY" userId="S::arthur.laumy@ensea.fr::a2b4f9f1-8ba6-4474-94d5-04520194d667" providerId="AD" clId="Web-{4D37E052-6059-25FC-84CA-D2E6F5C9460F}" dt="2023-10-09T09:04:55.479" v="70" actId="14100"/>
        <pc:sldMkLst>
          <pc:docMk/>
          <pc:sldMk cId="3072475236" sldId="260"/>
        </pc:sldMkLst>
        <pc:spChg chg="mod topLvl">
          <ac:chgData name="Arthur LAUMY" userId="S::arthur.laumy@ensea.fr::a2b4f9f1-8ba6-4474-94d5-04520194d667" providerId="AD" clId="Web-{4D37E052-6059-25FC-84CA-D2E6F5C9460F}" dt="2023-10-09T09:02:46.162" v="44" actId="1076"/>
          <ac:spMkLst>
            <pc:docMk/>
            <pc:sldMk cId="3072475236" sldId="260"/>
            <ac:spMk id="22" creationId="{C30154AD-09CA-F0A6-CA7E-4EEAF39A5836}"/>
          </ac:spMkLst>
        </pc:spChg>
        <pc:grpChg chg="del mod">
          <ac:chgData name="Arthur LAUMY" userId="S::arthur.laumy@ensea.fr::a2b4f9f1-8ba6-4474-94d5-04520194d667" providerId="AD" clId="Web-{4D37E052-6059-25FC-84CA-D2E6F5C9460F}" dt="2023-10-09T09:02:31.818" v="35"/>
          <ac:grpSpMkLst>
            <pc:docMk/>
            <pc:sldMk cId="3072475236" sldId="260"/>
            <ac:grpSpMk id="38" creationId="{7488B878-E85C-2583-B9E7-C8C40FF6A84C}"/>
          </ac:grpSpMkLst>
        </pc:grpChg>
        <pc:cxnChg chg="add mod">
          <ac:chgData name="Arthur LAUMY" userId="S::arthur.laumy@ensea.fr::a2b4f9f1-8ba6-4474-94d5-04520194d667" providerId="AD" clId="Web-{4D37E052-6059-25FC-84CA-D2E6F5C9460F}" dt="2023-10-09T09:01:35.644" v="2" actId="14100"/>
          <ac:cxnSpMkLst>
            <pc:docMk/>
            <pc:sldMk cId="3072475236" sldId="260"/>
            <ac:cxnSpMk id="2" creationId="{97AFBF33-30AB-D19E-7393-0CEAC8D5BB79}"/>
          </ac:cxnSpMkLst>
        </pc:cxnChg>
        <pc:cxnChg chg="add mod">
          <ac:chgData name="Arthur LAUMY" userId="S::arthur.laumy@ensea.fr::a2b4f9f1-8ba6-4474-94d5-04520194d667" providerId="AD" clId="Web-{4D37E052-6059-25FC-84CA-D2E6F5C9460F}" dt="2023-10-09T09:01:42.081" v="5" actId="14100"/>
          <ac:cxnSpMkLst>
            <pc:docMk/>
            <pc:sldMk cId="3072475236" sldId="260"/>
            <ac:cxnSpMk id="3" creationId="{60987E50-D3E8-3410-D3AB-F8826B017593}"/>
          </ac:cxnSpMkLst>
        </pc:cxnChg>
        <pc:cxnChg chg="add mod">
          <ac:chgData name="Arthur LAUMY" userId="S::arthur.laumy@ensea.fr::a2b4f9f1-8ba6-4474-94d5-04520194d667" providerId="AD" clId="Web-{4D37E052-6059-25FC-84CA-D2E6F5C9460F}" dt="2023-10-09T09:04:55.479" v="70" actId="14100"/>
          <ac:cxnSpMkLst>
            <pc:docMk/>
            <pc:sldMk cId="3072475236" sldId="260"/>
            <ac:cxnSpMk id="5" creationId="{FBF40F50-1664-DE35-A7D7-E4A1FAB62927}"/>
          </ac:cxnSpMkLst>
        </pc:cxnChg>
        <pc:cxnChg chg="mod topLvl">
          <ac:chgData name="Arthur LAUMY" userId="S::arthur.laumy@ensea.fr::a2b4f9f1-8ba6-4474-94d5-04520194d667" providerId="AD" clId="Web-{4D37E052-6059-25FC-84CA-D2E6F5C9460F}" dt="2023-10-09T09:02:52.646" v="46" actId="1076"/>
          <ac:cxnSpMkLst>
            <pc:docMk/>
            <pc:sldMk cId="3072475236" sldId="260"/>
            <ac:cxnSpMk id="8" creationId="{3BB664AA-BA3A-425C-966B-ED6DC108FDCD}"/>
          </ac:cxnSpMkLst>
        </pc:cxnChg>
        <pc:cxnChg chg="mod">
          <ac:chgData name="Arthur LAUMY" userId="S::arthur.laumy@ensea.fr::a2b4f9f1-8ba6-4474-94d5-04520194d667" providerId="AD" clId="Web-{4D37E052-6059-25FC-84CA-D2E6F5C9460F}" dt="2023-10-09T09:03:06.772" v="50" actId="14100"/>
          <ac:cxnSpMkLst>
            <pc:docMk/>
            <pc:sldMk cId="3072475236" sldId="260"/>
            <ac:cxnSpMk id="48" creationId="{578B21D8-1221-33CB-A408-50A836793069}"/>
          </ac:cxnSpMkLst>
        </pc:cxnChg>
        <pc:cxnChg chg="mod">
          <ac:chgData name="Arthur LAUMY" userId="S::arthur.laumy@ensea.fr::a2b4f9f1-8ba6-4474-94d5-04520194d667" providerId="AD" clId="Web-{4D37E052-6059-25FC-84CA-D2E6F5C9460F}" dt="2023-10-09T09:03:35.476" v="59" actId="14100"/>
          <ac:cxnSpMkLst>
            <pc:docMk/>
            <pc:sldMk cId="3072475236" sldId="260"/>
            <ac:cxnSpMk id="66" creationId="{E3403822-EE4F-FFA8-182A-621558E647BE}"/>
          </ac:cxnSpMkLst>
        </pc:cxnChg>
        <pc:cxnChg chg="mod">
          <ac:chgData name="Arthur LAUMY" userId="S::arthur.laumy@ensea.fr::a2b4f9f1-8ba6-4474-94d5-04520194d667" providerId="AD" clId="Web-{4D37E052-6059-25FC-84CA-D2E6F5C9460F}" dt="2023-10-09T09:03:18.897" v="53" actId="14100"/>
          <ac:cxnSpMkLst>
            <pc:docMk/>
            <pc:sldMk cId="3072475236" sldId="260"/>
            <ac:cxnSpMk id="102" creationId="{65EEEFF2-5524-2985-AE50-94B827B54673}"/>
          </ac:cxnSpMkLst>
        </pc:cxnChg>
        <pc:cxnChg chg="mod">
          <ac:chgData name="Arthur LAUMY" userId="S::arthur.laumy@ensea.fr::a2b4f9f1-8ba6-4474-94d5-04520194d667" providerId="AD" clId="Web-{4D37E052-6059-25FC-84CA-D2E6F5C9460F}" dt="2023-10-09T09:03:24.960" v="55" actId="1076"/>
          <ac:cxnSpMkLst>
            <pc:docMk/>
            <pc:sldMk cId="3072475236" sldId="260"/>
            <ac:cxnSpMk id="118" creationId="{658BBC93-9B1B-E683-9489-3166A4DFAB09}"/>
          </ac:cxnSpMkLst>
        </pc:cxnChg>
        <pc:cxnChg chg="mod">
          <ac:chgData name="Arthur LAUMY" userId="S::arthur.laumy@ensea.fr::a2b4f9f1-8ba6-4474-94d5-04520194d667" providerId="AD" clId="Web-{4D37E052-6059-25FC-84CA-D2E6F5C9460F}" dt="2023-10-09T09:03:30.460" v="57" actId="1076"/>
          <ac:cxnSpMkLst>
            <pc:docMk/>
            <pc:sldMk cId="3072475236" sldId="260"/>
            <ac:cxnSpMk id="125" creationId="{154E54E1-B857-2E41-0A91-D4E1F80A4C7D}"/>
          </ac:cxnSpMkLst>
        </pc:cxnChg>
      </pc:sldChg>
    </pc:docChg>
  </pc:docChgLst>
  <pc:docChgLst>
    <pc:chgData name="Charlotte FRICOT" userId="S::charlotte.fricot@ensea.fr::b759aa5c-d277-4d4b-826b-f996fab5da1b" providerId="AD" clId="Web-{358D0064-881E-2849-8B94-A758F03DBFE3}"/>
    <pc:docChg chg="modSld">
      <pc:chgData name="Charlotte FRICOT" userId="S::charlotte.fricot@ensea.fr::b759aa5c-d277-4d4b-826b-f996fab5da1b" providerId="AD" clId="Web-{358D0064-881E-2849-8B94-A758F03DBFE3}" dt="2023-10-03T13:08:15.065" v="1" actId="20577"/>
      <pc:docMkLst>
        <pc:docMk/>
      </pc:docMkLst>
      <pc:sldChg chg="modSp">
        <pc:chgData name="Charlotte FRICOT" userId="S::charlotte.fricot@ensea.fr::b759aa5c-d277-4d4b-826b-f996fab5da1b" providerId="AD" clId="Web-{358D0064-881E-2849-8B94-A758F03DBFE3}" dt="2023-10-03T13:08:15.065" v="1" actId="20577"/>
        <pc:sldMkLst>
          <pc:docMk/>
          <pc:sldMk cId="1909526104" sldId="256"/>
        </pc:sldMkLst>
        <pc:spChg chg="mod">
          <ac:chgData name="Charlotte FRICOT" userId="S::charlotte.fricot@ensea.fr::b759aa5c-d277-4d4b-826b-f996fab5da1b" providerId="AD" clId="Web-{358D0064-881E-2849-8B94-A758F03DBFE3}" dt="2023-10-03T13:08:15.065" v="1" actId="20577"/>
          <ac:spMkLst>
            <pc:docMk/>
            <pc:sldMk cId="1909526104" sldId="256"/>
            <ac:spMk id="5" creationId="{691A8D71-3DDC-14C1-F0A0-14982F504D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5C11B-8041-BDD0-D640-B8CAF7A1A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84A865-9237-BBC7-CC18-D1208EBF0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87B1D-FAC7-F344-7481-310246DC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ADDC8-9D75-D7D4-0497-8D432E06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66F2F-6A2D-AE9B-13E8-163D8EB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3215C-D5C6-77DC-4DCB-F1BF692B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D8B165-BD7C-2EE4-8C41-AB4DA486E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E1F7-0222-74D7-A5FC-212B9904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AA98F-0E81-FAC9-BD0B-76AFDB99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22C77-675F-7AB1-020B-FCF8C8D5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4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EA0219-09BB-9332-2E7F-7991A81E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0907BE-BB13-A1AE-E542-2088CAD3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0EC22-F194-B8DC-DD42-16D54EF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CE482-CF92-C799-C3E7-3FB191EB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5556C-7942-A3EF-AE54-5B16C28C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1ADD7-510A-342A-A5DD-F252E3AE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0957-A8AA-7617-0028-DC6ACE5B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B0DC1-D050-957A-9E1C-DBB4CD62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64919A-85FE-6A1D-E69D-93D9BB31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2834A8-ECF6-2D9D-EF05-D9432A96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50CFA-7876-306D-3E7A-BAD5670D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A4ABB-DD59-8403-AA07-C0ED65F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540F0-0141-6133-FE3D-BEEABE34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99587-9946-8D50-007F-555A78FE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654B3-341B-E347-87FF-2D743F12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96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9DE93-B275-EF46-344F-E50D0238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D5607-2C29-7236-B843-2B852403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CB9273-5A23-8377-D36D-240A11DF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4EE876-379C-1BF5-D5EE-E65C791A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A7A4DB-B167-3C21-29B3-B8FBB7C9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8F999-F614-308A-EE75-05671522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8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969DA-AEAA-0D47-53B7-3BC08000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1D9DD6-58F5-3A93-25D5-FB380577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E7D2F5-957C-133A-A803-112E4A38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88CA03-58A7-EF20-D956-638654035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D42220-4B64-16B2-E61F-46AC5054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4E3FA7-4CBC-874F-00B9-00FCE185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5D1477-6975-6E2C-00AF-0FE1F7EA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57795B-AC83-AF0F-E62F-B4109CF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4C9F-B8D2-5B4B-3D47-81238057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9612ED-439A-DCE7-3712-D15FE72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5B0A63-6FF8-341D-02D7-271DA44E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2D8FE2-751D-73AA-67E7-41EB51EA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2D5A7-FA5A-0B62-E72D-1DD91E73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39E1F2-93F0-13FE-E175-EB7A179D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623-B8A7-D608-6FAE-EDB7543A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0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FF48-3F8B-5017-377C-DD7DB01D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32073-7193-1FB8-B733-CED97C0A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EF172D-D92E-9EC4-196D-D573338A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CC30BB-DFC1-DFAE-E291-565805D1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13AD78-7913-6CBC-F03C-E8A546DD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24A88B-0A33-24BF-D221-62FECE6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F49D-DD14-E325-6A8A-BE47616D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3099D3-03DB-C3FF-52CA-9E8E7EF41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88036-B0F4-FA68-2265-B86F3188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6279D9-10B9-6659-D722-0B50C050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EDFE5-E1C8-52E0-F353-8C95D5BE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C9862-B75D-C8BB-F2DA-1148FE71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DC9D67-BCE9-FFF4-5D9B-9268284C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8B08A-7DA9-CA1D-4CFD-DB8653F2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15FB8-1CA6-AE5B-6CDC-02917C4E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750A-ACC5-4EA5-B038-1DBE04795CC1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4C1C1-386A-635E-CD96-7C14C003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7E28D-180C-3E81-99BA-3DDA62398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3018-2403-44D1-BD72-E4D995D6C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C154698-67FA-5B2B-558D-E7F5C9A1641F}"/>
              </a:ext>
            </a:extLst>
          </p:cNvPr>
          <p:cNvCxnSpPr>
            <a:cxnSpLocks/>
          </p:cNvCxnSpPr>
          <p:nvPr/>
        </p:nvCxnSpPr>
        <p:spPr>
          <a:xfrm flipH="1" flipV="1">
            <a:off x="4020882" y="2947645"/>
            <a:ext cx="39330" cy="316190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CBF8EEA-5726-3D59-DB60-374803351E28}"/>
              </a:ext>
            </a:extLst>
          </p:cNvPr>
          <p:cNvCxnSpPr/>
          <p:nvPr/>
        </p:nvCxnSpPr>
        <p:spPr>
          <a:xfrm flipV="1">
            <a:off x="3505200" y="771169"/>
            <a:ext cx="0" cy="408871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9BD5EA0-4E33-F7F1-9E02-586871DEB73A}"/>
              </a:ext>
            </a:extLst>
          </p:cNvPr>
          <p:cNvCxnSpPr>
            <a:cxnSpLocks/>
          </p:cNvCxnSpPr>
          <p:nvPr/>
        </p:nvCxnSpPr>
        <p:spPr>
          <a:xfrm flipV="1">
            <a:off x="318228" y="4691334"/>
            <a:ext cx="215739" cy="251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5614E03-A01E-7617-3092-76E7EA1F3287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164737" y="4964986"/>
            <a:ext cx="18436" cy="116737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934382A-73DB-75D6-EAAD-EF2918AFEE53}"/>
              </a:ext>
            </a:extLst>
          </p:cNvPr>
          <p:cNvCxnSpPr/>
          <p:nvPr/>
        </p:nvCxnSpPr>
        <p:spPr>
          <a:xfrm flipH="1" flipV="1">
            <a:off x="5009025" y="986109"/>
            <a:ext cx="1" cy="42854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3697F47-D5C6-FB50-2D81-121F750854BA}"/>
              </a:ext>
            </a:extLst>
          </p:cNvPr>
          <p:cNvCxnSpPr/>
          <p:nvPr/>
        </p:nvCxnSpPr>
        <p:spPr>
          <a:xfrm flipH="1" flipV="1">
            <a:off x="1956028" y="2276754"/>
            <a:ext cx="1" cy="11402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B539DD7-C2D7-3D77-7866-B20DE09FDA47}"/>
              </a:ext>
            </a:extLst>
          </p:cNvPr>
          <p:cNvCxnSpPr>
            <a:cxnSpLocks/>
          </p:cNvCxnSpPr>
          <p:nvPr/>
        </p:nvCxnSpPr>
        <p:spPr>
          <a:xfrm>
            <a:off x="5995551" y="4151086"/>
            <a:ext cx="216625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BCF89C5-F57D-70CC-DA74-B3B20DD1DDDE}"/>
              </a:ext>
            </a:extLst>
          </p:cNvPr>
          <p:cNvCxnSpPr>
            <a:cxnSpLocks/>
          </p:cNvCxnSpPr>
          <p:nvPr/>
        </p:nvCxnSpPr>
        <p:spPr>
          <a:xfrm flipV="1">
            <a:off x="1911995" y="2899932"/>
            <a:ext cx="44034" cy="32324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99A60B3-826F-599D-087A-1974B2B63DD4}"/>
              </a:ext>
            </a:extLst>
          </p:cNvPr>
          <p:cNvCxnSpPr>
            <a:cxnSpLocks/>
          </p:cNvCxnSpPr>
          <p:nvPr/>
        </p:nvCxnSpPr>
        <p:spPr>
          <a:xfrm flipV="1">
            <a:off x="5105397" y="4243244"/>
            <a:ext cx="2" cy="60440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BC507B3-1425-041D-B406-E8FEC3364AF2}"/>
              </a:ext>
            </a:extLst>
          </p:cNvPr>
          <p:cNvCxnSpPr/>
          <p:nvPr/>
        </p:nvCxnSpPr>
        <p:spPr>
          <a:xfrm>
            <a:off x="3931920" y="195148"/>
            <a:ext cx="0" cy="2947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52C7314-583C-4BF3-EF60-660926928779}"/>
              </a:ext>
            </a:extLst>
          </p:cNvPr>
          <p:cNvCxnSpPr>
            <a:cxnSpLocks/>
          </p:cNvCxnSpPr>
          <p:nvPr/>
        </p:nvCxnSpPr>
        <p:spPr>
          <a:xfrm>
            <a:off x="2670463" y="774051"/>
            <a:ext cx="3825" cy="58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F334E551-AB79-6C5F-2461-DF1DA7FB5F16}"/>
              </a:ext>
            </a:extLst>
          </p:cNvPr>
          <p:cNvCxnSpPr/>
          <p:nvPr/>
        </p:nvCxnSpPr>
        <p:spPr>
          <a:xfrm rot="16200000" flipH="1">
            <a:off x="903120" y="923916"/>
            <a:ext cx="303142" cy="58206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87F8F38-4C08-62F3-39C6-4943CEA75AEA}"/>
              </a:ext>
            </a:extLst>
          </p:cNvPr>
          <p:cNvCxnSpPr/>
          <p:nvPr/>
        </p:nvCxnSpPr>
        <p:spPr>
          <a:xfrm flipV="1">
            <a:off x="6619325" y="2620106"/>
            <a:ext cx="4917" cy="36593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1A8B1-E0EE-EE2C-6320-6EEDDF2E55BA}"/>
              </a:ext>
            </a:extLst>
          </p:cNvPr>
          <p:cNvSpPr/>
          <p:nvPr/>
        </p:nvSpPr>
        <p:spPr>
          <a:xfrm>
            <a:off x="4215244" y="3734090"/>
            <a:ext cx="1780309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Microcontrôleur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54AF8-77D8-E9AD-F87B-79726513BC80}"/>
              </a:ext>
            </a:extLst>
          </p:cNvPr>
          <p:cNvSpPr/>
          <p:nvPr/>
        </p:nvSpPr>
        <p:spPr>
          <a:xfrm>
            <a:off x="8161801" y="3734090"/>
            <a:ext cx="1394326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Raspberry Pi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63CB21-92D1-54C7-B899-F5948FF1B864}"/>
              </a:ext>
            </a:extLst>
          </p:cNvPr>
          <p:cNvGrpSpPr/>
          <p:nvPr/>
        </p:nvGrpSpPr>
        <p:grpSpPr>
          <a:xfrm>
            <a:off x="410446" y="1241713"/>
            <a:ext cx="7247654" cy="4491430"/>
            <a:chOff x="410446" y="1241713"/>
            <a:chExt cx="7247654" cy="4491430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42B1C4A-6D76-D5EF-DD11-ABF81ACFF45D}"/>
                </a:ext>
              </a:extLst>
            </p:cNvPr>
            <p:cNvSpPr/>
            <p:nvPr/>
          </p:nvSpPr>
          <p:spPr>
            <a:xfrm>
              <a:off x="410446" y="1241713"/>
              <a:ext cx="7247654" cy="4491430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09AE725-023C-01A6-BD38-F56641EE2E2E}"/>
                </a:ext>
              </a:extLst>
            </p:cNvPr>
            <p:cNvSpPr txBox="1"/>
            <p:nvPr/>
          </p:nvSpPr>
          <p:spPr>
            <a:xfrm>
              <a:off x="1206952" y="5355948"/>
              <a:ext cx="1325614" cy="36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accent1">
                      <a:lumMod val="75000"/>
                    </a:schemeClr>
                  </a:solidFill>
                </a:rPr>
                <a:t>PCB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5A11A-C585-740E-E997-A2428DCE3655}"/>
              </a:ext>
            </a:extLst>
          </p:cNvPr>
          <p:cNvSpPr/>
          <p:nvPr/>
        </p:nvSpPr>
        <p:spPr>
          <a:xfrm>
            <a:off x="4215243" y="5877789"/>
            <a:ext cx="1780309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Alimentation 24V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78E69DE-1347-58B1-ADED-D66A9E4FC453}"/>
              </a:ext>
            </a:extLst>
          </p:cNvPr>
          <p:cNvSpPr txBox="1"/>
          <p:nvPr/>
        </p:nvSpPr>
        <p:spPr>
          <a:xfrm>
            <a:off x="6399084" y="3527002"/>
            <a:ext cx="165936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 b="1"/>
              <a:t>Transmissions données</a:t>
            </a:r>
            <a:endParaRPr lang="fr-FR" sz="1200" b="1">
              <a:ea typeface="Calibri"/>
              <a:cs typeface="Calibri"/>
            </a:endParaRPr>
          </a:p>
          <a:p>
            <a:r>
              <a:rPr lang="fr-FR" sz="1200" b="1"/>
              <a:t>(UART)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BB00B-AFCD-FAB9-5B81-73247EDBD3AD}"/>
              </a:ext>
            </a:extLst>
          </p:cNvPr>
          <p:cNvSpPr/>
          <p:nvPr/>
        </p:nvSpPr>
        <p:spPr>
          <a:xfrm>
            <a:off x="2103479" y="1357436"/>
            <a:ext cx="1141617" cy="7174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fr-FR">
                <a:solidFill>
                  <a:schemeClr val="tx1"/>
                </a:solidFill>
              </a:rPr>
              <a:t>TMC2240 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FE20-668D-3934-2971-F2A144A89852}"/>
              </a:ext>
            </a:extLst>
          </p:cNvPr>
          <p:cNvSpPr/>
          <p:nvPr/>
        </p:nvSpPr>
        <p:spPr>
          <a:xfrm>
            <a:off x="1545627" y="392168"/>
            <a:ext cx="2249671" cy="3818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Moteur 17hs19-2004s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8350DA-0408-5147-24D3-E2F3765A3708}"/>
              </a:ext>
            </a:extLst>
          </p:cNvPr>
          <p:cNvSpPr/>
          <p:nvPr/>
        </p:nvSpPr>
        <p:spPr>
          <a:xfrm>
            <a:off x="4215242" y="4847649"/>
            <a:ext cx="1780309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Convertisseur 5V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0E37AFB-3764-7AFC-BE62-977A3C76CA24}"/>
              </a:ext>
            </a:extLst>
          </p:cNvPr>
          <p:cNvCxnSpPr>
            <a:cxnSpLocks/>
          </p:cNvCxnSpPr>
          <p:nvPr/>
        </p:nvCxnSpPr>
        <p:spPr>
          <a:xfrm flipH="1" flipV="1">
            <a:off x="5105397" y="5356803"/>
            <a:ext cx="1" cy="52098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4D1378C-E976-B096-FCB7-5756E4804DAB}"/>
              </a:ext>
            </a:extLst>
          </p:cNvPr>
          <p:cNvSpPr/>
          <p:nvPr/>
        </p:nvSpPr>
        <p:spPr>
          <a:xfrm>
            <a:off x="195602" y="224274"/>
            <a:ext cx="1136117" cy="8391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Moteur 23HS8430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57F238A-D1F9-3045-3615-062A06B273EF}"/>
              </a:ext>
            </a:extLst>
          </p:cNvPr>
          <p:cNvCxnSpPr>
            <a:cxnSpLocks/>
          </p:cNvCxnSpPr>
          <p:nvPr/>
        </p:nvCxnSpPr>
        <p:spPr>
          <a:xfrm>
            <a:off x="9556127" y="3988667"/>
            <a:ext cx="130756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1CF7ED-2BCE-D1EE-7B5E-5B2DCE705E43}"/>
              </a:ext>
            </a:extLst>
          </p:cNvPr>
          <p:cNvSpPr/>
          <p:nvPr/>
        </p:nvSpPr>
        <p:spPr>
          <a:xfrm>
            <a:off x="10863695" y="3487308"/>
            <a:ext cx="1297391" cy="10027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Données extérieures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BDE0D81-8779-EDF4-C3B7-689002CF275F}"/>
              </a:ext>
            </a:extLst>
          </p:cNvPr>
          <p:cNvSpPr txBox="1"/>
          <p:nvPr/>
        </p:nvSpPr>
        <p:spPr>
          <a:xfrm>
            <a:off x="9633991" y="4028360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/>
              <a:t>Transmission</a:t>
            </a:r>
          </a:p>
          <a:p>
            <a:r>
              <a:rPr lang="fr-FR" sz="1200" b="1"/>
              <a:t>(ROS)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3834E45-B569-7A2C-90DC-06FC90EA145D}"/>
              </a:ext>
            </a:extLst>
          </p:cNvPr>
          <p:cNvCxnSpPr>
            <a:cxnSpLocks/>
          </p:cNvCxnSpPr>
          <p:nvPr/>
        </p:nvCxnSpPr>
        <p:spPr>
          <a:xfrm>
            <a:off x="5995553" y="3988667"/>
            <a:ext cx="216624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247C84-D604-2104-CD55-133982970167}"/>
              </a:ext>
            </a:extLst>
          </p:cNvPr>
          <p:cNvSpPr/>
          <p:nvPr/>
        </p:nvSpPr>
        <p:spPr>
          <a:xfrm>
            <a:off x="4118871" y="407427"/>
            <a:ext cx="705044" cy="358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AX12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1F124F-72F8-46A9-45CD-DA6C0BDC43F2}"/>
              </a:ext>
            </a:extLst>
          </p:cNvPr>
          <p:cNvSpPr/>
          <p:nvPr/>
        </p:nvSpPr>
        <p:spPr>
          <a:xfrm>
            <a:off x="5033959" y="407427"/>
            <a:ext cx="705044" cy="358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AX12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5301CC-6041-E34E-D9F3-F2FB9581539A}"/>
              </a:ext>
            </a:extLst>
          </p:cNvPr>
          <p:cNvSpPr/>
          <p:nvPr/>
        </p:nvSpPr>
        <p:spPr>
          <a:xfrm>
            <a:off x="6763093" y="415341"/>
            <a:ext cx="756219" cy="358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XL320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EF2B80-B783-1345-EC89-22B0699F0664}"/>
              </a:ext>
            </a:extLst>
          </p:cNvPr>
          <p:cNvSpPr/>
          <p:nvPr/>
        </p:nvSpPr>
        <p:spPr>
          <a:xfrm>
            <a:off x="4118871" y="1414649"/>
            <a:ext cx="1780309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Convertisseur ??V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00EC25-7B16-6D6B-6121-B7F673510EAB}"/>
              </a:ext>
            </a:extLst>
          </p:cNvPr>
          <p:cNvSpPr/>
          <p:nvPr/>
        </p:nvSpPr>
        <p:spPr>
          <a:xfrm>
            <a:off x="5739003" y="2106036"/>
            <a:ext cx="1780309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Convertisseur ?V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DC3B8E0-357F-0F4D-9BCB-F47AB60A62E4}"/>
              </a:ext>
            </a:extLst>
          </p:cNvPr>
          <p:cNvCxnSpPr/>
          <p:nvPr/>
        </p:nvCxnSpPr>
        <p:spPr>
          <a:xfrm>
            <a:off x="5105396" y="3142343"/>
            <a:ext cx="3" cy="59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664FC74-7707-D041-C914-0A06FC0A3CCF}"/>
              </a:ext>
            </a:extLst>
          </p:cNvPr>
          <p:cNvCxnSpPr/>
          <p:nvPr/>
        </p:nvCxnSpPr>
        <p:spPr>
          <a:xfrm>
            <a:off x="5118458" y="3142343"/>
            <a:ext cx="335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67CC9ED6-A6C9-06D8-47D1-2F0E0D1B23A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6661" y="1415404"/>
            <a:ext cx="2489590" cy="9642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778B64F5-0838-924F-FC79-0F3F109E973E}"/>
              </a:ext>
            </a:extLst>
          </p:cNvPr>
          <p:cNvCxnSpPr/>
          <p:nvPr/>
        </p:nvCxnSpPr>
        <p:spPr>
          <a:xfrm>
            <a:off x="4471393" y="178526"/>
            <a:ext cx="0" cy="228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CFC4BD3-F9E2-DDBD-EDA4-E030E8D0FD4A}"/>
              </a:ext>
            </a:extLst>
          </p:cNvPr>
          <p:cNvCxnSpPr/>
          <p:nvPr/>
        </p:nvCxnSpPr>
        <p:spPr>
          <a:xfrm>
            <a:off x="5394731" y="186440"/>
            <a:ext cx="0" cy="228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C76331D1-D9E1-4B6D-855B-9C03998A1CC5}"/>
              </a:ext>
            </a:extLst>
          </p:cNvPr>
          <p:cNvCxnSpPr/>
          <p:nvPr/>
        </p:nvCxnSpPr>
        <p:spPr>
          <a:xfrm flipH="1">
            <a:off x="4471393" y="186440"/>
            <a:ext cx="919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7EB11C8-1C71-F8A0-4C69-AAAAC93D4575}"/>
              </a:ext>
            </a:extLst>
          </p:cNvPr>
          <p:cNvCxnSpPr/>
          <p:nvPr/>
        </p:nvCxnSpPr>
        <p:spPr>
          <a:xfrm flipH="1">
            <a:off x="3931920" y="187234"/>
            <a:ext cx="539473" cy="7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9AE85F92-1109-86E1-D215-0DC398657C85}"/>
              </a:ext>
            </a:extLst>
          </p:cNvPr>
          <p:cNvCxnSpPr/>
          <p:nvPr/>
        </p:nvCxnSpPr>
        <p:spPr>
          <a:xfrm flipH="1">
            <a:off x="3931920" y="3142343"/>
            <a:ext cx="1186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67C48-83A8-89D3-AAF2-1D887A84A8E4}"/>
              </a:ext>
            </a:extLst>
          </p:cNvPr>
          <p:cNvSpPr/>
          <p:nvPr/>
        </p:nvSpPr>
        <p:spPr>
          <a:xfrm>
            <a:off x="774912" y="1366517"/>
            <a:ext cx="1141617" cy="7174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fr-FR">
                <a:solidFill>
                  <a:schemeClr val="tx1"/>
                </a:solidFill>
              </a:rPr>
              <a:t>TMC2240 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5AABFD-C09D-2654-5006-73D3508866A2}"/>
              </a:ext>
            </a:extLst>
          </p:cNvPr>
          <p:cNvSpPr/>
          <p:nvPr/>
        </p:nvSpPr>
        <p:spPr>
          <a:xfrm>
            <a:off x="1065874" y="2390778"/>
            <a:ext cx="1780309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Convertisseur ??V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7A4AE05-ED96-8427-88C9-6D1BCE0CA8F7}"/>
              </a:ext>
            </a:extLst>
          </p:cNvPr>
          <p:cNvCxnSpPr>
            <a:cxnSpLocks/>
          </p:cNvCxnSpPr>
          <p:nvPr/>
        </p:nvCxnSpPr>
        <p:spPr>
          <a:xfrm flipH="1">
            <a:off x="3245096" y="1716145"/>
            <a:ext cx="68682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3E5123F-24DC-A0C9-807C-CEF735B0C8D1}"/>
              </a:ext>
            </a:extLst>
          </p:cNvPr>
          <p:cNvCxnSpPr/>
          <p:nvPr/>
        </p:nvCxnSpPr>
        <p:spPr>
          <a:xfrm flipH="1">
            <a:off x="618309" y="3142343"/>
            <a:ext cx="3313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44719227-7FB9-0B6F-1F7E-4E24024ADFBD}"/>
              </a:ext>
            </a:extLst>
          </p:cNvPr>
          <p:cNvCxnSpPr/>
          <p:nvPr/>
        </p:nvCxnSpPr>
        <p:spPr>
          <a:xfrm>
            <a:off x="613954" y="1716145"/>
            <a:ext cx="160958" cy="9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EB44F1B-B04E-7A91-6931-B300D91B9F56}"/>
              </a:ext>
            </a:extLst>
          </p:cNvPr>
          <p:cNvCxnSpPr/>
          <p:nvPr/>
        </p:nvCxnSpPr>
        <p:spPr>
          <a:xfrm>
            <a:off x="618309" y="1716145"/>
            <a:ext cx="0" cy="1423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1DC0AF23-65B0-FFD6-A4C5-FC49772EE379}"/>
              </a:ext>
            </a:extLst>
          </p:cNvPr>
          <p:cNvSpPr txBox="1"/>
          <p:nvPr/>
        </p:nvSpPr>
        <p:spPr>
          <a:xfrm>
            <a:off x="372357" y="3145208"/>
            <a:ext cx="165936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 b="1"/>
              <a:t>Transmissions données</a:t>
            </a:r>
            <a:endParaRPr lang="fr-FR" sz="1200" b="1">
              <a:ea typeface="Calibri"/>
              <a:cs typeface="Calibri"/>
            </a:endParaRPr>
          </a:p>
          <a:p>
            <a:r>
              <a:rPr lang="fr-FR" sz="1200" b="1">
                <a:ea typeface="Calibri"/>
                <a:cs typeface="Calibri"/>
              </a:rPr>
              <a:t>(SPI)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6B62AD4-F32E-40E3-EA89-91A50B0CE533}"/>
              </a:ext>
            </a:extLst>
          </p:cNvPr>
          <p:cNvCxnSpPr>
            <a:cxnSpLocks/>
          </p:cNvCxnSpPr>
          <p:nvPr/>
        </p:nvCxnSpPr>
        <p:spPr>
          <a:xfrm flipV="1">
            <a:off x="4464700" y="766137"/>
            <a:ext cx="6693" cy="21997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6007000-6FCA-B7B4-D58C-6A51A285F5FF}"/>
              </a:ext>
            </a:extLst>
          </p:cNvPr>
          <p:cNvCxnSpPr>
            <a:cxnSpLocks/>
          </p:cNvCxnSpPr>
          <p:nvPr/>
        </p:nvCxnSpPr>
        <p:spPr>
          <a:xfrm flipV="1">
            <a:off x="5394731" y="781001"/>
            <a:ext cx="3202" cy="20510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8FD88CAE-8B3F-504A-763E-AC1E7D453276}"/>
              </a:ext>
            </a:extLst>
          </p:cNvPr>
          <p:cNvCxnSpPr/>
          <p:nvPr/>
        </p:nvCxnSpPr>
        <p:spPr>
          <a:xfrm>
            <a:off x="4464700" y="986109"/>
            <a:ext cx="930031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28F0D28-D3B1-83E3-7AE5-E24609BE227D}"/>
              </a:ext>
            </a:extLst>
          </p:cNvPr>
          <p:cNvCxnSpPr>
            <a:cxnSpLocks/>
          </p:cNvCxnSpPr>
          <p:nvPr/>
        </p:nvCxnSpPr>
        <p:spPr>
          <a:xfrm flipV="1">
            <a:off x="7141203" y="774051"/>
            <a:ext cx="0" cy="74558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0A16F8DA-5C3B-7236-18B6-13FFB33C8A0A}"/>
              </a:ext>
            </a:extLst>
          </p:cNvPr>
          <p:cNvCxnSpPr/>
          <p:nvPr/>
        </p:nvCxnSpPr>
        <p:spPr>
          <a:xfrm flipH="1">
            <a:off x="6629157" y="1519631"/>
            <a:ext cx="51204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0D85D2E-5607-F02A-2D91-CE3B70862E35}"/>
              </a:ext>
            </a:extLst>
          </p:cNvPr>
          <p:cNvCxnSpPr/>
          <p:nvPr/>
        </p:nvCxnSpPr>
        <p:spPr>
          <a:xfrm flipH="1" flipV="1">
            <a:off x="6629157" y="1519631"/>
            <a:ext cx="1" cy="58640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057818C2-7BAF-C1C3-EDA4-19885430556B}"/>
              </a:ext>
            </a:extLst>
          </p:cNvPr>
          <p:cNvCxnSpPr>
            <a:cxnSpLocks/>
          </p:cNvCxnSpPr>
          <p:nvPr/>
        </p:nvCxnSpPr>
        <p:spPr>
          <a:xfrm flipV="1">
            <a:off x="1345720" y="2074855"/>
            <a:ext cx="6693" cy="21997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930D46F5-684F-831E-B140-24BCFECBCB20}"/>
              </a:ext>
            </a:extLst>
          </p:cNvPr>
          <p:cNvCxnSpPr>
            <a:cxnSpLocks/>
          </p:cNvCxnSpPr>
          <p:nvPr/>
        </p:nvCxnSpPr>
        <p:spPr>
          <a:xfrm flipV="1">
            <a:off x="2667226" y="2074855"/>
            <a:ext cx="7062" cy="20189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F93B2474-5B44-E05D-1651-784D36694844}"/>
              </a:ext>
            </a:extLst>
          </p:cNvPr>
          <p:cNvCxnSpPr/>
          <p:nvPr/>
        </p:nvCxnSpPr>
        <p:spPr>
          <a:xfrm>
            <a:off x="1345720" y="2276754"/>
            <a:ext cx="1328199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10D8BE85-B132-B4B8-2676-C3D82ED84A7E}"/>
              </a:ext>
            </a:extLst>
          </p:cNvPr>
          <p:cNvCxnSpPr/>
          <p:nvPr/>
        </p:nvCxnSpPr>
        <p:spPr>
          <a:xfrm flipH="1">
            <a:off x="1911995" y="6132366"/>
            <a:ext cx="2303248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31262FA4-6435-83C5-31F2-DC6C14CC4A50}"/>
              </a:ext>
            </a:extLst>
          </p:cNvPr>
          <p:cNvCxnSpPr>
            <a:cxnSpLocks/>
          </p:cNvCxnSpPr>
          <p:nvPr/>
        </p:nvCxnSpPr>
        <p:spPr>
          <a:xfrm flipV="1">
            <a:off x="5009025" y="1923803"/>
            <a:ext cx="1" cy="10465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20EDEB05-35F7-C9A3-A670-F2EBC90DF8E5}"/>
              </a:ext>
            </a:extLst>
          </p:cNvPr>
          <p:cNvCxnSpPr/>
          <p:nvPr/>
        </p:nvCxnSpPr>
        <p:spPr>
          <a:xfrm>
            <a:off x="5009025" y="2970368"/>
            <a:ext cx="1620132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AD2B7CD-2B69-F6A6-0178-8699F40CD4B7}"/>
              </a:ext>
            </a:extLst>
          </p:cNvPr>
          <p:cNvSpPr/>
          <p:nvPr/>
        </p:nvSpPr>
        <p:spPr>
          <a:xfrm>
            <a:off x="2643223" y="4846335"/>
            <a:ext cx="1234619" cy="4304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Convertisseur ?V</a:t>
            </a:r>
            <a:endParaRPr lang="fr-FR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FCD0B-6DE8-75DE-D0F6-1664CEB8B61B}"/>
              </a:ext>
            </a:extLst>
          </p:cNvPr>
          <p:cNvSpPr/>
          <p:nvPr/>
        </p:nvSpPr>
        <p:spPr>
          <a:xfrm>
            <a:off x="544969" y="4492703"/>
            <a:ext cx="1239536" cy="4599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Convertisseur ?V</a:t>
            </a:r>
            <a:endParaRPr lang="fr-FR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FC2DF21-E933-0E99-5A72-0E73885E85F0}"/>
              </a:ext>
            </a:extLst>
          </p:cNvPr>
          <p:cNvCxnSpPr>
            <a:cxnSpLocks/>
          </p:cNvCxnSpPr>
          <p:nvPr/>
        </p:nvCxnSpPr>
        <p:spPr>
          <a:xfrm flipV="1">
            <a:off x="340853" y="1068290"/>
            <a:ext cx="16437" cy="36384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4228FC9-C7F8-2A3F-2C5D-97A4DE82E35E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3240869" y="5276832"/>
            <a:ext cx="17205" cy="83551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E7B7731-4277-EEB0-24A8-A729B740D249}"/>
              </a:ext>
            </a:extLst>
          </p:cNvPr>
          <p:cNvCxnSpPr>
            <a:cxnSpLocks/>
          </p:cNvCxnSpPr>
          <p:nvPr/>
        </p:nvCxnSpPr>
        <p:spPr>
          <a:xfrm flipV="1">
            <a:off x="1173635" y="6131761"/>
            <a:ext cx="1031816" cy="743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18D274C-BCC7-6D81-4B36-2153B34EA815}"/>
              </a:ext>
            </a:extLst>
          </p:cNvPr>
          <p:cNvCxnSpPr>
            <a:cxnSpLocks/>
          </p:cNvCxnSpPr>
          <p:nvPr/>
        </p:nvCxnSpPr>
        <p:spPr>
          <a:xfrm>
            <a:off x="3994687" y="2966378"/>
            <a:ext cx="103672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BB664AA-BA3A-425C-966B-ED6DC108FDCD}"/>
              </a:ext>
            </a:extLst>
          </p:cNvPr>
          <p:cNvCxnSpPr>
            <a:cxnSpLocks/>
          </p:cNvCxnSpPr>
          <p:nvPr/>
        </p:nvCxnSpPr>
        <p:spPr>
          <a:xfrm flipV="1">
            <a:off x="10871510" y="5655803"/>
            <a:ext cx="1183825" cy="1229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87FAA84-4178-E339-586E-C71DD1AEA0D1}"/>
              </a:ext>
            </a:extLst>
          </p:cNvPr>
          <p:cNvCxnSpPr>
            <a:cxnSpLocks/>
          </p:cNvCxnSpPr>
          <p:nvPr/>
        </p:nvCxnSpPr>
        <p:spPr>
          <a:xfrm flipH="1">
            <a:off x="10869807" y="5926100"/>
            <a:ext cx="1186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30154AD-09CA-F0A6-CA7E-4EEAF39A5836}"/>
              </a:ext>
            </a:extLst>
          </p:cNvPr>
          <p:cNvSpPr txBox="1"/>
          <p:nvPr/>
        </p:nvSpPr>
        <p:spPr>
          <a:xfrm>
            <a:off x="9010171" y="5200172"/>
            <a:ext cx="29769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Légende : </a:t>
            </a:r>
          </a:p>
          <a:p>
            <a:pPr marL="285750" indent="-285750">
              <a:buFont typeface="Calibri"/>
              <a:buChar char="-"/>
            </a:pPr>
            <a:r>
              <a:rPr lang="fr-FR">
                <a:ea typeface="Calibri"/>
                <a:cs typeface="Calibri"/>
              </a:rPr>
              <a:t>Alimentation</a:t>
            </a:r>
          </a:p>
          <a:p>
            <a:pPr marL="285750" indent="-285750" algn="l">
              <a:buFont typeface="Calibri"/>
              <a:buChar char="-"/>
            </a:pPr>
            <a:r>
              <a:rPr lang="fr-FR">
                <a:ea typeface="Calibri"/>
                <a:cs typeface="Calibri"/>
              </a:rPr>
              <a:t>Données</a:t>
            </a:r>
          </a:p>
        </p:txBody>
      </p:sp>
      <p:cxnSp>
        <p:nvCxnSpPr>
          <p:cNvPr id="26" name="Connecteur droit avec flèche 36">
            <a:extLst>
              <a:ext uri="{FF2B5EF4-FFF2-40B4-BE49-F238E27FC236}">
                <a16:creationId xmlns:a16="http://schemas.microsoft.com/office/drawing/2014/main" id="{38A04591-93C2-D2A1-C1D0-C446EFA928A6}"/>
              </a:ext>
            </a:extLst>
          </p:cNvPr>
          <p:cNvCxnSpPr>
            <a:cxnSpLocks/>
          </p:cNvCxnSpPr>
          <p:nvPr/>
        </p:nvCxnSpPr>
        <p:spPr>
          <a:xfrm flipH="1" flipV="1">
            <a:off x="5253563" y="5504969"/>
            <a:ext cx="1" cy="52098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E07D18C9-D51D-84CE-FC2F-84AAF09D28A4}"/>
              </a:ext>
            </a:extLst>
          </p:cNvPr>
          <p:cNvCxnSpPr>
            <a:cxnSpLocks/>
          </p:cNvCxnSpPr>
          <p:nvPr/>
        </p:nvCxnSpPr>
        <p:spPr>
          <a:xfrm flipV="1">
            <a:off x="7418921" y="945367"/>
            <a:ext cx="0" cy="3923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1A8B1-E0EE-EE2C-6320-6EEDDF2E55BA}"/>
              </a:ext>
            </a:extLst>
          </p:cNvPr>
          <p:cNvSpPr/>
          <p:nvPr/>
        </p:nvSpPr>
        <p:spPr>
          <a:xfrm>
            <a:off x="4804207" y="3183303"/>
            <a:ext cx="1780309" cy="10823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Microcontrôleur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Calibri"/>
                <a:cs typeface="Calibri"/>
              </a:rPr>
              <a:t>Réf : 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54AF8-77D8-E9AD-F87B-79726513BC80}"/>
              </a:ext>
            </a:extLst>
          </p:cNvPr>
          <p:cNvSpPr/>
          <p:nvPr/>
        </p:nvSpPr>
        <p:spPr>
          <a:xfrm>
            <a:off x="8944629" y="3724484"/>
            <a:ext cx="1394326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Raspberry Pi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63CB21-92D1-54C7-B899-F5948FF1B864}"/>
              </a:ext>
            </a:extLst>
          </p:cNvPr>
          <p:cNvGrpSpPr/>
          <p:nvPr/>
        </p:nvGrpSpPr>
        <p:grpSpPr>
          <a:xfrm>
            <a:off x="2360754" y="1241593"/>
            <a:ext cx="6301127" cy="4491430"/>
            <a:chOff x="410446" y="1241713"/>
            <a:chExt cx="7247654" cy="4491430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42B1C4A-6D76-D5EF-DD11-ABF81ACFF45D}"/>
                </a:ext>
              </a:extLst>
            </p:cNvPr>
            <p:cNvSpPr/>
            <p:nvPr/>
          </p:nvSpPr>
          <p:spPr>
            <a:xfrm>
              <a:off x="410446" y="1241713"/>
              <a:ext cx="7247654" cy="4491430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09AE725-023C-01A6-BD38-F56641EE2E2E}"/>
                </a:ext>
              </a:extLst>
            </p:cNvPr>
            <p:cNvSpPr txBox="1"/>
            <p:nvPr/>
          </p:nvSpPr>
          <p:spPr>
            <a:xfrm>
              <a:off x="1206952" y="5355948"/>
              <a:ext cx="1325614" cy="3661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accent6">
                      <a:lumMod val="75000"/>
                    </a:schemeClr>
                  </a:solidFill>
                </a:rPr>
                <a:t>PCB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5A11A-C585-740E-E997-A2428DCE3655}"/>
              </a:ext>
            </a:extLst>
          </p:cNvPr>
          <p:cNvSpPr/>
          <p:nvPr/>
        </p:nvSpPr>
        <p:spPr>
          <a:xfrm>
            <a:off x="4804206" y="5884616"/>
            <a:ext cx="1780309" cy="5091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Alimentation 24V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BB00B-AFCD-FAB9-5B81-73247EDBD3AD}"/>
              </a:ext>
            </a:extLst>
          </p:cNvPr>
          <p:cNvSpPr/>
          <p:nvPr/>
        </p:nvSpPr>
        <p:spPr>
          <a:xfrm>
            <a:off x="2688011" y="4370697"/>
            <a:ext cx="934754" cy="482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fr-FR" sz="1400">
                <a:solidFill>
                  <a:schemeClr val="tx1"/>
                </a:solidFill>
              </a:rPr>
              <a:t>TMC2590 </a:t>
            </a:r>
            <a:endParaRPr lang="fr-FR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FE20-668D-3934-2971-F2A144A89852}"/>
              </a:ext>
            </a:extLst>
          </p:cNvPr>
          <p:cNvSpPr/>
          <p:nvPr/>
        </p:nvSpPr>
        <p:spPr>
          <a:xfrm>
            <a:off x="3689922" y="375967"/>
            <a:ext cx="1448899" cy="690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Moteur </a:t>
            </a:r>
            <a:r>
              <a:rPr lang="fr-FR" sz="1600">
                <a:solidFill>
                  <a:schemeClr val="tx1"/>
                </a:solidFill>
              </a:rPr>
              <a:t>17hs19-2004s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8350DA-0408-5147-24D3-E2F3765A3708}"/>
              </a:ext>
            </a:extLst>
          </p:cNvPr>
          <p:cNvSpPr/>
          <p:nvPr/>
        </p:nvSpPr>
        <p:spPr>
          <a:xfrm>
            <a:off x="4823915" y="4550000"/>
            <a:ext cx="1662295" cy="9955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Convertisseur</a:t>
            </a:r>
          </a:p>
          <a:p>
            <a:pPr algn="ctr"/>
            <a:r>
              <a:rPr lang="fr-FR">
                <a:solidFill>
                  <a:schemeClr val="tx1"/>
                </a:solidFill>
              </a:rPr>
              <a:t>Régulateur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Calibri"/>
                <a:cs typeface="Calibri"/>
              </a:rPr>
              <a:t>Réf : 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D1378C-E976-B096-FCB7-5756E4804DAB}"/>
              </a:ext>
            </a:extLst>
          </p:cNvPr>
          <p:cNvSpPr/>
          <p:nvPr/>
        </p:nvSpPr>
        <p:spPr>
          <a:xfrm>
            <a:off x="781851" y="4265664"/>
            <a:ext cx="1135231" cy="81108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Moteur 23HS8430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57F238A-D1F9-3045-3615-062A06B273EF}"/>
              </a:ext>
            </a:extLst>
          </p:cNvPr>
          <p:cNvCxnSpPr>
            <a:cxnSpLocks/>
          </p:cNvCxnSpPr>
          <p:nvPr/>
        </p:nvCxnSpPr>
        <p:spPr>
          <a:xfrm>
            <a:off x="10338955" y="3988666"/>
            <a:ext cx="52474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1CF7ED-2BCE-D1EE-7B5E-5B2DCE705E43}"/>
              </a:ext>
            </a:extLst>
          </p:cNvPr>
          <p:cNvSpPr/>
          <p:nvPr/>
        </p:nvSpPr>
        <p:spPr>
          <a:xfrm>
            <a:off x="10863695" y="3487308"/>
            <a:ext cx="1297391" cy="10027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Données extérieures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BDE0D81-8779-EDF4-C3B7-689002CF275F}"/>
              </a:ext>
            </a:extLst>
          </p:cNvPr>
          <p:cNvSpPr txBox="1"/>
          <p:nvPr/>
        </p:nvSpPr>
        <p:spPr>
          <a:xfrm>
            <a:off x="10265499" y="3016901"/>
            <a:ext cx="101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/>
              <a:t>Transmission</a:t>
            </a:r>
          </a:p>
          <a:p>
            <a:r>
              <a:rPr lang="fr-FR" sz="1200" b="1"/>
              <a:t>(ROS)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247C84-D604-2104-CD55-133982970167}"/>
              </a:ext>
            </a:extLst>
          </p:cNvPr>
          <p:cNvSpPr/>
          <p:nvPr/>
        </p:nvSpPr>
        <p:spPr>
          <a:xfrm>
            <a:off x="8838712" y="2575032"/>
            <a:ext cx="705044" cy="358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AX12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1F124F-72F8-46A9-45CD-DA6C0BDC43F2}"/>
              </a:ext>
            </a:extLst>
          </p:cNvPr>
          <p:cNvSpPr/>
          <p:nvPr/>
        </p:nvSpPr>
        <p:spPr>
          <a:xfrm>
            <a:off x="8838712" y="1824748"/>
            <a:ext cx="705044" cy="358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AX12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5301CC-6041-E34E-D9F3-F2FB9581539A}"/>
              </a:ext>
            </a:extLst>
          </p:cNvPr>
          <p:cNvSpPr/>
          <p:nvPr/>
        </p:nvSpPr>
        <p:spPr>
          <a:xfrm>
            <a:off x="6809383" y="586657"/>
            <a:ext cx="756219" cy="3587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XL320</a:t>
            </a:r>
            <a:endParaRPr lang="fr-FR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E7B7731-4277-EEB0-24A8-A729B740D24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94360" y="5545539"/>
            <a:ext cx="1" cy="33907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30154AD-09CA-F0A6-CA7E-4EEAF39A5836}"/>
              </a:ext>
            </a:extLst>
          </p:cNvPr>
          <p:cNvSpPr txBox="1"/>
          <p:nvPr/>
        </p:nvSpPr>
        <p:spPr>
          <a:xfrm>
            <a:off x="10115432" y="160266"/>
            <a:ext cx="116116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ea typeface="Calibri"/>
                <a:cs typeface="Calibri"/>
              </a:rPr>
              <a:t>Légende : 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24V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5V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11.1V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5V - 60V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3V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7.4 V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?? V</a:t>
            </a:r>
          </a:p>
          <a:p>
            <a:pPr marL="285750" indent="-285750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3.78V</a:t>
            </a:r>
          </a:p>
          <a:p>
            <a:pPr marL="285750" indent="-285750" algn="l">
              <a:buFont typeface="Calibri"/>
              <a:buChar char="-"/>
            </a:pPr>
            <a:r>
              <a:rPr lang="fr-FR" sz="1400">
                <a:ea typeface="Calibri"/>
                <a:cs typeface="Calibri"/>
              </a:rPr>
              <a:t>Données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DDBF8-B0CC-9A8E-8AAD-D2B486330D2F}"/>
              </a:ext>
            </a:extLst>
          </p:cNvPr>
          <p:cNvSpPr/>
          <p:nvPr/>
        </p:nvSpPr>
        <p:spPr>
          <a:xfrm>
            <a:off x="2648244" y="2183712"/>
            <a:ext cx="934754" cy="482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fr-FR" sz="1400">
                <a:solidFill>
                  <a:schemeClr val="tx1"/>
                </a:solidFill>
              </a:rPr>
              <a:t>TMC2590 </a:t>
            </a:r>
            <a:endParaRPr lang="fr-FR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0BE5771-D50B-B5E6-A568-A6A6846B1138}"/>
              </a:ext>
            </a:extLst>
          </p:cNvPr>
          <p:cNvCxnSpPr>
            <a:cxnSpLocks/>
          </p:cNvCxnSpPr>
          <p:nvPr/>
        </p:nvCxnSpPr>
        <p:spPr>
          <a:xfrm>
            <a:off x="5870616" y="4292025"/>
            <a:ext cx="0" cy="2579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73914CE-B8C9-FA7F-BC4E-314FB89F68AE}"/>
              </a:ext>
            </a:extLst>
          </p:cNvPr>
          <p:cNvCxnSpPr>
            <a:cxnSpLocks/>
          </p:cNvCxnSpPr>
          <p:nvPr/>
        </p:nvCxnSpPr>
        <p:spPr>
          <a:xfrm>
            <a:off x="6584515" y="4105750"/>
            <a:ext cx="23601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E3403822-EE4F-FFA8-182A-621558E647BE}"/>
              </a:ext>
            </a:extLst>
          </p:cNvPr>
          <p:cNvCxnSpPr>
            <a:cxnSpLocks/>
          </p:cNvCxnSpPr>
          <p:nvPr/>
        </p:nvCxnSpPr>
        <p:spPr>
          <a:xfrm>
            <a:off x="11373594" y="2215943"/>
            <a:ext cx="28022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9CB4BF7-BB14-4DBA-9FDD-EF405DFA8DEF}"/>
              </a:ext>
            </a:extLst>
          </p:cNvPr>
          <p:cNvCxnSpPr>
            <a:cxnSpLocks/>
          </p:cNvCxnSpPr>
          <p:nvPr/>
        </p:nvCxnSpPr>
        <p:spPr>
          <a:xfrm>
            <a:off x="6584515" y="3913803"/>
            <a:ext cx="2360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DBD84A3-0252-DF1B-61E5-8F6381D2D868}"/>
              </a:ext>
            </a:extLst>
          </p:cNvPr>
          <p:cNvSpPr/>
          <p:nvPr/>
        </p:nvSpPr>
        <p:spPr>
          <a:xfrm>
            <a:off x="783258" y="2053389"/>
            <a:ext cx="1136117" cy="8391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Moteur </a:t>
            </a:r>
            <a:r>
              <a:rPr lang="fr-FR" sz="1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23HS2442B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D44F336-BFD9-E970-9B1F-D8A000480824}"/>
              </a:ext>
            </a:extLst>
          </p:cNvPr>
          <p:cNvCxnSpPr>
            <a:cxnSpLocks/>
          </p:cNvCxnSpPr>
          <p:nvPr/>
        </p:nvCxnSpPr>
        <p:spPr>
          <a:xfrm>
            <a:off x="6486210" y="5284797"/>
            <a:ext cx="166852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8903B9D-B6A5-EE2F-6A5B-00CBEA98EFCC}"/>
              </a:ext>
            </a:extLst>
          </p:cNvPr>
          <p:cNvCxnSpPr>
            <a:cxnSpLocks/>
          </p:cNvCxnSpPr>
          <p:nvPr/>
        </p:nvCxnSpPr>
        <p:spPr>
          <a:xfrm flipV="1">
            <a:off x="8154737" y="2818317"/>
            <a:ext cx="0" cy="24664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7375119D-1763-A111-6E77-69DA7A6EFCEC}"/>
              </a:ext>
            </a:extLst>
          </p:cNvPr>
          <p:cNvCxnSpPr>
            <a:cxnSpLocks/>
          </p:cNvCxnSpPr>
          <p:nvPr/>
        </p:nvCxnSpPr>
        <p:spPr>
          <a:xfrm>
            <a:off x="8154737" y="2818317"/>
            <a:ext cx="68397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E937702-EE40-5626-787C-27CCA906B465}"/>
              </a:ext>
            </a:extLst>
          </p:cNvPr>
          <p:cNvCxnSpPr>
            <a:cxnSpLocks/>
          </p:cNvCxnSpPr>
          <p:nvPr/>
        </p:nvCxnSpPr>
        <p:spPr>
          <a:xfrm>
            <a:off x="8154737" y="2053389"/>
            <a:ext cx="0" cy="77635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C78A5AC-B020-8727-5BB1-D62C336BD573}"/>
              </a:ext>
            </a:extLst>
          </p:cNvPr>
          <p:cNvCxnSpPr>
            <a:cxnSpLocks/>
          </p:cNvCxnSpPr>
          <p:nvPr/>
        </p:nvCxnSpPr>
        <p:spPr>
          <a:xfrm>
            <a:off x="8154736" y="2053389"/>
            <a:ext cx="68397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CF1F8F7-A949-84CF-81C7-D4B023A1BFC4}"/>
              </a:ext>
            </a:extLst>
          </p:cNvPr>
          <p:cNvCxnSpPr/>
          <p:nvPr/>
        </p:nvCxnSpPr>
        <p:spPr>
          <a:xfrm>
            <a:off x="8042442" y="4769853"/>
            <a:ext cx="240632" cy="165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030D6BA-A2C3-AE45-94C0-24F1959E387E}"/>
              </a:ext>
            </a:extLst>
          </p:cNvPr>
          <p:cNvSpPr txBox="1"/>
          <p:nvPr/>
        </p:nvSpPr>
        <p:spPr>
          <a:xfrm>
            <a:off x="8189889" y="4872656"/>
            <a:ext cx="2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2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F1EBC420-65B2-261C-3E2F-A4AE9BD3CA7F}"/>
              </a:ext>
            </a:extLst>
          </p:cNvPr>
          <p:cNvCxnSpPr>
            <a:cxnSpLocks/>
          </p:cNvCxnSpPr>
          <p:nvPr/>
        </p:nvCxnSpPr>
        <p:spPr>
          <a:xfrm>
            <a:off x="6486210" y="4872674"/>
            <a:ext cx="93271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52015EC-2FF2-CAE4-D01D-99DF69C1616B}"/>
              </a:ext>
            </a:extLst>
          </p:cNvPr>
          <p:cNvCxnSpPr>
            <a:cxnSpLocks/>
          </p:cNvCxnSpPr>
          <p:nvPr/>
        </p:nvCxnSpPr>
        <p:spPr>
          <a:xfrm>
            <a:off x="3891204" y="5284797"/>
            <a:ext cx="9327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5003591-7C15-4DF7-B539-9EF65CD715A5}"/>
              </a:ext>
            </a:extLst>
          </p:cNvPr>
          <p:cNvCxnSpPr>
            <a:cxnSpLocks/>
          </p:cNvCxnSpPr>
          <p:nvPr/>
        </p:nvCxnSpPr>
        <p:spPr>
          <a:xfrm>
            <a:off x="3891204" y="2529305"/>
            <a:ext cx="0" cy="27553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7AFBF33-30AB-D19E-7393-0CEAC8D5BB79}"/>
              </a:ext>
            </a:extLst>
          </p:cNvPr>
          <p:cNvCxnSpPr>
            <a:cxnSpLocks/>
          </p:cNvCxnSpPr>
          <p:nvPr/>
        </p:nvCxnSpPr>
        <p:spPr>
          <a:xfrm>
            <a:off x="3583945" y="2525619"/>
            <a:ext cx="299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0987E50-D3E8-3410-D3AB-F8826B017593}"/>
              </a:ext>
            </a:extLst>
          </p:cNvPr>
          <p:cNvCxnSpPr>
            <a:cxnSpLocks/>
          </p:cNvCxnSpPr>
          <p:nvPr/>
        </p:nvCxnSpPr>
        <p:spPr>
          <a:xfrm>
            <a:off x="3626962" y="4774748"/>
            <a:ext cx="2505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F40F50-1664-DE35-A7D7-E4A1FAB62927}"/>
              </a:ext>
            </a:extLst>
          </p:cNvPr>
          <p:cNvCxnSpPr>
            <a:cxnSpLocks/>
          </p:cNvCxnSpPr>
          <p:nvPr/>
        </p:nvCxnSpPr>
        <p:spPr>
          <a:xfrm>
            <a:off x="2198060" y="5411926"/>
            <a:ext cx="2613564" cy="80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24705875-6DF0-F42C-6E2C-017B13956D22}"/>
              </a:ext>
            </a:extLst>
          </p:cNvPr>
          <p:cNvCxnSpPr>
            <a:cxnSpLocks/>
          </p:cNvCxnSpPr>
          <p:nvPr/>
        </p:nvCxnSpPr>
        <p:spPr>
          <a:xfrm>
            <a:off x="2192376" y="4921026"/>
            <a:ext cx="5512" cy="49632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70C1300E-0101-D827-7A40-2FEA0AAC8EF7}"/>
              </a:ext>
            </a:extLst>
          </p:cNvPr>
          <p:cNvCxnSpPr>
            <a:cxnSpLocks/>
          </p:cNvCxnSpPr>
          <p:nvPr/>
        </p:nvCxnSpPr>
        <p:spPr>
          <a:xfrm>
            <a:off x="1930514" y="4914900"/>
            <a:ext cx="255083" cy="991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4718F2E7-BC71-EED6-E8A6-3B0505712B19}"/>
              </a:ext>
            </a:extLst>
          </p:cNvPr>
          <p:cNvCxnSpPr>
            <a:cxnSpLocks/>
          </p:cNvCxnSpPr>
          <p:nvPr/>
        </p:nvCxnSpPr>
        <p:spPr>
          <a:xfrm flipV="1">
            <a:off x="1921501" y="4603529"/>
            <a:ext cx="732170" cy="81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B82DFAFC-0709-9549-CB3E-E4C8ED309BEE}"/>
              </a:ext>
            </a:extLst>
          </p:cNvPr>
          <p:cNvCxnSpPr>
            <a:cxnSpLocks/>
          </p:cNvCxnSpPr>
          <p:nvPr/>
        </p:nvCxnSpPr>
        <p:spPr>
          <a:xfrm flipV="1">
            <a:off x="1917274" y="2416545"/>
            <a:ext cx="732170" cy="81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E55C0DC-0309-10D5-CA1D-1B1833F58795}"/>
              </a:ext>
            </a:extLst>
          </p:cNvPr>
          <p:cNvCxnSpPr>
            <a:cxnSpLocks/>
          </p:cNvCxnSpPr>
          <p:nvPr/>
        </p:nvCxnSpPr>
        <p:spPr>
          <a:xfrm>
            <a:off x="4064509" y="4852737"/>
            <a:ext cx="7471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AA7E41FA-CDFC-809D-512B-92E1AA7827A6}"/>
              </a:ext>
            </a:extLst>
          </p:cNvPr>
          <p:cNvCxnSpPr>
            <a:cxnSpLocks/>
          </p:cNvCxnSpPr>
          <p:nvPr/>
        </p:nvCxnSpPr>
        <p:spPr>
          <a:xfrm flipH="1">
            <a:off x="4064509" y="1066367"/>
            <a:ext cx="13934" cy="3802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 : en angle 170">
            <a:extLst>
              <a:ext uri="{FF2B5EF4-FFF2-40B4-BE49-F238E27FC236}">
                <a16:creationId xmlns:a16="http://schemas.microsoft.com/office/drawing/2014/main" id="{917FDF35-C1FC-B910-0BA2-ECBCE6CAD8A6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 flipV="1">
            <a:off x="3622765" y="3724483"/>
            <a:ext cx="1181442" cy="887233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 : en angle 172">
            <a:extLst>
              <a:ext uri="{FF2B5EF4-FFF2-40B4-BE49-F238E27FC236}">
                <a16:creationId xmlns:a16="http://schemas.microsoft.com/office/drawing/2014/main" id="{A0F8C7C7-E611-2023-2DFA-D59C89CA2E10}"/>
              </a:ext>
            </a:extLst>
          </p:cNvPr>
          <p:cNvCxnSpPr>
            <a:stCxn id="49" idx="2"/>
          </p:cNvCxnSpPr>
          <p:nvPr/>
        </p:nvCxnSpPr>
        <p:spPr>
          <a:xfrm rot="5400000">
            <a:off x="7640246" y="1878012"/>
            <a:ext cx="495258" cy="2606719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D7B3A767-FE05-00AA-C0A6-BC568539D7D2}"/>
              </a:ext>
            </a:extLst>
          </p:cNvPr>
          <p:cNvCxnSpPr>
            <a:stCxn id="42" idx="3"/>
          </p:cNvCxnSpPr>
          <p:nvPr/>
        </p:nvCxnSpPr>
        <p:spPr>
          <a:xfrm>
            <a:off x="3582998" y="2424732"/>
            <a:ext cx="1228626" cy="1004268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6607629-45D1-98B2-E71A-85255DB3870B}"/>
              </a:ext>
            </a:extLst>
          </p:cNvPr>
          <p:cNvCxnSpPr>
            <a:stCxn id="33" idx="2"/>
          </p:cNvCxnSpPr>
          <p:nvPr/>
        </p:nvCxnSpPr>
        <p:spPr>
          <a:xfrm rot="16200000" flipH="1">
            <a:off x="3764547" y="1716192"/>
            <a:ext cx="2115004" cy="815354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1155003E-82C5-0B10-509B-50BF2DA0C89B}"/>
              </a:ext>
            </a:extLst>
          </p:cNvPr>
          <p:cNvCxnSpPr>
            <a:stCxn id="53" idx="2"/>
          </p:cNvCxnSpPr>
          <p:nvPr/>
        </p:nvCxnSpPr>
        <p:spPr>
          <a:xfrm rot="5400000">
            <a:off x="5638713" y="1632591"/>
            <a:ext cx="2236004" cy="861556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7C2D1CC9-CF22-4105-FEC8-C4C2ADF0B5F7}"/>
              </a:ext>
            </a:extLst>
          </p:cNvPr>
          <p:cNvCxnSpPr>
            <a:cxnSpLocks/>
          </p:cNvCxnSpPr>
          <p:nvPr/>
        </p:nvCxnSpPr>
        <p:spPr>
          <a:xfrm>
            <a:off x="11384322" y="1824748"/>
            <a:ext cx="22189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 : en angle 184">
            <a:extLst>
              <a:ext uri="{FF2B5EF4-FFF2-40B4-BE49-F238E27FC236}">
                <a16:creationId xmlns:a16="http://schemas.microsoft.com/office/drawing/2014/main" id="{761CC159-1625-D921-03E0-BBA5BA488C4C}"/>
              </a:ext>
            </a:extLst>
          </p:cNvPr>
          <p:cNvCxnSpPr>
            <a:endCxn id="51" idx="0"/>
          </p:cNvCxnSpPr>
          <p:nvPr/>
        </p:nvCxnSpPr>
        <p:spPr>
          <a:xfrm flipV="1">
            <a:off x="6584515" y="1824748"/>
            <a:ext cx="2606719" cy="1422985"/>
          </a:xfrm>
          <a:prstGeom prst="bentConnector4">
            <a:avLst>
              <a:gd name="adj1" fmla="val 43238"/>
              <a:gd name="adj2" fmla="val 11606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C06C540-5DD7-FB99-9111-13B93A073B3D}"/>
              </a:ext>
            </a:extLst>
          </p:cNvPr>
          <p:cNvCxnSpPr>
            <a:cxnSpLocks/>
          </p:cNvCxnSpPr>
          <p:nvPr/>
        </p:nvCxnSpPr>
        <p:spPr>
          <a:xfrm>
            <a:off x="11384321" y="1597377"/>
            <a:ext cx="22189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20669FA-541C-EB3E-4653-F6FC6507352C}"/>
              </a:ext>
            </a:extLst>
          </p:cNvPr>
          <p:cNvCxnSpPr>
            <a:cxnSpLocks/>
          </p:cNvCxnSpPr>
          <p:nvPr/>
        </p:nvCxnSpPr>
        <p:spPr>
          <a:xfrm>
            <a:off x="11384320" y="1388440"/>
            <a:ext cx="22189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037E664-C1D0-EACA-9801-1B54A2A34F78}"/>
              </a:ext>
            </a:extLst>
          </p:cNvPr>
          <p:cNvCxnSpPr>
            <a:cxnSpLocks/>
          </p:cNvCxnSpPr>
          <p:nvPr/>
        </p:nvCxnSpPr>
        <p:spPr>
          <a:xfrm>
            <a:off x="11384319" y="1179504"/>
            <a:ext cx="2218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C205A1-654A-6166-563B-E0358F928F96}"/>
              </a:ext>
            </a:extLst>
          </p:cNvPr>
          <p:cNvCxnSpPr>
            <a:cxnSpLocks/>
          </p:cNvCxnSpPr>
          <p:nvPr/>
        </p:nvCxnSpPr>
        <p:spPr>
          <a:xfrm>
            <a:off x="11384318" y="737052"/>
            <a:ext cx="22189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EA0449-A7C2-D1E1-7624-B046034A2246}"/>
              </a:ext>
            </a:extLst>
          </p:cNvPr>
          <p:cNvCxnSpPr>
            <a:cxnSpLocks/>
          </p:cNvCxnSpPr>
          <p:nvPr/>
        </p:nvCxnSpPr>
        <p:spPr>
          <a:xfrm>
            <a:off x="11384320" y="558843"/>
            <a:ext cx="221894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36878D-3A64-9DA3-19D3-584FFB54FAA9}"/>
              </a:ext>
            </a:extLst>
          </p:cNvPr>
          <p:cNvCxnSpPr>
            <a:cxnSpLocks/>
          </p:cNvCxnSpPr>
          <p:nvPr/>
        </p:nvCxnSpPr>
        <p:spPr>
          <a:xfrm>
            <a:off x="11384319" y="945988"/>
            <a:ext cx="2218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7840234-D0E8-D018-B94A-A0C8FA2CC2C1}"/>
              </a:ext>
            </a:extLst>
          </p:cNvPr>
          <p:cNvCxnSpPr>
            <a:cxnSpLocks/>
          </p:cNvCxnSpPr>
          <p:nvPr/>
        </p:nvCxnSpPr>
        <p:spPr>
          <a:xfrm>
            <a:off x="11384321" y="2002957"/>
            <a:ext cx="22189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5903B5-9322-F85A-429A-C4CA36C7F807}"/>
              </a:ext>
            </a:extLst>
          </p:cNvPr>
          <p:cNvCxnSpPr>
            <a:cxnSpLocks/>
          </p:cNvCxnSpPr>
          <p:nvPr/>
        </p:nvCxnSpPr>
        <p:spPr>
          <a:xfrm flipV="1">
            <a:off x="2449256" y="5124699"/>
            <a:ext cx="2354265" cy="122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C061783-3859-91E1-0CE3-F837AF41A7A9}"/>
              </a:ext>
            </a:extLst>
          </p:cNvPr>
          <p:cNvCxnSpPr>
            <a:cxnSpLocks/>
          </p:cNvCxnSpPr>
          <p:nvPr/>
        </p:nvCxnSpPr>
        <p:spPr>
          <a:xfrm flipV="1">
            <a:off x="2467690" y="2654344"/>
            <a:ext cx="19104" cy="248878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CCB7D2E-1DD5-F8E3-AAD5-F43720579038}"/>
              </a:ext>
            </a:extLst>
          </p:cNvPr>
          <p:cNvCxnSpPr>
            <a:cxnSpLocks/>
          </p:cNvCxnSpPr>
          <p:nvPr/>
        </p:nvCxnSpPr>
        <p:spPr>
          <a:xfrm>
            <a:off x="1917082" y="2665752"/>
            <a:ext cx="55060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7D7424-B477-C3CB-76CB-74A7878572FE}"/>
              </a:ext>
            </a:extLst>
          </p:cNvPr>
          <p:cNvCxnSpPr>
            <a:cxnSpLocks/>
          </p:cNvCxnSpPr>
          <p:nvPr/>
        </p:nvCxnSpPr>
        <p:spPr>
          <a:xfrm flipV="1">
            <a:off x="5194299" y="3769781"/>
            <a:ext cx="4234" cy="641351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F0F03A-E33E-6BF0-A01D-0815B66A7EDC}"/>
              </a:ext>
            </a:extLst>
          </p:cNvPr>
          <p:cNvCxnSpPr>
            <a:cxnSpLocks/>
          </p:cNvCxnSpPr>
          <p:nvPr/>
        </p:nvCxnSpPr>
        <p:spPr>
          <a:xfrm>
            <a:off x="5628216" y="3141134"/>
            <a:ext cx="850899" cy="42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0B4EC7-4901-0308-6DF2-BF113F47021C}"/>
              </a:ext>
            </a:extLst>
          </p:cNvPr>
          <p:cNvCxnSpPr/>
          <p:nvPr/>
        </p:nvCxnSpPr>
        <p:spPr>
          <a:xfrm flipV="1">
            <a:off x="5427133" y="4108449"/>
            <a:ext cx="14817" cy="1054099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C289DB-8528-3F17-FEA5-A5D012D8CB60}"/>
              </a:ext>
            </a:extLst>
          </p:cNvPr>
          <p:cNvCxnSpPr>
            <a:cxnSpLocks/>
          </p:cNvCxnSpPr>
          <p:nvPr/>
        </p:nvCxnSpPr>
        <p:spPr>
          <a:xfrm flipH="1">
            <a:off x="4648198" y="3585633"/>
            <a:ext cx="6350" cy="14223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984E0CA-DA55-8A55-67A0-9CA719FB5B2C}"/>
              </a:ext>
            </a:extLst>
          </p:cNvPr>
          <p:cNvCxnSpPr/>
          <p:nvPr/>
        </p:nvCxnSpPr>
        <p:spPr>
          <a:xfrm flipH="1">
            <a:off x="2341034" y="3702048"/>
            <a:ext cx="1530349" cy="565150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E2974A0-B1FA-1103-E270-DEF95EE8FB96}"/>
              </a:ext>
            </a:extLst>
          </p:cNvPr>
          <p:cNvCxnSpPr>
            <a:cxnSpLocks/>
          </p:cNvCxnSpPr>
          <p:nvPr/>
        </p:nvCxnSpPr>
        <p:spPr>
          <a:xfrm flipH="1" flipV="1">
            <a:off x="2425701" y="2774949"/>
            <a:ext cx="1477432" cy="58843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DA855E-ED08-93A6-7CA0-481A8C95B7BF}"/>
              </a:ext>
            </a:extLst>
          </p:cNvPr>
          <p:cNvCxnSpPr>
            <a:cxnSpLocks/>
          </p:cNvCxnSpPr>
          <p:nvPr/>
        </p:nvCxnSpPr>
        <p:spPr>
          <a:xfrm flipH="1">
            <a:off x="4267200" y="3331635"/>
            <a:ext cx="6350" cy="16763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92">
            <a:extLst>
              <a:ext uri="{FF2B5EF4-FFF2-40B4-BE49-F238E27FC236}">
                <a16:creationId xmlns:a16="http://schemas.microsoft.com/office/drawing/2014/main" id="{4A071ECB-D473-2A8F-7ED4-F098B42CA7E5}"/>
              </a:ext>
            </a:extLst>
          </p:cNvPr>
          <p:cNvCxnSpPr/>
          <p:nvPr/>
        </p:nvCxnSpPr>
        <p:spPr>
          <a:xfrm>
            <a:off x="4485867" y="2023277"/>
            <a:ext cx="93003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7">
            <a:extLst>
              <a:ext uri="{FF2B5EF4-FFF2-40B4-BE49-F238E27FC236}">
                <a16:creationId xmlns:a16="http://schemas.microsoft.com/office/drawing/2014/main" id="{D0063204-884C-0E27-5770-E2C7495F4427}"/>
              </a:ext>
            </a:extLst>
          </p:cNvPr>
          <p:cNvGrpSpPr/>
          <p:nvPr/>
        </p:nvGrpSpPr>
        <p:grpSpPr>
          <a:xfrm>
            <a:off x="3048671" y="1193830"/>
            <a:ext cx="6301127" cy="5227110"/>
            <a:chOff x="410446" y="1236468"/>
            <a:chExt cx="7247654" cy="5048665"/>
          </a:xfrm>
        </p:grpSpPr>
        <p:sp>
          <p:nvSpPr>
            <p:cNvPr id="5" name="Rectangle : coins arrondis 22">
              <a:extLst>
                <a:ext uri="{FF2B5EF4-FFF2-40B4-BE49-F238E27FC236}">
                  <a16:creationId xmlns:a16="http://schemas.microsoft.com/office/drawing/2014/main" id="{FAF1BDA3-E81C-D46B-6D27-633ADCACB60F}"/>
                </a:ext>
              </a:extLst>
            </p:cNvPr>
            <p:cNvSpPr/>
            <p:nvPr/>
          </p:nvSpPr>
          <p:spPr>
            <a:xfrm>
              <a:off x="410446" y="1241713"/>
              <a:ext cx="7247654" cy="5043420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23">
              <a:extLst>
                <a:ext uri="{FF2B5EF4-FFF2-40B4-BE49-F238E27FC236}">
                  <a16:creationId xmlns:a16="http://schemas.microsoft.com/office/drawing/2014/main" id="{3F42E398-AC04-58FF-A3B4-45BA3FFCE020}"/>
                </a:ext>
              </a:extLst>
            </p:cNvPr>
            <p:cNvSpPr txBox="1"/>
            <p:nvPr/>
          </p:nvSpPr>
          <p:spPr>
            <a:xfrm>
              <a:off x="1024355" y="1236468"/>
              <a:ext cx="1325614" cy="3661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accent6">
                      <a:lumMod val="75000"/>
                    </a:schemeClr>
                  </a:solidFill>
                </a:rPr>
                <a:t>PCB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642E1A-5B07-DDAA-322E-A907DCDBE973}"/>
              </a:ext>
            </a:extLst>
          </p:cNvPr>
          <p:cNvSpPr/>
          <p:nvPr/>
        </p:nvSpPr>
        <p:spPr>
          <a:xfrm>
            <a:off x="5057719" y="1419838"/>
            <a:ext cx="2084917" cy="1100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Convertisseur</a:t>
            </a:r>
            <a:r>
              <a:rPr lang="en-US">
                <a:ea typeface="Calibri"/>
                <a:cs typeface="Calibri"/>
              </a:rPr>
              <a:t> AC/DC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DD4464-68B3-F903-6556-2D45E8B47A3B}"/>
              </a:ext>
            </a:extLst>
          </p:cNvPr>
          <p:cNvSpPr/>
          <p:nvPr/>
        </p:nvSpPr>
        <p:spPr>
          <a:xfrm>
            <a:off x="3586634" y="2954420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Régulateurs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96557C-F178-15BC-B682-551D3926DE4E}"/>
              </a:ext>
            </a:extLst>
          </p:cNvPr>
          <p:cNvSpPr/>
          <p:nvPr/>
        </p:nvSpPr>
        <p:spPr>
          <a:xfrm>
            <a:off x="6486466" y="2753336"/>
            <a:ext cx="2084917" cy="8466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Drivers </a:t>
            </a:r>
          </a:p>
          <a:p>
            <a:pPr algn="ctr"/>
            <a:r>
              <a:rPr lang="fr-FR">
                <a:ea typeface="+mn-lt"/>
                <a:cs typeface="+mn-lt"/>
              </a:rPr>
              <a:t>TMC2590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72290-C6EC-5C69-5F9F-8A19DA8C9FF9}"/>
              </a:ext>
            </a:extLst>
          </p:cNvPr>
          <p:cNvSpPr/>
          <p:nvPr/>
        </p:nvSpPr>
        <p:spPr>
          <a:xfrm>
            <a:off x="9735550" y="2763919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Stepper</a:t>
            </a:r>
          </a:p>
          <a:p>
            <a:pPr algn="ctr"/>
            <a:r>
              <a:rPr lang="fr-FR">
                <a:ea typeface="+mn-lt"/>
                <a:cs typeface="+mn-lt"/>
              </a:rPr>
              <a:t>23HS2442B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D4FD43-B721-9568-1E90-D45A2E95DCD9}"/>
              </a:ext>
            </a:extLst>
          </p:cNvPr>
          <p:cNvSpPr/>
          <p:nvPr/>
        </p:nvSpPr>
        <p:spPr>
          <a:xfrm>
            <a:off x="9735549" y="3875168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Stepper</a:t>
            </a:r>
          </a:p>
          <a:p>
            <a:pPr algn="ctr"/>
            <a:r>
              <a:rPr lang="fr-FR">
                <a:ea typeface="+mn-lt"/>
                <a:cs typeface="+mn-lt"/>
              </a:rPr>
              <a:t>23HS8430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394769-9593-19EE-DC70-47DD6A6EB959}"/>
              </a:ext>
            </a:extLst>
          </p:cNvPr>
          <p:cNvSpPr/>
          <p:nvPr/>
        </p:nvSpPr>
        <p:spPr>
          <a:xfrm>
            <a:off x="348134" y="2457001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Servomoteurs</a:t>
            </a:r>
          </a:p>
          <a:p>
            <a:pPr algn="ctr"/>
            <a:r>
              <a:rPr lang="fr-FR">
                <a:ea typeface="Calibri"/>
                <a:cs typeface="Calibri"/>
              </a:rPr>
              <a:t>AX12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5C8950-BE5D-594B-41AB-046108B550F2}"/>
              </a:ext>
            </a:extLst>
          </p:cNvPr>
          <p:cNvSpPr/>
          <p:nvPr/>
        </p:nvSpPr>
        <p:spPr>
          <a:xfrm>
            <a:off x="3586632" y="5007584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Microcontrôleur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DF689B-DE22-2702-5BF1-1190BD74297E}"/>
              </a:ext>
            </a:extLst>
          </p:cNvPr>
          <p:cNvSpPr/>
          <p:nvPr/>
        </p:nvSpPr>
        <p:spPr>
          <a:xfrm>
            <a:off x="6486465" y="5028750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Raspberry Pi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93AB72-DB08-2F2F-FB08-BFA8607225AF}"/>
              </a:ext>
            </a:extLst>
          </p:cNvPr>
          <p:cNvSpPr/>
          <p:nvPr/>
        </p:nvSpPr>
        <p:spPr>
          <a:xfrm>
            <a:off x="242299" y="3938667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Servomoteurs</a:t>
            </a:r>
            <a:endParaRPr lang="en-US">
              <a:ea typeface="Calibri"/>
              <a:cs typeface="Calibri"/>
            </a:endParaRPr>
          </a:p>
          <a:p>
            <a:pPr algn="ctr"/>
            <a:r>
              <a:rPr lang="fr-FR">
                <a:ea typeface="Calibri"/>
                <a:cs typeface="Calibri"/>
              </a:rPr>
              <a:t>XL320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EBDA002-3BB9-FDB3-BF36-77EF000B492F}"/>
              </a:ext>
            </a:extLst>
          </p:cNvPr>
          <p:cNvSpPr/>
          <p:nvPr/>
        </p:nvSpPr>
        <p:spPr>
          <a:xfrm>
            <a:off x="5932236" y="632771"/>
            <a:ext cx="349250" cy="77258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D3666-3EEA-6C0E-F0EF-8C15DB6DF659}"/>
              </a:ext>
            </a:extLst>
          </p:cNvPr>
          <p:cNvSpPr txBox="1"/>
          <p:nvPr/>
        </p:nvSpPr>
        <p:spPr>
          <a:xfrm>
            <a:off x="5281083" y="823272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230V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0DE4B-9413-F156-8074-4BA575E23462}"/>
              </a:ext>
            </a:extLst>
          </p:cNvPr>
          <p:cNvCxnSpPr/>
          <p:nvPr/>
        </p:nvCxnSpPr>
        <p:spPr>
          <a:xfrm flipH="1">
            <a:off x="4478867" y="2019300"/>
            <a:ext cx="6350" cy="9355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FBAE1A-5B37-B845-8D55-0F043B49A3BE}"/>
              </a:ext>
            </a:extLst>
          </p:cNvPr>
          <p:cNvSpPr txBox="1"/>
          <p:nvPr/>
        </p:nvSpPr>
        <p:spPr>
          <a:xfrm>
            <a:off x="3926415" y="2580105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24V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D1F3D8-0209-CA30-E3CD-61B0417D661E}"/>
              </a:ext>
            </a:extLst>
          </p:cNvPr>
          <p:cNvCxnSpPr>
            <a:cxnSpLocks/>
          </p:cNvCxnSpPr>
          <p:nvPr/>
        </p:nvCxnSpPr>
        <p:spPr>
          <a:xfrm>
            <a:off x="5681132" y="5554133"/>
            <a:ext cx="797982" cy="42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9C5370-254B-9D15-2BA1-0E52DB207B9C}"/>
              </a:ext>
            </a:extLst>
          </p:cNvPr>
          <p:cNvSpPr txBox="1"/>
          <p:nvPr/>
        </p:nvSpPr>
        <p:spPr>
          <a:xfrm>
            <a:off x="3682998" y="4665021"/>
            <a:ext cx="641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3.3V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D544E9-17B9-3A78-45B4-194926A3F177}"/>
              </a:ext>
            </a:extLst>
          </p:cNvPr>
          <p:cNvCxnSpPr/>
          <p:nvPr/>
        </p:nvCxnSpPr>
        <p:spPr>
          <a:xfrm flipV="1">
            <a:off x="5633509" y="5288493"/>
            <a:ext cx="872065" cy="63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24C7C1-0402-2A06-22E0-B2CBF1CD0CC0}"/>
              </a:ext>
            </a:extLst>
          </p:cNvPr>
          <p:cNvSpPr txBox="1"/>
          <p:nvPr/>
        </p:nvSpPr>
        <p:spPr>
          <a:xfrm>
            <a:off x="4698998" y="4643853"/>
            <a:ext cx="641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5V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BFC86-417C-3390-1130-91A27CBF86F2}"/>
              </a:ext>
            </a:extLst>
          </p:cNvPr>
          <p:cNvSpPr txBox="1"/>
          <p:nvPr/>
        </p:nvSpPr>
        <p:spPr>
          <a:xfrm>
            <a:off x="5736163" y="4950769"/>
            <a:ext cx="641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ea typeface="Calibri"/>
                <a:cs typeface="Calibri"/>
              </a:rPr>
              <a:t>UART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18DD2F-542A-2D86-01D2-F7D1AAE091DD}"/>
              </a:ext>
            </a:extLst>
          </p:cNvPr>
          <p:cNvSpPr txBox="1"/>
          <p:nvPr/>
        </p:nvSpPr>
        <p:spPr>
          <a:xfrm>
            <a:off x="2360081" y="2400187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11.1V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A6AFF-731C-6AA4-0DA7-B49BD5ED88A6}"/>
              </a:ext>
            </a:extLst>
          </p:cNvPr>
          <p:cNvSpPr txBox="1"/>
          <p:nvPr/>
        </p:nvSpPr>
        <p:spPr>
          <a:xfrm>
            <a:off x="2338913" y="3924187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7.4V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1E75B9-7C14-2E9B-99D7-F74F71FA2943}"/>
              </a:ext>
            </a:extLst>
          </p:cNvPr>
          <p:cNvCxnSpPr>
            <a:cxnSpLocks/>
          </p:cNvCxnSpPr>
          <p:nvPr/>
        </p:nvCxnSpPr>
        <p:spPr>
          <a:xfrm flipV="1">
            <a:off x="8549215" y="3155949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1E1533-42BF-ADCC-8E1E-F4383395D4BA}"/>
              </a:ext>
            </a:extLst>
          </p:cNvPr>
          <p:cNvCxnSpPr>
            <a:cxnSpLocks/>
          </p:cNvCxnSpPr>
          <p:nvPr/>
        </p:nvCxnSpPr>
        <p:spPr>
          <a:xfrm flipV="1">
            <a:off x="8549214" y="4415365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C6C764-3B58-47C6-397B-860D1A8F3FCC}"/>
              </a:ext>
            </a:extLst>
          </p:cNvPr>
          <p:cNvCxnSpPr>
            <a:cxnSpLocks/>
          </p:cNvCxnSpPr>
          <p:nvPr/>
        </p:nvCxnSpPr>
        <p:spPr>
          <a:xfrm>
            <a:off x="5448298" y="4114800"/>
            <a:ext cx="1030815" cy="8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E4C13D-893E-7D77-0078-B93BFF30DE61}"/>
              </a:ext>
            </a:extLst>
          </p:cNvPr>
          <p:cNvSpPr/>
          <p:nvPr/>
        </p:nvSpPr>
        <p:spPr>
          <a:xfrm>
            <a:off x="6475883" y="3917500"/>
            <a:ext cx="2095500" cy="762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Drivers </a:t>
            </a:r>
          </a:p>
          <a:p>
            <a:pPr algn="ctr"/>
            <a:r>
              <a:rPr lang="fr-FR">
                <a:ea typeface="+mn-lt"/>
                <a:cs typeface="+mn-lt"/>
              </a:rPr>
              <a:t>TMC2590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859D47-78B4-39B3-572F-BE090ACB7BDE}"/>
              </a:ext>
            </a:extLst>
          </p:cNvPr>
          <p:cNvCxnSpPr>
            <a:cxnSpLocks/>
          </p:cNvCxnSpPr>
          <p:nvPr/>
        </p:nvCxnSpPr>
        <p:spPr>
          <a:xfrm flipV="1">
            <a:off x="5988050" y="3388781"/>
            <a:ext cx="14817" cy="715435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B396D5-D2DB-E240-B094-98987462C054}"/>
              </a:ext>
            </a:extLst>
          </p:cNvPr>
          <p:cNvCxnSpPr>
            <a:cxnSpLocks/>
          </p:cNvCxnSpPr>
          <p:nvPr/>
        </p:nvCxnSpPr>
        <p:spPr>
          <a:xfrm flipV="1">
            <a:off x="5988048" y="3388783"/>
            <a:ext cx="501649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C63569-F881-58BE-F9AE-E183B6775E14}"/>
              </a:ext>
            </a:extLst>
          </p:cNvPr>
          <p:cNvCxnSpPr>
            <a:cxnSpLocks/>
          </p:cNvCxnSpPr>
          <p:nvPr/>
        </p:nvCxnSpPr>
        <p:spPr>
          <a:xfrm flipV="1">
            <a:off x="8549214" y="3431115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4BB982-D3F1-5D2F-3A3A-70641F979B12}"/>
              </a:ext>
            </a:extLst>
          </p:cNvPr>
          <p:cNvCxnSpPr>
            <a:cxnSpLocks/>
          </p:cNvCxnSpPr>
          <p:nvPr/>
        </p:nvCxnSpPr>
        <p:spPr>
          <a:xfrm flipV="1">
            <a:off x="8570381" y="4129615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6700FAE-0D92-8986-C762-CFFAA74BA5CA}"/>
              </a:ext>
            </a:extLst>
          </p:cNvPr>
          <p:cNvCxnSpPr/>
          <p:nvPr/>
        </p:nvCxnSpPr>
        <p:spPr>
          <a:xfrm flipH="1" flipV="1">
            <a:off x="2330451" y="4531784"/>
            <a:ext cx="1276349" cy="6307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840F3A-C596-C3DB-AF39-84CE12FC86DB}"/>
              </a:ext>
            </a:extLst>
          </p:cNvPr>
          <p:cNvCxnSpPr>
            <a:cxnSpLocks/>
          </p:cNvCxnSpPr>
          <p:nvPr/>
        </p:nvCxnSpPr>
        <p:spPr>
          <a:xfrm flipH="1" flipV="1">
            <a:off x="2436283" y="3028950"/>
            <a:ext cx="1064683" cy="21336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40">
            <a:extLst>
              <a:ext uri="{FF2B5EF4-FFF2-40B4-BE49-F238E27FC236}">
                <a16:creationId xmlns:a16="http://schemas.microsoft.com/office/drawing/2014/main" id="{34957179-ED7D-0481-B215-266020DD23F8}"/>
              </a:ext>
            </a:extLst>
          </p:cNvPr>
          <p:cNvCxnSpPr>
            <a:cxnSpLocks/>
          </p:cNvCxnSpPr>
          <p:nvPr/>
        </p:nvCxnSpPr>
        <p:spPr>
          <a:xfrm flipV="1">
            <a:off x="8582122" y="5406832"/>
            <a:ext cx="118090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AFC08A8-A282-FEF4-3132-170BFBDB4154}"/>
              </a:ext>
            </a:extLst>
          </p:cNvPr>
          <p:cNvSpPr/>
          <p:nvPr/>
        </p:nvSpPr>
        <p:spPr>
          <a:xfrm>
            <a:off x="9756715" y="5102833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Données extérieures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256019-C0BE-E7F3-5102-643868299269}"/>
              </a:ext>
            </a:extLst>
          </p:cNvPr>
          <p:cNvCxnSpPr>
            <a:cxnSpLocks/>
          </p:cNvCxnSpPr>
          <p:nvPr/>
        </p:nvCxnSpPr>
        <p:spPr>
          <a:xfrm flipV="1">
            <a:off x="5204882" y="4415367"/>
            <a:ext cx="128481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7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C9A70E-C134-46DE-9F34-15C507C9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" y="-6719"/>
            <a:ext cx="12172949" cy="687143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C1A75CC7-2155-1B11-0BC1-569050E1990B}"/>
              </a:ext>
            </a:extLst>
          </p:cNvPr>
          <p:cNvSpPr>
            <a:spLocks noGrp="1"/>
          </p:cNvSpPr>
          <p:nvPr/>
        </p:nvSpPr>
        <p:spPr>
          <a:xfrm>
            <a:off x="846246" y="280089"/>
            <a:ext cx="6407820" cy="894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/>
              <a:t>Diagramme d'architecture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D8626-D462-4165-FFAA-D64949827EF3}"/>
              </a:ext>
            </a:extLst>
          </p:cNvPr>
          <p:cNvCxnSpPr>
            <a:cxnSpLocks/>
          </p:cNvCxnSpPr>
          <p:nvPr/>
        </p:nvCxnSpPr>
        <p:spPr>
          <a:xfrm flipV="1">
            <a:off x="5215466" y="3917948"/>
            <a:ext cx="14817" cy="1138768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3691CE-2BC9-748E-67D6-B8A437EDE730}"/>
              </a:ext>
            </a:extLst>
          </p:cNvPr>
          <p:cNvCxnSpPr>
            <a:cxnSpLocks/>
          </p:cNvCxnSpPr>
          <p:nvPr/>
        </p:nvCxnSpPr>
        <p:spPr>
          <a:xfrm>
            <a:off x="5649383" y="3469217"/>
            <a:ext cx="850899" cy="42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D4C64-AB20-8812-0759-AF8F9B5AA9DB}"/>
              </a:ext>
            </a:extLst>
          </p:cNvPr>
          <p:cNvCxnSpPr/>
          <p:nvPr/>
        </p:nvCxnSpPr>
        <p:spPr>
          <a:xfrm flipV="1">
            <a:off x="5448300" y="4478866"/>
            <a:ext cx="14817" cy="1054099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52ACF3-82B3-C8D2-42D1-B1241B04F3D3}"/>
              </a:ext>
            </a:extLst>
          </p:cNvPr>
          <p:cNvCxnSpPr>
            <a:cxnSpLocks/>
          </p:cNvCxnSpPr>
          <p:nvPr/>
        </p:nvCxnSpPr>
        <p:spPr>
          <a:xfrm flipH="1">
            <a:off x="4669365" y="4125383"/>
            <a:ext cx="6350" cy="14223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F5530A9-98CB-3F0B-FCA8-CA5EE03D30D7}"/>
              </a:ext>
            </a:extLst>
          </p:cNvPr>
          <p:cNvCxnSpPr/>
          <p:nvPr/>
        </p:nvCxnSpPr>
        <p:spPr>
          <a:xfrm flipH="1">
            <a:off x="2362201" y="4072465"/>
            <a:ext cx="1530349" cy="565150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87A5B80-2F87-395F-6F5D-F4A82B42EBD0}"/>
              </a:ext>
            </a:extLst>
          </p:cNvPr>
          <p:cNvCxnSpPr>
            <a:cxnSpLocks/>
          </p:cNvCxnSpPr>
          <p:nvPr/>
        </p:nvCxnSpPr>
        <p:spPr>
          <a:xfrm flipH="1" flipV="1">
            <a:off x="2446868" y="3145366"/>
            <a:ext cx="1477432" cy="58843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469B28-1BF0-4639-6A67-345D62284E45}"/>
              </a:ext>
            </a:extLst>
          </p:cNvPr>
          <p:cNvCxnSpPr>
            <a:cxnSpLocks/>
          </p:cNvCxnSpPr>
          <p:nvPr/>
        </p:nvCxnSpPr>
        <p:spPr>
          <a:xfrm flipH="1">
            <a:off x="4288367" y="3871385"/>
            <a:ext cx="6350" cy="16763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92">
            <a:extLst>
              <a:ext uri="{FF2B5EF4-FFF2-40B4-BE49-F238E27FC236}">
                <a16:creationId xmlns:a16="http://schemas.microsoft.com/office/drawing/2014/main" id="{2244C4A2-93E6-488A-C159-39C29D696563}"/>
              </a:ext>
            </a:extLst>
          </p:cNvPr>
          <p:cNvCxnSpPr/>
          <p:nvPr/>
        </p:nvCxnSpPr>
        <p:spPr>
          <a:xfrm>
            <a:off x="4507034" y="2393694"/>
            <a:ext cx="93003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17">
            <a:extLst>
              <a:ext uri="{FF2B5EF4-FFF2-40B4-BE49-F238E27FC236}">
                <a16:creationId xmlns:a16="http://schemas.microsoft.com/office/drawing/2014/main" id="{842D5028-6B0E-BC38-2FB8-9B24CC5D2904}"/>
              </a:ext>
            </a:extLst>
          </p:cNvPr>
          <p:cNvGrpSpPr/>
          <p:nvPr/>
        </p:nvGrpSpPr>
        <p:grpSpPr>
          <a:xfrm>
            <a:off x="3069838" y="1569677"/>
            <a:ext cx="6301127" cy="5221680"/>
            <a:chOff x="410446" y="1241713"/>
            <a:chExt cx="7247654" cy="5043420"/>
          </a:xfrm>
        </p:grpSpPr>
        <p:sp>
          <p:nvSpPr>
            <p:cNvPr id="25" name="Rectangle : coins arrondis 22">
              <a:extLst>
                <a:ext uri="{FF2B5EF4-FFF2-40B4-BE49-F238E27FC236}">
                  <a16:creationId xmlns:a16="http://schemas.microsoft.com/office/drawing/2014/main" id="{38F0ADFE-B4EC-D9CD-DFD0-873A35C7E568}"/>
                </a:ext>
              </a:extLst>
            </p:cNvPr>
            <p:cNvSpPr/>
            <p:nvPr/>
          </p:nvSpPr>
          <p:spPr>
            <a:xfrm>
              <a:off x="410446" y="1241713"/>
              <a:ext cx="7247654" cy="5043420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3">
              <a:extLst>
                <a:ext uri="{FF2B5EF4-FFF2-40B4-BE49-F238E27FC236}">
                  <a16:creationId xmlns:a16="http://schemas.microsoft.com/office/drawing/2014/main" id="{1466F6B7-EDB2-4066-71D1-E8C436D5D5FC}"/>
                </a:ext>
              </a:extLst>
            </p:cNvPr>
            <p:cNvSpPr txBox="1"/>
            <p:nvPr/>
          </p:nvSpPr>
          <p:spPr>
            <a:xfrm>
              <a:off x="1121740" y="1277356"/>
              <a:ext cx="1325614" cy="3661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accent6">
                      <a:lumMod val="75000"/>
                    </a:schemeClr>
                  </a:solidFill>
                </a:rPr>
                <a:t>PCB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2B9D06-14B5-5E9C-6506-AB4328F3424A}"/>
              </a:ext>
            </a:extLst>
          </p:cNvPr>
          <p:cNvSpPr/>
          <p:nvPr/>
        </p:nvSpPr>
        <p:spPr>
          <a:xfrm>
            <a:off x="5078886" y="1790255"/>
            <a:ext cx="2084917" cy="1100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Convertisseur</a:t>
            </a:r>
            <a:r>
              <a:rPr lang="en-US">
                <a:ea typeface="Calibri"/>
                <a:cs typeface="Calibri"/>
              </a:rPr>
              <a:t> AC/DC</a:t>
            </a:r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4C5A07-5393-96D2-325B-570F87D2585A}"/>
              </a:ext>
            </a:extLst>
          </p:cNvPr>
          <p:cNvSpPr/>
          <p:nvPr/>
        </p:nvSpPr>
        <p:spPr>
          <a:xfrm>
            <a:off x="3607801" y="3324837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Régulateurs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B319418-7893-73B8-00AE-0264AE9A5623}"/>
              </a:ext>
            </a:extLst>
          </p:cNvPr>
          <p:cNvSpPr/>
          <p:nvPr/>
        </p:nvSpPr>
        <p:spPr>
          <a:xfrm>
            <a:off x="9756717" y="2859169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Stepper</a:t>
            </a:r>
          </a:p>
          <a:p>
            <a:pPr algn="ctr"/>
            <a:r>
              <a:rPr lang="fr-FR">
                <a:ea typeface="+mn-lt"/>
                <a:cs typeface="+mn-lt"/>
              </a:rPr>
              <a:t>23HS2442B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7EFC4D-DBFA-1FE5-581B-DC6DBB27DCB3}"/>
              </a:ext>
            </a:extLst>
          </p:cNvPr>
          <p:cNvSpPr/>
          <p:nvPr/>
        </p:nvSpPr>
        <p:spPr>
          <a:xfrm>
            <a:off x="9767300" y="3885752"/>
            <a:ext cx="2074334" cy="7408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Stepper</a:t>
            </a:r>
          </a:p>
          <a:p>
            <a:pPr algn="ctr"/>
            <a:r>
              <a:rPr lang="fr-FR">
                <a:ea typeface="+mn-lt"/>
                <a:cs typeface="+mn-lt"/>
              </a:rPr>
              <a:t>23HS8430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D996B02-3C57-0095-CDA6-8FB84FFBD5F7}"/>
              </a:ext>
            </a:extLst>
          </p:cNvPr>
          <p:cNvSpPr/>
          <p:nvPr/>
        </p:nvSpPr>
        <p:spPr>
          <a:xfrm>
            <a:off x="369301" y="2827418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Servomoteurs</a:t>
            </a:r>
          </a:p>
          <a:p>
            <a:pPr algn="ctr"/>
            <a:r>
              <a:rPr lang="fr-FR">
                <a:ea typeface="Calibri"/>
                <a:cs typeface="Calibri"/>
              </a:rPr>
              <a:t>AX12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EF7A804-04EF-5595-ADF4-EFFFE8FE60A5}"/>
              </a:ext>
            </a:extLst>
          </p:cNvPr>
          <p:cNvSpPr/>
          <p:nvPr/>
        </p:nvSpPr>
        <p:spPr>
          <a:xfrm>
            <a:off x="3607799" y="5547334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Microcontrôleur</a:t>
            </a:r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1A5939D-7B1B-219C-B12A-38E972815D76}"/>
              </a:ext>
            </a:extLst>
          </p:cNvPr>
          <p:cNvSpPr/>
          <p:nvPr/>
        </p:nvSpPr>
        <p:spPr>
          <a:xfrm>
            <a:off x="6507632" y="5568500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Raspberry Pi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E87F4F6-AF91-4696-59C4-A35B3B06F351}"/>
              </a:ext>
            </a:extLst>
          </p:cNvPr>
          <p:cNvSpPr/>
          <p:nvPr/>
        </p:nvSpPr>
        <p:spPr>
          <a:xfrm>
            <a:off x="305799" y="4309084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Servomoteur</a:t>
            </a:r>
            <a:endParaRPr lang="en-US">
              <a:ea typeface="Calibri"/>
              <a:cs typeface="Calibri"/>
            </a:endParaRPr>
          </a:p>
          <a:p>
            <a:pPr algn="ctr"/>
            <a:r>
              <a:rPr lang="fr-FR">
                <a:ea typeface="Calibri"/>
                <a:cs typeface="Calibri"/>
              </a:rPr>
              <a:t>XL320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D465C732-DDA5-1943-1DD6-A487F978F4F5}"/>
              </a:ext>
            </a:extLst>
          </p:cNvPr>
          <p:cNvSpPr/>
          <p:nvPr/>
        </p:nvSpPr>
        <p:spPr>
          <a:xfrm>
            <a:off x="5953403" y="1003188"/>
            <a:ext cx="349250" cy="77258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34E28A-A962-D4A1-183E-A8BEB3985AB7}"/>
              </a:ext>
            </a:extLst>
          </p:cNvPr>
          <p:cNvSpPr txBox="1"/>
          <p:nvPr/>
        </p:nvSpPr>
        <p:spPr>
          <a:xfrm>
            <a:off x="5302250" y="1193689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230V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DF3334-B30A-8CF4-3AAC-E71CDEAEF3CF}"/>
              </a:ext>
            </a:extLst>
          </p:cNvPr>
          <p:cNvCxnSpPr/>
          <p:nvPr/>
        </p:nvCxnSpPr>
        <p:spPr>
          <a:xfrm flipH="1">
            <a:off x="4500034" y="2389717"/>
            <a:ext cx="6350" cy="9355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7A8908-6D27-E0E5-4936-208D6E2731A3}"/>
              </a:ext>
            </a:extLst>
          </p:cNvPr>
          <p:cNvSpPr txBox="1"/>
          <p:nvPr/>
        </p:nvSpPr>
        <p:spPr>
          <a:xfrm>
            <a:off x="3947582" y="2950522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24V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C36030-CB69-85EC-A1D3-C52539B58818}"/>
              </a:ext>
            </a:extLst>
          </p:cNvPr>
          <p:cNvCxnSpPr>
            <a:cxnSpLocks/>
          </p:cNvCxnSpPr>
          <p:nvPr/>
        </p:nvCxnSpPr>
        <p:spPr>
          <a:xfrm>
            <a:off x="5702299" y="6136217"/>
            <a:ext cx="797982" cy="42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977C33-C7DA-0736-133B-C376C81AEA3B}"/>
              </a:ext>
            </a:extLst>
          </p:cNvPr>
          <p:cNvSpPr txBox="1"/>
          <p:nvPr/>
        </p:nvSpPr>
        <p:spPr>
          <a:xfrm>
            <a:off x="3704165" y="5035438"/>
            <a:ext cx="641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3.3V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608073-A5FC-4C0F-D303-0455C79656ED}"/>
              </a:ext>
            </a:extLst>
          </p:cNvPr>
          <p:cNvCxnSpPr/>
          <p:nvPr/>
        </p:nvCxnSpPr>
        <p:spPr>
          <a:xfrm flipV="1">
            <a:off x="5654676" y="5955243"/>
            <a:ext cx="872065" cy="63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E6C88F-478C-4E59-0C68-9214F8F02E89}"/>
              </a:ext>
            </a:extLst>
          </p:cNvPr>
          <p:cNvSpPr txBox="1"/>
          <p:nvPr/>
        </p:nvSpPr>
        <p:spPr>
          <a:xfrm>
            <a:off x="4720165" y="5014270"/>
            <a:ext cx="641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5V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ACE18-25CA-1B18-4F61-8EB4E7E8D733}"/>
              </a:ext>
            </a:extLst>
          </p:cNvPr>
          <p:cNvSpPr txBox="1"/>
          <p:nvPr/>
        </p:nvSpPr>
        <p:spPr>
          <a:xfrm>
            <a:off x="5746747" y="5659852"/>
            <a:ext cx="641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ea typeface="Calibri"/>
                <a:cs typeface="Calibri"/>
              </a:rPr>
              <a:t>UART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34D3CA-04BB-6292-11B3-003CA24219EF}"/>
              </a:ext>
            </a:extLst>
          </p:cNvPr>
          <p:cNvSpPr txBox="1"/>
          <p:nvPr/>
        </p:nvSpPr>
        <p:spPr>
          <a:xfrm>
            <a:off x="2381248" y="2770604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11.1V</a:t>
            </a:r>
            <a:endParaRPr lang="en-US">
              <a:solidFill>
                <a:srgbClr val="ED7D3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438414-A1DD-8715-E585-60048D7898A1}"/>
              </a:ext>
            </a:extLst>
          </p:cNvPr>
          <p:cNvSpPr txBox="1"/>
          <p:nvPr/>
        </p:nvSpPr>
        <p:spPr>
          <a:xfrm>
            <a:off x="2360080" y="4294604"/>
            <a:ext cx="1000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ED7D31"/>
                </a:solidFill>
                <a:ea typeface="Calibri"/>
                <a:cs typeface="Calibri"/>
              </a:rPr>
              <a:t>7.4V</a:t>
            </a:r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59B112-1526-62EE-7F1B-7A83AFC28DA1}"/>
              </a:ext>
            </a:extLst>
          </p:cNvPr>
          <p:cNvCxnSpPr>
            <a:cxnSpLocks/>
          </p:cNvCxnSpPr>
          <p:nvPr/>
        </p:nvCxnSpPr>
        <p:spPr>
          <a:xfrm flipV="1">
            <a:off x="8570382" y="3208866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952BFC-E9B7-5DDE-5BC5-CFC4FB214C24}"/>
              </a:ext>
            </a:extLst>
          </p:cNvPr>
          <p:cNvCxnSpPr>
            <a:cxnSpLocks/>
          </p:cNvCxnSpPr>
          <p:nvPr/>
        </p:nvCxnSpPr>
        <p:spPr>
          <a:xfrm flipV="1">
            <a:off x="8570381" y="4362449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3B1609-BAC5-C6C4-93DD-406D90BECB65}"/>
              </a:ext>
            </a:extLst>
          </p:cNvPr>
          <p:cNvCxnSpPr>
            <a:cxnSpLocks/>
          </p:cNvCxnSpPr>
          <p:nvPr/>
        </p:nvCxnSpPr>
        <p:spPr>
          <a:xfrm>
            <a:off x="5469465" y="4485217"/>
            <a:ext cx="1030815" cy="8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732FA6-CB74-F787-D2A8-87E370D2D768}"/>
              </a:ext>
            </a:extLst>
          </p:cNvPr>
          <p:cNvSpPr/>
          <p:nvPr/>
        </p:nvSpPr>
        <p:spPr>
          <a:xfrm>
            <a:off x="6497050" y="3949250"/>
            <a:ext cx="2095500" cy="762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 </a:t>
            </a:r>
          </a:p>
          <a:p>
            <a:pPr algn="ctr"/>
            <a:r>
              <a:rPr lang="fr-FR">
                <a:ea typeface="+mn-lt"/>
                <a:cs typeface="+mn-lt"/>
              </a:rPr>
              <a:t>TMC2590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598E2B-F330-2475-ABBC-E40DB5E1B550}"/>
              </a:ext>
            </a:extLst>
          </p:cNvPr>
          <p:cNvCxnSpPr>
            <a:cxnSpLocks/>
          </p:cNvCxnSpPr>
          <p:nvPr/>
        </p:nvCxnSpPr>
        <p:spPr>
          <a:xfrm flipH="1" flipV="1">
            <a:off x="6024034" y="3663948"/>
            <a:ext cx="6349" cy="821268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7CC5A6-F414-3D7F-6FA1-1F353F349E66}"/>
              </a:ext>
            </a:extLst>
          </p:cNvPr>
          <p:cNvCxnSpPr>
            <a:cxnSpLocks/>
          </p:cNvCxnSpPr>
          <p:nvPr/>
        </p:nvCxnSpPr>
        <p:spPr>
          <a:xfrm flipV="1">
            <a:off x="6009215" y="3653367"/>
            <a:ext cx="501649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32931D-DA63-EEAE-7595-253085DDFEF4}"/>
              </a:ext>
            </a:extLst>
          </p:cNvPr>
          <p:cNvCxnSpPr>
            <a:cxnSpLocks/>
          </p:cNvCxnSpPr>
          <p:nvPr/>
        </p:nvCxnSpPr>
        <p:spPr>
          <a:xfrm flipV="1">
            <a:off x="8591548" y="4140199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E0BF834-2B6B-8FEA-437B-F239C37E36A9}"/>
              </a:ext>
            </a:extLst>
          </p:cNvPr>
          <p:cNvCxnSpPr/>
          <p:nvPr/>
        </p:nvCxnSpPr>
        <p:spPr>
          <a:xfrm flipH="1" flipV="1">
            <a:off x="2372784" y="4796368"/>
            <a:ext cx="1244600" cy="105409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1B778D9-8726-D6A5-5E0C-8A68EA96C9C5}"/>
              </a:ext>
            </a:extLst>
          </p:cNvPr>
          <p:cNvCxnSpPr>
            <a:cxnSpLocks/>
          </p:cNvCxnSpPr>
          <p:nvPr/>
        </p:nvCxnSpPr>
        <p:spPr>
          <a:xfrm flipH="1" flipV="1">
            <a:off x="2478616" y="3431117"/>
            <a:ext cx="1022351" cy="23981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40">
            <a:extLst>
              <a:ext uri="{FF2B5EF4-FFF2-40B4-BE49-F238E27FC236}">
                <a16:creationId xmlns:a16="http://schemas.microsoft.com/office/drawing/2014/main" id="{A6CA0034-583C-2AB8-9A68-B43E5873D245}"/>
              </a:ext>
            </a:extLst>
          </p:cNvPr>
          <p:cNvCxnSpPr>
            <a:cxnSpLocks/>
          </p:cNvCxnSpPr>
          <p:nvPr/>
        </p:nvCxnSpPr>
        <p:spPr>
          <a:xfrm flipV="1">
            <a:off x="8603289" y="6115915"/>
            <a:ext cx="118090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3A794B0-D36B-5064-1578-445D7879D31B}"/>
              </a:ext>
            </a:extLst>
          </p:cNvPr>
          <p:cNvSpPr/>
          <p:nvPr/>
        </p:nvSpPr>
        <p:spPr>
          <a:xfrm>
            <a:off x="9777882" y="5663750"/>
            <a:ext cx="2074334" cy="84666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Données extérieures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E8B4B3-7462-F55B-3BD3-986CEB5BA738}"/>
              </a:ext>
            </a:extLst>
          </p:cNvPr>
          <p:cNvCxnSpPr>
            <a:cxnSpLocks/>
          </p:cNvCxnSpPr>
          <p:nvPr/>
        </p:nvCxnSpPr>
        <p:spPr>
          <a:xfrm flipV="1">
            <a:off x="5226049" y="4298951"/>
            <a:ext cx="128481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>
            <a:extLst>
              <a:ext uri="{FF2B5EF4-FFF2-40B4-BE49-F238E27FC236}">
                <a16:creationId xmlns:a16="http://schemas.microsoft.com/office/drawing/2014/main" id="{53881F7D-03CD-3A19-8F51-B53FB46FA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81BA9B8-2AEB-0627-8A89-0DEDCEF4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/>
          <a:lstStyle/>
          <a:p>
            <a:pPr algn="ctr"/>
            <a:r>
              <a:rPr lang="en-US">
                <a:ea typeface="Calibri"/>
                <a:cs typeface="Calibri"/>
              </a:rPr>
              <a:t>4</a:t>
            </a:r>
          </a:p>
        </p:txBody>
      </p:sp>
      <p:sp>
        <p:nvSpPr>
          <p:cNvPr id="2" name="TextBox 62">
            <a:extLst>
              <a:ext uri="{FF2B5EF4-FFF2-40B4-BE49-F238E27FC236}">
                <a16:creationId xmlns:a16="http://schemas.microsoft.com/office/drawing/2014/main" id="{5B90A79C-517E-4FA0-7C1A-EF23F82F5E00}"/>
              </a:ext>
            </a:extLst>
          </p:cNvPr>
          <p:cNvSpPr txBox="1"/>
          <p:nvPr/>
        </p:nvSpPr>
        <p:spPr>
          <a:xfrm>
            <a:off x="2998693" y="5441216"/>
            <a:ext cx="641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ea typeface="Calibri"/>
                <a:cs typeface="Calibri"/>
              </a:rPr>
              <a:t>UART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E8229-A5A4-5858-5A13-D1478EB3A0CE}"/>
              </a:ext>
            </a:extLst>
          </p:cNvPr>
          <p:cNvSpPr/>
          <p:nvPr/>
        </p:nvSpPr>
        <p:spPr>
          <a:xfrm>
            <a:off x="6486466" y="4817082"/>
            <a:ext cx="2095500" cy="64558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 </a:t>
            </a:r>
          </a:p>
          <a:p>
            <a:pPr algn="ctr"/>
            <a:r>
              <a:rPr lang="fr-FR">
                <a:ea typeface="Calibri"/>
                <a:cs typeface="Calibri"/>
              </a:rPr>
              <a:t>TMC2590</a:t>
            </a:r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656989-C905-3731-806D-E42778C16B37}"/>
              </a:ext>
            </a:extLst>
          </p:cNvPr>
          <p:cNvSpPr/>
          <p:nvPr/>
        </p:nvSpPr>
        <p:spPr>
          <a:xfrm>
            <a:off x="9777883" y="4785335"/>
            <a:ext cx="2074334" cy="7408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262626"/>
                </a:solidFill>
                <a:ea typeface="+mn-lt"/>
                <a:cs typeface="+mn-lt"/>
              </a:rPr>
              <a:t>Stepper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fr-FR">
                <a:solidFill>
                  <a:srgbClr val="262626"/>
                </a:solidFill>
                <a:ea typeface="+mn-lt"/>
                <a:cs typeface="+mn-lt"/>
              </a:rPr>
              <a:t>17HS19-2004S</a:t>
            </a:r>
            <a:endParaRPr lang="en-US">
              <a:ea typeface="Calibri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9EECFF-CE48-BB36-27E2-7964CCB34982}"/>
              </a:ext>
            </a:extLst>
          </p:cNvPr>
          <p:cNvCxnSpPr>
            <a:cxnSpLocks/>
          </p:cNvCxnSpPr>
          <p:nvPr/>
        </p:nvCxnSpPr>
        <p:spPr>
          <a:xfrm flipV="1">
            <a:off x="8591548" y="5071532"/>
            <a:ext cx="1189565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814667-0D80-C330-739E-2A4664CE8FED}"/>
              </a:ext>
            </a:extLst>
          </p:cNvPr>
          <p:cNvCxnSpPr>
            <a:cxnSpLocks/>
          </p:cNvCxnSpPr>
          <p:nvPr/>
        </p:nvCxnSpPr>
        <p:spPr>
          <a:xfrm flipV="1">
            <a:off x="8570381" y="5262032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9D9229-3EC6-4CE9-D48C-374CBABECDD0}"/>
              </a:ext>
            </a:extLst>
          </p:cNvPr>
          <p:cNvSpPr txBox="1"/>
          <p:nvPr/>
        </p:nvSpPr>
        <p:spPr>
          <a:xfrm>
            <a:off x="10043026" y="367631"/>
            <a:ext cx="1420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  <a:ea typeface="Calibri"/>
                <a:cs typeface="Calibri"/>
              </a:rPr>
              <a:t>Alimentation</a:t>
            </a:r>
          </a:p>
          <a:p>
            <a:r>
              <a:rPr lang="en-US">
                <a:solidFill>
                  <a:schemeClr val="accent1"/>
                </a:solidFill>
                <a:ea typeface="Calibri"/>
                <a:cs typeface="Calibri"/>
              </a:rPr>
              <a:t>Données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FF43E8-96E1-866C-122A-15E7415894E6}"/>
              </a:ext>
            </a:extLst>
          </p:cNvPr>
          <p:cNvCxnSpPr>
            <a:cxnSpLocks/>
          </p:cNvCxnSpPr>
          <p:nvPr/>
        </p:nvCxnSpPr>
        <p:spPr>
          <a:xfrm flipH="1" flipV="1">
            <a:off x="6024033" y="4447113"/>
            <a:ext cx="6349" cy="821268"/>
          </a:xfrm>
          <a:prstGeom prst="straightConnector1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765E3-4D26-6F74-698F-9A9A84E5BF9D}"/>
              </a:ext>
            </a:extLst>
          </p:cNvPr>
          <p:cNvCxnSpPr>
            <a:cxnSpLocks/>
          </p:cNvCxnSpPr>
          <p:nvPr/>
        </p:nvCxnSpPr>
        <p:spPr>
          <a:xfrm flipV="1">
            <a:off x="6009214" y="5262034"/>
            <a:ext cx="501649" cy="63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7DDC4-44B7-92F2-D96D-FC8A161EFAB2}"/>
              </a:ext>
            </a:extLst>
          </p:cNvPr>
          <p:cNvCxnSpPr>
            <a:cxnSpLocks/>
          </p:cNvCxnSpPr>
          <p:nvPr/>
        </p:nvCxnSpPr>
        <p:spPr>
          <a:xfrm flipV="1">
            <a:off x="5215466" y="5029201"/>
            <a:ext cx="1274231" cy="169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8C2D4AE-E4DF-C0F6-BB70-6E916D24F4C6}"/>
              </a:ext>
            </a:extLst>
          </p:cNvPr>
          <p:cNvCxnSpPr>
            <a:cxnSpLocks/>
          </p:cNvCxnSpPr>
          <p:nvPr/>
        </p:nvCxnSpPr>
        <p:spPr>
          <a:xfrm flipV="1">
            <a:off x="8570381" y="3420532"/>
            <a:ext cx="1189565" cy="635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66920D-7ECB-3275-5BB7-99AE370BD927}"/>
              </a:ext>
            </a:extLst>
          </p:cNvPr>
          <p:cNvSpPr txBox="1"/>
          <p:nvPr/>
        </p:nvSpPr>
        <p:spPr>
          <a:xfrm>
            <a:off x="5439830" y="5204768"/>
            <a:ext cx="6411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ea typeface="Calibri"/>
                <a:cs typeface="Calibri"/>
              </a:rPr>
              <a:t>SPI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CD5A37-AF07-C9A7-E3F6-B82D75334A8A}"/>
              </a:ext>
            </a:extLst>
          </p:cNvPr>
          <p:cNvSpPr/>
          <p:nvPr/>
        </p:nvSpPr>
        <p:spPr>
          <a:xfrm>
            <a:off x="6507633" y="2996753"/>
            <a:ext cx="2084917" cy="8466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Calibri"/>
                <a:cs typeface="Calibri"/>
              </a:rPr>
              <a:t>Driver </a:t>
            </a:r>
          </a:p>
          <a:p>
            <a:pPr algn="ctr"/>
            <a:r>
              <a:rPr lang="fr-FR">
                <a:ea typeface="+mn-lt"/>
                <a:cs typeface="+mn-lt"/>
              </a:rPr>
              <a:t>TMC2590</a:t>
            </a:r>
          </a:p>
        </p:txBody>
      </p:sp>
    </p:spTree>
    <p:extLst>
      <p:ext uri="{BB962C8B-B14F-4D97-AF65-F5344CB8AC3E}">
        <p14:creationId xmlns:p14="http://schemas.microsoft.com/office/powerpoint/2010/main" val="275652488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LAUMY</dc:creator>
  <cp:revision>4</cp:revision>
  <dcterms:created xsi:type="dcterms:W3CDTF">2023-10-03T12:27:45Z</dcterms:created>
  <dcterms:modified xsi:type="dcterms:W3CDTF">2023-10-10T13:04:07Z</dcterms:modified>
</cp:coreProperties>
</file>