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22" r:id="rId22"/>
    <p:sldId id="323" r:id="rId23"/>
    <p:sldId id="324" r:id="rId24"/>
    <p:sldId id="326" r:id="rId25"/>
    <p:sldId id="325" r:id="rId26"/>
    <p:sldId id="327" r:id="rId27"/>
    <p:sldId id="32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4584" autoAdjust="0"/>
    <p:restoredTop sz="94761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17/10/2016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F7819-7DBE-4D6C-AAE5-3651C43C1126}" type="datetime1">
              <a:rPr lang="pt-BR" smtClean="0"/>
              <a:t>17/10/2016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6ACC8-EBDC-481F-A622-0D61B02EE337}" type="datetime1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FB35-1986-416B-A25B-8333765176DB}" type="datetime1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DDBA9-40D7-449F-916B-35F9AD18CB53}" type="datetime1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0BF06-CAF4-4419-8271-C59416994A44}" type="datetime1">
              <a:rPr lang="pt-BR" smtClean="0"/>
              <a:t>17/10/2016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338E-9F41-4368-A369-400C4C67B3E4}" type="datetime1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F6555-409B-4A68-AEDB-6BF2A79CB434}" type="datetime1">
              <a:rPr lang="pt-BR" smtClean="0"/>
              <a:t>17/10/2016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49A56-D4AE-405A-ABA5-A17D37F4D1C6}" type="datetime1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B966-A4F8-45E6-8348-A7B86790613B}" type="datetime1">
              <a:rPr lang="pt-BR" smtClean="0"/>
              <a:t>17/10/2016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239D-E77D-42D5-9338-4DEDD7178D49}" type="datetime1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18AB-0CAD-4DCC-8777-2347E8A857E2}" type="datetime1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857884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4E6783-B4FF-4013-967F-44EB6771011C}" type="datetime1">
              <a:rPr lang="pt-BR" smtClean="0"/>
              <a:t>17/10/2016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</a:t>
            </a:r>
            <a:r>
              <a:rPr lang="pt-BR" dirty="0" smtClean="0"/>
              <a:t>19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</a:t>
            </a:r>
            <a:r>
              <a:rPr lang="pt-BR" smtClean="0"/>
              <a:t>é </a:t>
            </a:r>
            <a:r>
              <a:rPr lang="pt-BR" smtClean="0"/>
              <a:t>eliminado </a:t>
            </a:r>
            <a:r>
              <a:rPr lang="pt-BR" dirty="0" smtClean="0"/>
              <a:t>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7251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Obtendo dados sobre a memória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Created</a:t>
            </a:r>
          </a:p>
          <a:p>
            <a:pPr marL="446088" lvl="1" indent="3175">
              <a:buNone/>
            </a:pPr>
            <a:r>
              <a:rPr lang="pt-BR" sz="2000" dirty="0" smtClean="0"/>
              <a:t>O ciclo de vida do objeto começa com o estado “</a:t>
            </a:r>
            <a:r>
              <a:rPr lang="pt-BR" sz="2000" i="1" dirty="0" smtClean="0"/>
              <a:t>Created</a:t>
            </a:r>
            <a:r>
              <a:rPr lang="pt-BR" sz="2000" dirty="0" smtClean="0"/>
              <a:t>”, quando o JVM já alocou espaço em memória para registrar todos os membros de dados do objeto, mas ainda não o inicializou.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429288" cy="2625725"/>
          </a:xfrm>
        </p:spPr>
        <p:txBody>
          <a:bodyPr/>
          <a:lstStyle/>
          <a:p>
            <a:r>
              <a:rPr lang="pt-BR" dirty="0" smtClean="0"/>
              <a:t>In use</a:t>
            </a:r>
          </a:p>
          <a:p>
            <a:pPr marL="446088" lvl="1" indent="3175">
              <a:buNone/>
            </a:pPr>
            <a:r>
              <a:rPr lang="pt-BR" sz="2000" dirty="0" smtClean="0"/>
              <a:t>Após a criação, o JVM realiza a inicialização do objeto, executando os passos na seguinte ordem</a:t>
            </a:r>
          </a:p>
          <a:p>
            <a:pPr marL="720725" lvl="1" indent="-271463">
              <a:buNone/>
            </a:pPr>
            <a:endParaRPr lang="pt-BR" sz="1800" dirty="0" smtClean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Incializa os membros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Inicializa os membros da própria classe;</a:t>
            </a:r>
            <a:endParaRPr lang="pt-BR" sz="1800" dirty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própria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Invisible</a:t>
            </a:r>
          </a:p>
          <a:p>
            <a:pPr marL="446088" lvl="1" indent="3175">
              <a:buNone/>
            </a:pPr>
            <a:r>
              <a:rPr lang="pt-BR" sz="2000" dirty="0" smtClean="0"/>
              <a:t>Ao longo da aplicação, o objeto pode-se tornar invisível.</a:t>
            </a:r>
          </a:p>
          <a:p>
            <a:pPr marL="446088" lvl="1" indent="3175">
              <a:buNone/>
            </a:pPr>
            <a:r>
              <a:rPr lang="pt-BR" sz="2000" dirty="0" smtClean="0"/>
              <a:t>Isto ocorre quando a(s) sua(s) referência(s) está(ão) fora do escopo atual, onde não podemos manipular aquele objeto diretamente.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Unreachable</a:t>
            </a:r>
          </a:p>
          <a:p>
            <a:pPr marL="446088" lvl="1" indent="3175">
              <a:buNone/>
            </a:pPr>
            <a:r>
              <a:rPr lang="pt-BR" sz="2000" dirty="0" smtClean="0"/>
              <a:t>Um objeto torna-se </a:t>
            </a:r>
            <a:r>
              <a:rPr lang="pt-BR" sz="2000" i="1" dirty="0" smtClean="0"/>
              <a:t>unreachable</a:t>
            </a:r>
            <a:r>
              <a:rPr lang="pt-BR" sz="2000" dirty="0" smtClean="0"/>
              <a:t> (inalcançável) quando não há mais nenhuma referência (variável) apontando para ele, tornando-se candidato a ser coletado.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Collected</a:t>
            </a:r>
          </a:p>
          <a:p>
            <a:pPr marL="446088" lvl="1" indent="3175">
              <a:buNone/>
            </a:pPr>
            <a:r>
              <a:rPr lang="pt-BR" sz="2000" dirty="0" smtClean="0"/>
              <a:t>O objeto coletado é aquele que já foi identificado pelo GC para coleta mas ainda não teve a oportunidade de iniciar o processo de finalização deste.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Finalized</a:t>
            </a:r>
          </a:p>
          <a:p>
            <a:pPr marL="446088" lvl="1" indent="3175">
              <a:buNone/>
            </a:pPr>
            <a:r>
              <a:rPr lang="pt-BR" sz="2000" dirty="0" smtClean="0"/>
              <a:t>O objeto é considerado finalizado quando o GC já executou o seu método </a:t>
            </a:r>
            <a:r>
              <a:rPr lang="pt-BR" sz="2000" dirty="0" smtClean="0">
                <a:solidFill>
                  <a:srgbClr val="FFC000"/>
                </a:solidFill>
              </a:rPr>
              <a:t>finalize()</a:t>
            </a:r>
            <a:r>
              <a:rPr lang="pt-BR" sz="2000" dirty="0" smtClean="0"/>
              <a:t>, mas ainda não desalocou o espaço de memória ocupado por 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214974" cy="2625725"/>
          </a:xfrm>
        </p:spPr>
        <p:txBody>
          <a:bodyPr/>
          <a:lstStyle/>
          <a:p>
            <a:r>
              <a:rPr lang="pt-BR" dirty="0" smtClean="0"/>
              <a:t>Deallocated</a:t>
            </a:r>
          </a:p>
          <a:p>
            <a:pPr marL="446088" lvl="1" indent="3175">
              <a:buNone/>
            </a:pPr>
            <a:r>
              <a:rPr lang="pt-BR" sz="2000" dirty="0" smtClean="0"/>
              <a:t>Última etapa do ciclo de vida do objeto.</a:t>
            </a:r>
          </a:p>
          <a:p>
            <a:pPr marL="446088" lvl="1" indent="3175">
              <a:buNone/>
            </a:pPr>
            <a:r>
              <a:rPr lang="pt-BR" sz="2000" dirty="0" smtClean="0"/>
              <a:t>Ao ser desalocado, o espaço de memória que antes era ocupado pelo objeto torna-se totalmente liberado como se o objeto nunca tivesse existido.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“Ola Mundo”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O </a:t>
            </a:r>
            <a:r>
              <a:rPr lang="pt-BR" sz="2800" i="1" dirty="0" err="1" smtClean="0"/>
              <a:t>Garbage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Collector</a:t>
            </a:r>
            <a:r>
              <a:rPr lang="pt-BR" sz="2800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</a:t>
            </a:r>
            <a:r>
              <a:rPr lang="pt-BR" sz="2800" dirty="0" err="1" smtClean="0"/>
              <a:t>Garbage</a:t>
            </a:r>
            <a:r>
              <a:rPr lang="pt-BR" sz="2800" dirty="0" smtClean="0"/>
              <a:t> </a:t>
            </a:r>
            <a:r>
              <a:rPr lang="pt-BR" sz="2800" dirty="0" err="1" smtClean="0"/>
              <a:t>Collector</a:t>
            </a:r>
            <a:r>
              <a:rPr lang="pt-BR" sz="2800" dirty="0" smtClean="0"/>
              <a:t> retira do programador Java a responsabilidade de </a:t>
            </a:r>
            <a:r>
              <a:rPr lang="pt-BR" sz="2800" dirty="0" err="1" smtClean="0"/>
              <a:t>desalocar</a:t>
            </a:r>
            <a:r>
              <a:rPr lang="pt-BR" sz="2800" dirty="0" smtClean="0"/>
              <a:t> os recursos de memória utilizados pela aplicação.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19 - Garbage Collector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1458</TotalTime>
  <Words>1296</Words>
  <Application>Microsoft Office PowerPoint</Application>
  <PresentationFormat>On-screen Show (4:3)</PresentationFormat>
  <Paragraphs>290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 Luiz S. Vieira</cp:lastModifiedBy>
  <cp:revision>229</cp:revision>
  <dcterms:created xsi:type="dcterms:W3CDTF">2011-12-17T14:07:49Z</dcterms:created>
  <dcterms:modified xsi:type="dcterms:W3CDTF">2016-10-17T11:58:48Z</dcterms:modified>
</cp:coreProperties>
</file>