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70" autoAdjust="0"/>
  </p:normalViewPr>
  <p:slideViewPr>
    <p:cSldViewPr>
      <p:cViewPr varScale="1">
        <p:scale>
          <a:sx n="109" d="100"/>
          <a:sy n="109" d="100"/>
        </p:scale>
        <p:origin x="-10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478B1-1A25-4A51-B55A-A44A5269F351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84727-FABB-410A-82D4-CA5A15A35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94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84727-FABB-410A-82D4-CA5A15A35BE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05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5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62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30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06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68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3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09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29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04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20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F2A6-A119-4FFF-9DE3-2D27E77EAE3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A63-1277-4AF8-87A1-60A262675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3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04889" y="5965791"/>
            <a:ext cx="5504656" cy="910952"/>
          </a:xfrm>
        </p:spPr>
        <p:txBody>
          <a:bodyPr>
            <a:norm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CIE</a:t>
            </a:r>
          </a:p>
          <a:p>
            <a:r>
              <a:rPr lang="zh-TW" altLang="en-US" sz="20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劉大維 黃一晟 談德泉 莊淯翔 陳冠霖 </a:t>
            </a:r>
            <a:endParaRPr lang="zh-TW" altLang="en-US" sz="20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332656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solidFill>
                  <a:schemeClr val="tx2">
                    <a:lumMod val="50000"/>
                  </a:schemeClr>
                </a:solidFill>
                <a:latin typeface="Adobe 楷体 Std R" pitchFamily="18" charset="-128"/>
                <a:ea typeface="Adobe 楷体 Std R" pitchFamily="18" charset="-128"/>
              </a:rPr>
              <a:t>BusBike</a:t>
            </a:r>
            <a:endParaRPr lang="en-US" altLang="zh-TW" sz="2800" b="1" dirty="0" smtClean="0">
              <a:solidFill>
                <a:schemeClr val="tx2">
                  <a:lumMod val="50000"/>
                </a:schemeClr>
              </a:solidFill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  <a:latin typeface="Adobe 楷体 Std R" pitchFamily="18" charset="-128"/>
                <a:ea typeface="Adobe 楷体 Std R" pitchFamily="18" charset="-128"/>
              </a:rPr>
              <a:t>巴士</a:t>
            </a:r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Adobe 楷体 Std R" pitchFamily="18" charset="-128"/>
                <a:ea typeface="Adobe 楷体 Std R" pitchFamily="18" charset="-128"/>
              </a:rPr>
              <a:t>與單車的絕妙組合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46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467544" y="1477844"/>
            <a:ext cx="2143472" cy="1022702"/>
            <a:chOff x="755576" y="1525434"/>
            <a:chExt cx="1512168" cy="576064"/>
          </a:xfrm>
        </p:grpSpPr>
        <p:sp>
          <p:nvSpPr>
            <p:cNvPr id="16" name="橢圓 15"/>
            <p:cNvSpPr/>
            <p:nvPr/>
          </p:nvSpPr>
          <p:spPr>
            <a:xfrm>
              <a:off x="755576" y="1525434"/>
              <a:ext cx="1512168" cy="57606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43924" y="1647163"/>
              <a:ext cx="1226511" cy="294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2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rPr>
                <a:t>問題界定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413560" y="2519748"/>
            <a:ext cx="2143472" cy="1022702"/>
            <a:chOff x="755576" y="1525434"/>
            <a:chExt cx="1512168" cy="576064"/>
          </a:xfrm>
        </p:grpSpPr>
        <p:sp>
          <p:nvSpPr>
            <p:cNvPr id="34" name="橢圓 33"/>
            <p:cNvSpPr/>
            <p:nvPr/>
          </p:nvSpPr>
          <p:spPr>
            <a:xfrm>
              <a:off x="755576" y="1525434"/>
              <a:ext cx="1512168" cy="57606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943924" y="1647163"/>
              <a:ext cx="1226511" cy="294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2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rPr>
                <a:t>解決方法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413913" y="3645024"/>
            <a:ext cx="2143472" cy="1022702"/>
            <a:chOff x="755576" y="1525434"/>
            <a:chExt cx="1512168" cy="576064"/>
          </a:xfrm>
        </p:grpSpPr>
        <p:sp>
          <p:nvSpPr>
            <p:cNvPr id="37" name="橢圓 36"/>
            <p:cNvSpPr/>
            <p:nvPr/>
          </p:nvSpPr>
          <p:spPr>
            <a:xfrm>
              <a:off x="755576" y="1525434"/>
              <a:ext cx="1512168" cy="57606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943924" y="1647163"/>
              <a:ext cx="1226511" cy="294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2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rPr>
                <a:t>應用技術</a:t>
              </a: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6225882" y="5157192"/>
            <a:ext cx="2143472" cy="1022702"/>
            <a:chOff x="755576" y="1525434"/>
            <a:chExt cx="1512168" cy="576064"/>
          </a:xfrm>
        </p:grpSpPr>
        <p:sp>
          <p:nvSpPr>
            <p:cNvPr id="40" name="橢圓 39"/>
            <p:cNvSpPr/>
            <p:nvPr/>
          </p:nvSpPr>
          <p:spPr>
            <a:xfrm>
              <a:off x="755576" y="1525434"/>
              <a:ext cx="1512168" cy="57606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943924" y="1647163"/>
              <a:ext cx="1226511" cy="294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2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rPr>
                <a:t>產品</a:t>
              </a:r>
              <a:r>
                <a:rPr lang="en-US" altLang="zh-TW" sz="2800" b="1" dirty="0">
                  <a:solidFill>
                    <a:schemeClr val="tx2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rPr>
                <a:t>DEMO</a:t>
              </a:r>
              <a:endParaRPr lang="zh-TW" altLang="en-US" sz="2800" b="1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42" name="上彎箭號 41"/>
          <p:cNvSpPr/>
          <p:nvPr/>
        </p:nvSpPr>
        <p:spPr>
          <a:xfrm flipV="1">
            <a:off x="2680540" y="1812358"/>
            <a:ext cx="1315396" cy="536522"/>
          </a:xfrm>
          <a:prstGeom prst="bent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上彎箭號 43"/>
          <p:cNvSpPr/>
          <p:nvPr/>
        </p:nvSpPr>
        <p:spPr>
          <a:xfrm rot="5400000">
            <a:off x="3308783" y="3389919"/>
            <a:ext cx="585635" cy="1220717"/>
          </a:xfrm>
          <a:prstGeom prst="bent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上彎箭號 44"/>
          <p:cNvSpPr/>
          <p:nvPr/>
        </p:nvSpPr>
        <p:spPr>
          <a:xfrm flipV="1">
            <a:off x="6704443" y="4122742"/>
            <a:ext cx="1315396" cy="536522"/>
          </a:xfrm>
          <a:prstGeom prst="bent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8" name="群組 47"/>
          <p:cNvGrpSpPr/>
          <p:nvPr/>
        </p:nvGrpSpPr>
        <p:grpSpPr>
          <a:xfrm>
            <a:off x="0" y="89505"/>
            <a:ext cx="2277928" cy="1107247"/>
            <a:chOff x="0" y="89505"/>
            <a:chExt cx="2277928" cy="1107247"/>
          </a:xfrm>
        </p:grpSpPr>
        <p:sp>
          <p:nvSpPr>
            <p:cNvPr id="43" name="矩形 42"/>
            <p:cNvSpPr/>
            <p:nvPr/>
          </p:nvSpPr>
          <p:spPr>
            <a:xfrm>
              <a:off x="0" y="198222"/>
              <a:ext cx="1979712" cy="5040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0" y="188640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Agenda</a:t>
              </a:r>
              <a:endParaRPr lang="zh-TW" altLang="en-US" sz="2800" b="1" dirty="0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1102140" y="116632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1403648" y="89505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 descr="https://scontent-tpe1-1.xx.fbcdn.net/v/t34.0-12/20134395_1962877223960288_1425342785_n.png?oh=f96f26e500cc46becf380aff7ee78e0c&amp;oe=596DE5B7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77" y="4000277"/>
            <a:ext cx="2696847" cy="269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scontent-tpe1-1.xx.fbcdn.net/v/t34.0-12/20120959_1962910900623587_1440980853_n.png?oh=cc8effcbf01fb72fd9bb6f29e832214d&amp;oe=596DE6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3" t="38107" r="27312" b="36003"/>
          <a:stretch/>
        </p:blipFill>
        <p:spPr bwMode="auto">
          <a:xfrm>
            <a:off x="7470331" y="-25262"/>
            <a:ext cx="1873126" cy="12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59357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-tpe1-1.xx.fbcdn.net/v/t34.0-12/20182569_1962870020627675_2005616889_n.jpg?oh=a5ad98c09c064d2363fc7e6b04477bb6&amp;oe=596CE7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5832"/>
            <a:ext cx="3600400" cy="270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0" y="54799"/>
            <a:ext cx="2493952" cy="1141953"/>
            <a:chOff x="0" y="54799"/>
            <a:chExt cx="2493952" cy="1141953"/>
          </a:xfrm>
        </p:grpSpPr>
        <p:sp>
          <p:nvSpPr>
            <p:cNvPr id="7" name="矩形 6"/>
            <p:cNvSpPr/>
            <p:nvPr/>
          </p:nvSpPr>
          <p:spPr>
            <a:xfrm>
              <a:off x="0" y="198222"/>
              <a:ext cx="1979712" cy="5040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0" y="188640"/>
              <a:ext cx="227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標楷體" pitchFamily="65" charset="-120"/>
                  <a:ea typeface="標楷體" pitchFamily="65" charset="-120"/>
                </a:rPr>
                <a:t>問題界定</a:t>
              </a:r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1403648" y="116632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1619672" y="54799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503502" y="4774434"/>
            <a:ext cx="363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「終於</a:t>
            </a:r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可以出來玩</a:t>
            </a:r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了</a:t>
            </a:r>
            <a:r>
              <a:rPr lang="en-US" altLang="zh-TW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!</a:t>
            </a:r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」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6" name="Picture 4" descr="「google map ic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92859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5004048" y="5517232"/>
            <a:ext cx="3636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「就決定是你了，</a:t>
            </a:r>
            <a:r>
              <a:rPr lang="en-US" altLang="zh-TW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   Google</a:t>
            </a:r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Map!!</a:t>
            </a:r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」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5" name="Picture 2" descr="https://scontent-tpe1-1.xx.fbcdn.net/v/t34.0-12/20120959_1962910900623587_1440980853_n.png?oh=cc8effcbf01fb72fd9bb6f29e832214d&amp;oe=596DE60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3" t="38107" r="27312" b="36003"/>
          <a:stretch/>
        </p:blipFill>
        <p:spPr bwMode="auto">
          <a:xfrm>
            <a:off x="7470331" y="-25262"/>
            <a:ext cx="1873126" cy="12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19098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54799"/>
            <a:ext cx="2493952" cy="1141953"/>
            <a:chOff x="0" y="54799"/>
            <a:chExt cx="2493952" cy="1141953"/>
          </a:xfrm>
        </p:grpSpPr>
        <p:sp>
          <p:nvSpPr>
            <p:cNvPr id="7" name="矩形 6"/>
            <p:cNvSpPr/>
            <p:nvPr/>
          </p:nvSpPr>
          <p:spPr>
            <a:xfrm>
              <a:off x="0" y="198222"/>
              <a:ext cx="1979712" cy="5040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0" y="188640"/>
              <a:ext cx="227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/>
                <a:t>問題界定</a:t>
              </a:r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1403648" y="116632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1619672" y="54799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-198553" y="1655929"/>
            <a:ext cx="363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「</a:t>
            </a:r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不會</a:t>
            </a:r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吧</a:t>
            </a:r>
            <a:r>
              <a:rPr lang="en-US" altLang="zh-TW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…</a:t>
            </a:r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」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122" name="Picture 2" descr="https://scontent-tpe1-1.xx.fbcdn.net/v/t34.0-12/20134752_1962875373960473_919473487_n.png?oh=38e909ae9865bfd26cab104828d581b5&amp;oe=596CC7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979712" y="-17411"/>
            <a:ext cx="3925875" cy="686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/>
          <p:cNvSpPr/>
          <p:nvPr/>
        </p:nvSpPr>
        <p:spPr>
          <a:xfrm>
            <a:off x="2999028" y="4555422"/>
            <a:ext cx="295232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652120" y="520349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「走到目地都累扁了」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124" name="Picture 4" descr="https://scontent-tpe1-1.xx.fbcdn.net/v/t34.0-12/20134567_1962885653959445_142615863_n.png?oh=ee352f7008d3fa4b718aec92736664b0&amp;oe=596DE8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36568">
            <a:off x="6710441" y="1015900"/>
            <a:ext cx="2088233" cy="20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scontent-tpe1-1.xx.fbcdn.net/v/t34.0-12/20134567_1962885653959445_142615863_n.png?oh=ee352f7008d3fa4b718aec92736664b0&amp;oe=596DE8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6054">
            <a:off x="6710442" y="1015900"/>
            <a:ext cx="2088233" cy="20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scontent-tpe1-1.xx.fbcdn.net/v/t34.0-12/20134858_1962902700624407_1119358514_n.jpg?oh=6cc1c5aa84e75967f26fafa33d9a5633&amp;oe=596DEDB9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308" l="10000" r="90000">
                        <a14:foregroundMark x1="68462" y1="20385" x2="68462" y2="20385"/>
                        <a14:foregroundMark x1="29615" y1="86154" x2="29615" y2="8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22546" y="2629147"/>
            <a:ext cx="2132012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scontent-tpe1-1.xx.fbcdn.net/v/t34.0-12/20120959_1962910900623587_1440980853_n.png?oh=cc8effcbf01fb72fd9bb6f29e832214d&amp;oe=596DE60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3" t="38107" r="27312" b="36003"/>
          <a:stretch/>
        </p:blipFill>
        <p:spPr bwMode="auto">
          <a:xfrm>
            <a:off x="7470331" y="-25262"/>
            <a:ext cx="1873126" cy="12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5208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54799"/>
            <a:ext cx="2493952" cy="1141953"/>
            <a:chOff x="0" y="54799"/>
            <a:chExt cx="2493952" cy="1141953"/>
          </a:xfrm>
        </p:grpSpPr>
        <p:sp>
          <p:nvSpPr>
            <p:cNvPr id="5" name="矩形 4"/>
            <p:cNvSpPr/>
            <p:nvPr/>
          </p:nvSpPr>
          <p:spPr>
            <a:xfrm>
              <a:off x="0" y="198222"/>
              <a:ext cx="1979712" cy="5040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0" y="188640"/>
              <a:ext cx="227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標楷體" pitchFamily="65" charset="-120"/>
                  <a:ea typeface="標楷體" pitchFamily="65" charset="-120"/>
                </a:rPr>
                <a:t>情境</a:t>
              </a:r>
              <a:r>
                <a:rPr lang="zh-TW" altLang="en-US" sz="2800" b="1" dirty="0" smtClean="0">
                  <a:latin typeface="標楷體" pitchFamily="65" charset="-120"/>
                  <a:ea typeface="標楷體" pitchFamily="65" charset="-120"/>
                </a:rPr>
                <a:t>模擬</a:t>
              </a:r>
              <a:endParaRPr lang="en-US" altLang="zh-TW" sz="2800" b="1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403648" y="116632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619672" y="54799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https://scontent-tpe1-1.xx.fbcdn.net/v/t34.0-12/20136668_1962879587293385_2009050554_n.jpg?oh=93ff134f08d8423c617f515b87de5a86&amp;oe=596CBC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4770803" cy="357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橢圓形圖說文字 8"/>
          <p:cNvSpPr/>
          <p:nvPr/>
        </p:nvSpPr>
        <p:spPr>
          <a:xfrm>
            <a:off x="5464291" y="1097729"/>
            <a:ext cx="3384376" cy="1368152"/>
          </a:xfrm>
          <a:prstGeom prst="wedgeEllipseCallout">
            <a:avLst>
              <a:gd name="adj1" fmla="val -102562"/>
              <a:gd name="adj2" fmla="val 4276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860335" y="135874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每次旅行到目的地之前，都</a:t>
            </a:r>
            <a:r>
              <a:rPr lang="zh-TW" altLang="en-US" sz="2000" b="1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走得好累</a:t>
            </a:r>
          </a:p>
        </p:txBody>
      </p:sp>
      <p:sp>
        <p:nvSpPr>
          <p:cNvPr id="15" name="橢圓形圖說文字 14"/>
          <p:cNvSpPr/>
          <p:nvPr/>
        </p:nvSpPr>
        <p:spPr>
          <a:xfrm>
            <a:off x="5785872" y="2636912"/>
            <a:ext cx="3034600" cy="1368152"/>
          </a:xfrm>
          <a:prstGeom prst="wedgeEllipseCallout">
            <a:avLst>
              <a:gd name="adj1" fmla="val -77602"/>
              <a:gd name="adj2" fmla="val -1388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181916" y="2897929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有沒有更</a:t>
            </a:r>
            <a:r>
              <a:rPr lang="zh-TW" altLang="en-US" sz="2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多樣化的交通</a:t>
            </a:r>
            <a:r>
              <a:rPr lang="zh-TW" altLang="en-US" sz="20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選擇呢</a:t>
            </a:r>
            <a:r>
              <a:rPr lang="en-US" altLang="zh-TW" sz="20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?</a:t>
            </a:r>
            <a:endParaRPr lang="zh-TW" altLang="en-US" sz="2000" b="1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" name="橢圓形圖說文字 16"/>
          <p:cNvSpPr/>
          <p:nvPr/>
        </p:nvSpPr>
        <p:spPr>
          <a:xfrm>
            <a:off x="5652120" y="4365104"/>
            <a:ext cx="2160240" cy="1224136"/>
          </a:xfrm>
          <a:prstGeom prst="wedgeEllipseCallout">
            <a:avLst>
              <a:gd name="adj1" fmla="val -97711"/>
              <a:gd name="adj2" fmla="val -3473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048164" y="4601713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小資族群</a:t>
            </a:r>
            <a:r>
              <a:rPr lang="zh-TW" altLang="en-US" sz="20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2000" b="1" dirty="0" smtClean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租車困難阿</a:t>
            </a:r>
            <a:endParaRPr lang="zh-TW" altLang="en-US" sz="2000" b="1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9" name="Picture 2" descr="https://scontent-tpe1-1.xx.fbcdn.net/v/t34.0-12/20120959_1962910900623587_1440980853_n.png?oh=cc8effcbf01fb72fd9bb6f29e832214d&amp;oe=596DE6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3" t="38107" r="27312" b="36003"/>
          <a:stretch/>
        </p:blipFill>
        <p:spPr bwMode="auto">
          <a:xfrm>
            <a:off x="7516060" y="-92788"/>
            <a:ext cx="1873126" cy="12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5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54799"/>
            <a:ext cx="2493952" cy="1141953"/>
            <a:chOff x="0" y="54799"/>
            <a:chExt cx="2493952" cy="1141953"/>
          </a:xfrm>
        </p:grpSpPr>
        <p:sp>
          <p:nvSpPr>
            <p:cNvPr id="5" name="矩形 4"/>
            <p:cNvSpPr/>
            <p:nvPr/>
          </p:nvSpPr>
          <p:spPr>
            <a:xfrm>
              <a:off x="0" y="198222"/>
              <a:ext cx="1979712" cy="5040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0" y="188640"/>
              <a:ext cx="227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標楷體" pitchFamily="65" charset="-120"/>
                  <a:ea typeface="標楷體" pitchFamily="65" charset="-120"/>
                </a:rPr>
                <a:t>解決</a:t>
              </a:r>
              <a:r>
                <a:rPr lang="zh-TW" altLang="en-US" sz="2800" b="1" dirty="0">
                  <a:latin typeface="標楷體" pitchFamily="65" charset="-120"/>
                  <a:ea typeface="標楷體" pitchFamily="65" charset="-120"/>
                </a:rPr>
                <a:t>方法</a:t>
              </a:r>
              <a:endParaRPr lang="en-US" altLang="zh-TW" sz="2800" b="1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403648" y="116632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619672" y="54799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 descr="https://scontent-tpe1-1.xx.fbcdn.net/v/t35.0-12/20138042_1962882577293086_448059835_o.jpg?oh=98315d71b4d8ce4bdfd4c5a990df9f34&amp;oe=596DC7F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4"/>
          <a:stretch/>
        </p:blipFill>
        <p:spPr bwMode="auto">
          <a:xfrm>
            <a:off x="-20541" y="908720"/>
            <a:ext cx="4835515" cy="341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203848" y="5085184"/>
            <a:ext cx="5940152" cy="1296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直角三角形 2"/>
          <p:cNvSpPr/>
          <p:nvPr/>
        </p:nvSpPr>
        <p:spPr>
          <a:xfrm>
            <a:off x="5220072" y="3212976"/>
            <a:ext cx="2970076" cy="43204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" name="直角三角形 18"/>
          <p:cNvSpPr/>
          <p:nvPr/>
        </p:nvSpPr>
        <p:spPr>
          <a:xfrm rot="10800000">
            <a:off x="5372535" y="3789040"/>
            <a:ext cx="2997363" cy="43204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231136" y="5355571"/>
            <a:ext cx="6237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台南</a:t>
            </a:r>
            <a:r>
              <a:rPr lang="en-US" altLang="zh-TW" sz="2800" b="1" dirty="0" smtClean="0">
                <a:latin typeface="標楷體" pitchFamily="65" charset="-120"/>
                <a:ea typeface="標楷體" pitchFamily="65" charset="-120"/>
              </a:rPr>
              <a:t>T-Bike</a:t>
            </a:r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 與 公車     </a:t>
            </a:r>
            <a:r>
              <a:rPr lang="en-US" altLang="zh-TW" sz="2800" b="1" dirty="0" smtClean="0">
                <a:latin typeface="標楷體" pitchFamily="65" charset="-120"/>
                <a:ea typeface="標楷體" pitchFamily="65" charset="-120"/>
              </a:rPr>
              <a:t>				</a:t>
            </a:r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dirty="0" smtClean="0"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 絕妙搭配</a:t>
            </a:r>
            <a:endParaRPr lang="en-US" altLang="zh-TW" sz="2800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99348" y="551723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的</a:t>
            </a:r>
            <a:endParaRPr lang="en-US" altLang="zh-TW" sz="2800" b="1" dirty="0" smtClean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5652120" y="4653136"/>
            <a:ext cx="4176464" cy="1387317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082938" y="5498134"/>
            <a:ext cx="4176464" cy="1387317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173924" y="4317694"/>
            <a:ext cx="4176464" cy="1387317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https://scontent-tpe1-1.xx.fbcdn.net/v/t35.0-12/20187004_1962891663958844_120915785_o.jpg?oh=9052992a5043f40236d4cd3b6d748200&amp;oe=596DCC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46"/>
          <a:stretch/>
        </p:blipFill>
        <p:spPr bwMode="auto">
          <a:xfrm>
            <a:off x="4801709" y="908720"/>
            <a:ext cx="4342291" cy="340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scontent-tpe1-1.xx.fbcdn.net/v/t34.0-12/20120959_1962910900623587_1440980853_n.png?oh=cc8effcbf01fb72fd9bb6f29e832214d&amp;oe=596DE60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3" t="38107" r="27312" b="36003"/>
          <a:stretch/>
        </p:blipFill>
        <p:spPr bwMode="auto">
          <a:xfrm>
            <a:off x="7470331" y="-25262"/>
            <a:ext cx="1873126" cy="12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9539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抽選 11"/>
          <p:cNvSpPr/>
          <p:nvPr/>
        </p:nvSpPr>
        <p:spPr>
          <a:xfrm rot="10800000">
            <a:off x="5143759" y="1530370"/>
            <a:ext cx="3384376" cy="2376264"/>
          </a:xfrm>
          <a:prstGeom prst="flowChartExtra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0" y="54799"/>
            <a:ext cx="2493952" cy="1141953"/>
            <a:chOff x="0" y="54799"/>
            <a:chExt cx="2493952" cy="1141953"/>
          </a:xfrm>
        </p:grpSpPr>
        <p:sp>
          <p:nvSpPr>
            <p:cNvPr id="5" name="矩形 4"/>
            <p:cNvSpPr/>
            <p:nvPr/>
          </p:nvSpPr>
          <p:spPr>
            <a:xfrm>
              <a:off x="0" y="198222"/>
              <a:ext cx="1979712" cy="5040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0" y="188640"/>
              <a:ext cx="227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標楷體" pitchFamily="65" charset="-120"/>
                  <a:ea typeface="標楷體" pitchFamily="65" charset="-120"/>
                </a:rPr>
                <a:t>應用技術</a:t>
              </a:r>
              <a:endParaRPr lang="en-US" altLang="zh-TW" sz="2800" b="1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403648" y="116632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619672" y="54799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 descr="https://scontent-tpe1-1.xx.fbcdn.net/v/t34.0-12/20117375_1962880757293268_695729492_n.jpg?oh=6a78be3c44db8da71bddf0e2eb4f0611&amp;oe=596CF9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59"/>
            <a:ext cx="4582993" cy="27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圖: 抽選 2"/>
          <p:cNvSpPr/>
          <p:nvPr/>
        </p:nvSpPr>
        <p:spPr>
          <a:xfrm>
            <a:off x="5148064" y="4132240"/>
            <a:ext cx="3384376" cy="2376264"/>
          </a:xfrm>
          <a:prstGeom prst="flowChartExtra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156176" y="219528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T-Bike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68144" y="155679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預計</a:t>
            </a:r>
            <a:r>
              <a:rPr lang="en-US" altLang="zh-TW" sz="2800" b="1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分鐘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228184" y="479715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走路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904148" y="5596991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預計</a:t>
            </a:r>
            <a:r>
              <a:rPr lang="en-US" altLang="zh-TW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分鐘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912" y="450250"/>
            <a:ext cx="1720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solidFill>
                  <a:schemeClr val="tx2">
                    <a:lumMod val="50000"/>
                  </a:schemeClr>
                </a:solidFill>
                <a:latin typeface="Adobe 楷体 Std R" pitchFamily="18" charset="-128"/>
                <a:ea typeface="Adobe 楷体 Std R" pitchFamily="18" charset="-128"/>
              </a:rPr>
              <a:t>BusBike</a:t>
            </a:r>
            <a:endParaRPr lang="en-US" altLang="zh-TW" sz="3200" b="1" dirty="0" smtClean="0">
              <a:solidFill>
                <a:schemeClr val="tx2">
                  <a:lumMod val="50000"/>
                </a:schemeClr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17" name="AutoShape 2" descr="「walk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AutoShape 4" descr="「walk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270" name="Picture 6" descr="「walk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32" y="4024230"/>
            <a:ext cx="4603818" cy="283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scontent-tpe1-1.xx.fbcdn.net/v/t34.0-12/20117261_1435312506546119_1975001878_n.png?oh=5dd1f8de0c534a55782ad55b3ce45d0c&amp;oe=596CD7EE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35" y="2456892"/>
            <a:ext cx="1381105" cy="138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scontent-tpe1-1.xx.fbcdn.net/v/t34.0-12/20120959_1962910900623587_1440980853_n.png?oh=cc8effcbf01fb72fd9bb6f29e832214d&amp;oe=596DE60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3" t="38107" r="27312" b="36003"/>
          <a:stretch/>
        </p:blipFill>
        <p:spPr bwMode="auto">
          <a:xfrm>
            <a:off x="7470331" y="-25262"/>
            <a:ext cx="1873126" cy="12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097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54799"/>
            <a:ext cx="2493952" cy="1141953"/>
            <a:chOff x="0" y="54799"/>
            <a:chExt cx="2493952" cy="1141953"/>
          </a:xfrm>
        </p:grpSpPr>
        <p:sp>
          <p:nvSpPr>
            <p:cNvPr id="5" name="矩形 4"/>
            <p:cNvSpPr/>
            <p:nvPr/>
          </p:nvSpPr>
          <p:spPr>
            <a:xfrm>
              <a:off x="0" y="198222"/>
              <a:ext cx="1979712" cy="5040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0" y="188640"/>
              <a:ext cx="227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標楷體" pitchFamily="65" charset="-120"/>
                  <a:ea typeface="標楷體" pitchFamily="65" charset="-120"/>
                </a:rPr>
                <a:t>產品</a:t>
              </a:r>
              <a:r>
                <a:rPr lang="en-US" altLang="zh-TW" sz="2800" b="1" dirty="0">
                  <a:latin typeface="標楷體" pitchFamily="65" charset="-120"/>
                  <a:ea typeface="標楷體" pitchFamily="65" charset="-120"/>
                </a:rPr>
                <a:t>DEMO</a:t>
              </a:r>
              <a:endParaRPr lang="en-US" altLang="zh-TW" sz="2800" b="1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403648" y="116632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619672" y="54799"/>
              <a:ext cx="874280" cy="108012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utoShape 2" descr="「walk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「walk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6" descr="「walk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AutoShape 8" descr="「walk」的圖片搜尋結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10" descr="「walk」的圖片搜尋結果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3" name="Picture 2" descr="https://scontent-tpe1-1.xx.fbcdn.net/v/t34.0-12/20120959_1962910900623587_1440980853_n.png?oh=cc8effcbf01fb72fd9bb6f29e832214d&amp;oe=596DE6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3" t="38107" r="27312" b="36003"/>
          <a:stretch/>
        </p:blipFill>
        <p:spPr bwMode="auto">
          <a:xfrm>
            <a:off x="7470331" y="-25262"/>
            <a:ext cx="1873126" cy="12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226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3203848" y="2647473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chemeClr val="tx2">
                    <a:lumMod val="50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Q&amp;A</a:t>
            </a:r>
            <a:endParaRPr lang="zh-TW" altLang="en-US" sz="9600" b="1" dirty="0">
              <a:solidFill>
                <a:schemeClr val="tx2">
                  <a:lumMod val="50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1" name="Picture 2" descr="https://scontent-tpe1-1.xx.fbcdn.net/v/t34.0-12/20120959_1962910900623587_1440980853_n.png?oh=cc8effcbf01fb72fd9bb6f29e832214d&amp;oe=596DE6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3" t="38107" r="27312" b="36003"/>
          <a:stretch/>
        </p:blipFill>
        <p:spPr bwMode="auto">
          <a:xfrm>
            <a:off x="7470331" y="-25262"/>
            <a:ext cx="1873126" cy="12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b="1" dirty="0">
            <a:solidFill>
              <a:schemeClr val="tx2">
                <a:lumMod val="50000"/>
              </a:schemeClr>
            </a:solidFill>
            <a:latin typeface="標楷體" pitchFamily="65" charset="-120"/>
            <a:ea typeface="標楷體" pitchFamily="65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112</Words>
  <Application>Microsoft Office PowerPoint</Application>
  <PresentationFormat>如螢幕大小 (4:3)</PresentationFormat>
  <Paragraphs>32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2017-07-16T04:45:16Z</dcterms:created>
  <dcterms:modified xsi:type="dcterms:W3CDTF">2017-07-16T06:40:10Z</dcterms:modified>
</cp:coreProperties>
</file>