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 autoAdjust="0"/>
    <p:restoredTop sz="94428" autoAdjust="0"/>
  </p:normalViewPr>
  <p:slideViewPr>
    <p:cSldViewPr snapToGrid="0">
      <p:cViewPr>
        <p:scale>
          <a:sx n="200" d="100"/>
          <a:sy n="200" d="100"/>
        </p:scale>
        <p:origin x="-4800" y="-2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34F25-4E85-4412-B7F1-CBB602FAA3FD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C21FC-9D98-4F1F-AEBE-5215BC1AE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75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C21FC-9D98-4F1F-AEBE-5215BC1AE3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1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814A-3C8B-4F45-B336-BC5D634D317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CEFF-5248-4FA1-AE88-679A47E5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0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814A-3C8B-4F45-B336-BC5D634D317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CEFF-5248-4FA1-AE88-679A47E5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9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814A-3C8B-4F45-B336-BC5D634D317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CEFF-5248-4FA1-AE88-679A47E5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814A-3C8B-4F45-B336-BC5D634D317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CEFF-5248-4FA1-AE88-679A47E5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39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814A-3C8B-4F45-B336-BC5D634D317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CEFF-5248-4FA1-AE88-679A47E5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8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814A-3C8B-4F45-B336-BC5D634D317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CEFF-5248-4FA1-AE88-679A47E5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5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814A-3C8B-4F45-B336-BC5D634D317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CEFF-5248-4FA1-AE88-679A47E5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04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814A-3C8B-4F45-B336-BC5D634D317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CEFF-5248-4FA1-AE88-679A47E5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0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814A-3C8B-4F45-B336-BC5D634D317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CEFF-5248-4FA1-AE88-679A47E5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1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814A-3C8B-4F45-B336-BC5D634D317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CEFF-5248-4FA1-AE88-679A47E5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00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814A-3C8B-4F45-B336-BC5D634D317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CEFF-5248-4FA1-AE88-679A47E5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8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3814A-3C8B-4F45-B336-BC5D634D317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CCEFF-5248-4FA1-AE88-679A47E5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9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0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13.png"/><Relationship Id="rId3" Type="http://schemas.openxmlformats.org/officeDocument/2006/relationships/image" Target="../media/image110.png"/><Relationship Id="rId21" Type="http://schemas.openxmlformats.org/officeDocument/2006/relationships/image" Target="../media/image37.png"/><Relationship Id="rId7" Type="http://schemas.openxmlformats.org/officeDocument/2006/relationships/image" Target="../media/image81.png"/><Relationship Id="rId12" Type="http://schemas.openxmlformats.org/officeDocument/2006/relationships/image" Target="../media/image28.png"/><Relationship Id="rId17" Type="http://schemas.openxmlformats.org/officeDocument/2006/relationships/image" Target="../media/image10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36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24" Type="http://schemas.openxmlformats.org/officeDocument/2006/relationships/image" Target="../media/image11.png"/><Relationship Id="rId5" Type="http://schemas.openxmlformats.org/officeDocument/2006/relationships/image" Target="../media/image22.png"/><Relationship Id="rId15" Type="http://schemas.openxmlformats.org/officeDocument/2006/relationships/image" Target="../media/image8.png"/><Relationship Id="rId23" Type="http://schemas.openxmlformats.org/officeDocument/2006/relationships/image" Target="../media/image39.png"/><Relationship Id="rId28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7.png"/><Relationship Id="rId22" Type="http://schemas.openxmlformats.org/officeDocument/2006/relationships/image" Target="../media/image38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2829" y="848453"/>
            <a:ext cx="2194463" cy="28325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83916" y="4232031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22160" y="4462863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850052" y="1295197"/>
            <a:ext cx="1933459" cy="886029"/>
            <a:chOff x="4313167" y="1294337"/>
            <a:chExt cx="1995361" cy="939276"/>
          </a:xfrm>
        </p:grpSpPr>
        <p:sp>
          <p:nvSpPr>
            <p:cNvPr id="5" name="椭圆 4"/>
            <p:cNvSpPr/>
            <p:nvPr/>
          </p:nvSpPr>
          <p:spPr>
            <a:xfrm>
              <a:off x="4932286" y="1309484"/>
              <a:ext cx="265125" cy="270976"/>
            </a:xfrm>
            <a:prstGeom prst="ellipse">
              <a:avLst/>
            </a:prstGeom>
            <a:ln w="508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937976" y="1294337"/>
              <a:ext cx="357696" cy="228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800" i="1" baseline="-25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800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6100" y="1309484"/>
              <a:ext cx="265125" cy="270976"/>
            </a:xfrm>
            <a:prstGeom prst="ellipse">
              <a:avLst/>
            </a:prstGeom>
            <a:ln w="508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82417" y="1309724"/>
              <a:ext cx="291172" cy="228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800" i="1" baseline="-25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800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82691" y="1957107"/>
              <a:ext cx="265125" cy="270976"/>
            </a:xfrm>
            <a:prstGeom prst="ellipse">
              <a:avLst/>
            </a:prstGeom>
            <a:ln w="508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4739726" y="1756530"/>
                  <a:ext cx="345886" cy="352918"/>
                </a:xfrm>
                <a:prstGeom prst="rect">
                  <a:avLst/>
                </a:prstGeom>
                <a:noFill/>
              </p:spPr>
              <p:txBody>
                <a:bodyPr wrap="none" rtlCol="0" anchor="t" anchorCtr="0">
                  <a:spAutoFit/>
                </a:bodyPr>
                <a:lstStyle/>
                <a:p>
                  <a:pPr algn="just">
                    <a:lnSpc>
                      <a:spcPct val="20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80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8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8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8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8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p>
                        </m:sSubSup>
                      </m:oMath>
                    </m:oMathPara>
                  </a14:m>
                  <a:endParaRPr lang="zh-CN" altLang="en-US" sz="32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726" y="1756530"/>
                  <a:ext cx="345886" cy="35291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椭圆 20"/>
            <p:cNvSpPr/>
            <p:nvPr/>
          </p:nvSpPr>
          <p:spPr>
            <a:xfrm>
              <a:off x="4351765" y="1957107"/>
              <a:ext cx="265125" cy="270976"/>
            </a:xfrm>
            <a:prstGeom prst="ellipse">
              <a:avLst/>
            </a:prstGeom>
            <a:ln w="508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4313167" y="1753153"/>
                  <a:ext cx="336688" cy="3529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80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8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8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8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8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p>
                        </m:sSubSup>
                      </m:oMath>
                    </m:oMathPara>
                  </a14:m>
                  <a:endParaRPr lang="zh-CN" altLang="en-US" sz="105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167" y="1753153"/>
                  <a:ext cx="336688" cy="35291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椭圆 22"/>
            <p:cNvSpPr/>
            <p:nvPr/>
          </p:nvSpPr>
          <p:spPr>
            <a:xfrm>
              <a:off x="5704127" y="1962637"/>
              <a:ext cx="265125" cy="270976"/>
            </a:xfrm>
            <a:prstGeom prst="ellipse">
              <a:avLst/>
            </a:prstGeom>
            <a:ln w="508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5653857" y="1758765"/>
                  <a:ext cx="345886" cy="3529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80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8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8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8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8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p>
                        </m:sSubSup>
                      </m:oMath>
                    </m:oMathPara>
                  </a14:m>
                  <a:endParaRPr lang="zh-CN" altLang="en-US" sz="48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857" y="1758765"/>
                  <a:ext cx="345886" cy="35291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椭圆 24"/>
            <p:cNvSpPr/>
            <p:nvPr/>
          </p:nvSpPr>
          <p:spPr>
            <a:xfrm>
              <a:off x="5273200" y="1962637"/>
              <a:ext cx="265125" cy="270976"/>
            </a:xfrm>
            <a:prstGeom prst="ellipse">
              <a:avLst/>
            </a:prstGeom>
            <a:ln w="508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5220561" y="1761873"/>
                  <a:ext cx="336688" cy="3529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80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8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8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8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8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561" y="1761873"/>
                  <a:ext cx="336688" cy="35291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连接符 29"/>
            <p:cNvCxnSpPr/>
            <p:nvPr/>
          </p:nvCxnSpPr>
          <p:spPr>
            <a:xfrm flipV="1">
              <a:off x="4567913" y="1793292"/>
              <a:ext cx="199660" cy="196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4885683" y="1579265"/>
              <a:ext cx="132563" cy="14239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4766827" y="1671236"/>
              <a:ext cx="44920" cy="122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5263444" y="1815163"/>
              <a:ext cx="131651" cy="1419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5058208" y="1578219"/>
              <a:ext cx="131152" cy="156195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 flipV="1">
              <a:off x="5115161" y="1787734"/>
              <a:ext cx="147530" cy="295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 flipV="1">
              <a:off x="5364950" y="1666805"/>
              <a:ext cx="434841" cy="2960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任意多边形 49"/>
            <p:cNvSpPr/>
            <p:nvPr/>
          </p:nvSpPr>
          <p:spPr>
            <a:xfrm>
              <a:off x="5010716" y="1698244"/>
              <a:ext cx="493173" cy="298627"/>
            </a:xfrm>
            <a:custGeom>
              <a:avLst/>
              <a:gdLst>
                <a:gd name="connsiteX0" fmla="*/ 0 w 1068531"/>
                <a:gd name="connsiteY0" fmla="*/ 633046 h 633046"/>
                <a:gd name="connsiteX1" fmla="*/ 1008185 w 1068531"/>
                <a:gd name="connsiteY1" fmla="*/ 375138 h 633046"/>
                <a:gd name="connsiteX2" fmla="*/ 867508 w 1068531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8531" h="633046">
                  <a:moveTo>
                    <a:pt x="0" y="633046"/>
                  </a:moveTo>
                  <a:cubicBezTo>
                    <a:pt x="431800" y="556846"/>
                    <a:pt x="863600" y="480646"/>
                    <a:pt x="1008185" y="375138"/>
                  </a:cubicBezTo>
                  <a:cubicBezTo>
                    <a:pt x="1152770" y="269630"/>
                    <a:pt x="1010139" y="134815"/>
                    <a:pt x="867508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H="1" flipV="1">
              <a:off x="5163995" y="1535247"/>
              <a:ext cx="114616" cy="8146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 flipV="1">
              <a:off x="5310723" y="1566957"/>
              <a:ext cx="55315" cy="1014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194962" y="1441897"/>
              <a:ext cx="1354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5425413" y="1441897"/>
              <a:ext cx="150688" cy="0"/>
            </a:xfrm>
            <a:prstGeom prst="straightConnector1">
              <a:avLst/>
            </a:prstGeom>
            <a:ln w="635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5327081" y="1395462"/>
              <a:ext cx="98332" cy="461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椭圆 77"/>
            <p:cNvSpPr/>
            <p:nvPr/>
          </p:nvSpPr>
          <p:spPr>
            <a:xfrm>
              <a:off x="6002325" y="1628075"/>
              <a:ext cx="265125" cy="2709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08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6009359" y="1392837"/>
                  <a:ext cx="299169" cy="2254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zh-CN" sz="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8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8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359" y="1392837"/>
                  <a:ext cx="299169" cy="22540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接连接符 80"/>
            <p:cNvCxnSpPr>
              <a:stCxn id="78" idx="2"/>
              <a:endCxn id="50" idx="2"/>
            </p:cNvCxnSpPr>
            <p:nvPr/>
          </p:nvCxnSpPr>
          <p:spPr>
            <a:xfrm flipH="1" flipV="1">
              <a:off x="5411108" y="1698244"/>
              <a:ext cx="591217" cy="653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131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36900" y="865866"/>
                <a:ext cx="6096000" cy="40306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Attn</m:t>
                          </m:r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softmax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tanh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zh-CN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a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zh-CN" altLang="zh-CN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encode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output</m:t>
                          </m:r>
                        </m:sub>
                      </m:sSub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AttnH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kern="10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H = [[1, 2, 3],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       [4, 5, 6]]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smtClean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[[1, 4],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kern="100" smtClean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[2, 5],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kern="100" smtClean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[3, 6]]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smtClean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 (3, 3)  keys = (3, 2)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Va (1, 3)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Va*keys </a:t>
                </a:r>
                <a:r>
                  <a:rPr lang="en-US" altLang="zh-CN" kern="100" smtClean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=(1, 2)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smtClean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Softmax((1, 2)) Attn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smtClean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H = (2, 3)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smtClean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Attn H = (1, 2) (2, 3)  H</a:t>
                </a:r>
                <a:endParaRPr lang="zh-CN" altLang="zh-CN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00" y="865866"/>
                <a:ext cx="6096000" cy="4030655"/>
              </a:xfrm>
              <a:prstGeom prst="rect">
                <a:avLst/>
              </a:prstGeom>
              <a:blipFill rotWithShape="0">
                <a:blip r:embed="rId2"/>
                <a:stretch>
                  <a:fillRect l="-900" b="-1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62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585" y="184394"/>
            <a:ext cx="10515600" cy="2101606"/>
          </a:xfrm>
        </p:spPr>
        <p:txBody>
          <a:bodyPr>
            <a:normAutofit/>
          </a:bodyPr>
          <a:lstStyle/>
          <a:p>
            <a:r>
              <a:rPr lang="en-US" altLang="zh-CN" smtClean="0"/>
              <a:t>Wsj_0637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4376134" y="3026230"/>
            <a:ext cx="3642910" cy="1637742"/>
            <a:chOff x="4061809" y="2573792"/>
            <a:chExt cx="3642910" cy="1637742"/>
          </a:xfrm>
        </p:grpSpPr>
        <p:sp>
          <p:nvSpPr>
            <p:cNvPr id="4" name="文本框 3"/>
            <p:cNvSpPr txBox="1"/>
            <p:nvPr/>
          </p:nvSpPr>
          <p:spPr>
            <a:xfrm>
              <a:off x="4061809" y="2996562"/>
              <a:ext cx="8506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>
                  <a:latin typeface="Times New Roman" panose="02020603050405020304" pitchFamily="18" charset="0"/>
                  <a:cs typeface="Times New Roman" panose="02020603050405020304" pitchFamily="18" charset="0"/>
                </a:rPr>
                <a:t>Mr. Vaux </a:t>
              </a:r>
              <a:r>
                <a:rPr lang="en-US" altLang="zh-CN" sz="8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said</a:t>
              </a:r>
              <a:endParaRPr lang="en-US" altLang="zh-CN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51357" y="3451846"/>
              <a:ext cx="335763" cy="205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</a:t>
              </a:r>
              <a:endParaRPr lang="en-US" altLang="zh-CN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79764" y="3887269"/>
              <a:ext cx="12875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no agreement is reached,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497337" y="3872980"/>
              <a:ext cx="12073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 buyers will </a:t>
              </a:r>
              <a:r>
                <a:rPr lang="en-US" altLang="zh-CN" sz="8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</a:t>
              </a:r>
            </a:p>
            <a:p>
              <a:r>
                <a:rPr lang="en-US" altLang="zh-CN" sz="80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8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ought by </a:t>
              </a:r>
              <a:r>
                <a:rPr lang="en-US" altLang="zh-CN" sz="800">
                  <a:latin typeface="Times New Roman" panose="02020603050405020304" pitchFamily="18" charset="0"/>
                  <a:cs typeface="Times New Roman" panose="02020603050405020304" pitchFamily="18" charset="0"/>
                </a:rPr>
                <a:t>bid or auction.</a:t>
              </a:r>
              <a:endPara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099913" y="3015614"/>
              <a:ext cx="7665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951357" y="3470898"/>
              <a:ext cx="3357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343533" y="3906321"/>
              <a:ext cx="11287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562725" y="3904144"/>
              <a:ext cx="10477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107180" y="3470898"/>
              <a:ext cx="0" cy="4302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曲线连接符 25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6505135" y="3291376"/>
              <a:ext cx="14289" cy="1177498"/>
            </a:xfrm>
            <a:prstGeom prst="curvedConnector3">
              <a:avLst>
                <a:gd name="adj1" fmla="val 153317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6248674" y="3457012"/>
              <a:ext cx="567873" cy="205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condition</a:t>
              </a:r>
              <a:endParaRPr lang="en-US" altLang="zh-CN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5343533" y="3470898"/>
              <a:ext cx="2266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5393527" y="2995477"/>
              <a:ext cx="623515" cy="205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Same-Unit</a:t>
              </a:r>
              <a:endParaRPr lang="en-US" altLang="zh-CN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33"/>
            <p:cNvCxnSpPr>
              <a:stCxn id="33" idx="2"/>
            </p:cNvCxnSpPr>
            <p:nvPr/>
          </p:nvCxnSpPr>
          <p:spPr>
            <a:xfrm flipH="1">
              <a:off x="5119239" y="3200878"/>
              <a:ext cx="586046" cy="2700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3" idx="2"/>
            </p:cNvCxnSpPr>
            <p:nvPr/>
          </p:nvCxnSpPr>
          <p:spPr>
            <a:xfrm>
              <a:off x="5705285" y="3200878"/>
              <a:ext cx="691125" cy="2700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951357" y="3014529"/>
              <a:ext cx="26162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705285" y="2671767"/>
              <a:ext cx="0" cy="3427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曲线连接符 47"/>
            <p:cNvCxnSpPr/>
            <p:nvPr/>
          </p:nvCxnSpPr>
          <p:spPr>
            <a:xfrm rot="5400000" flipH="1" flipV="1">
              <a:off x="5095674" y="2406004"/>
              <a:ext cx="1085" cy="1218137"/>
            </a:xfrm>
            <a:prstGeom prst="curvedConnector3">
              <a:avLst>
                <a:gd name="adj1" fmla="val 2116912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4795210" y="2573792"/>
              <a:ext cx="607617" cy="205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attribution</a:t>
              </a:r>
              <a:endParaRPr lang="en-US" altLang="zh-CN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925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组合 172"/>
          <p:cNvGrpSpPr/>
          <p:nvPr/>
        </p:nvGrpSpPr>
        <p:grpSpPr>
          <a:xfrm>
            <a:off x="4123678" y="2652713"/>
            <a:ext cx="2996293" cy="1578468"/>
            <a:chOff x="3514078" y="3309938"/>
            <a:chExt cx="2996293" cy="1578468"/>
          </a:xfrm>
        </p:grpSpPr>
        <p:sp>
          <p:nvSpPr>
            <p:cNvPr id="16" name="椭圆 15"/>
            <p:cNvSpPr/>
            <p:nvPr/>
          </p:nvSpPr>
          <p:spPr>
            <a:xfrm>
              <a:off x="4772767" y="4286880"/>
              <a:ext cx="149477" cy="151733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21594" y="3617815"/>
              <a:ext cx="149477" cy="151733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023922" y="4286880"/>
              <a:ext cx="149477" cy="151733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00429" y="4286880"/>
              <a:ext cx="149477" cy="151733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023922" y="3616925"/>
              <a:ext cx="149477" cy="151733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300429" y="3616925"/>
              <a:ext cx="149477" cy="151733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4023922" y="3951903"/>
              <a:ext cx="149478" cy="1517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772767" y="3614354"/>
              <a:ext cx="149478" cy="1517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4302894" y="3951903"/>
              <a:ext cx="149478" cy="1517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772767" y="3951903"/>
              <a:ext cx="149478" cy="1517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721594" y="3953683"/>
              <a:ext cx="149478" cy="1517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721594" y="4288020"/>
              <a:ext cx="149478" cy="1517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5218144" y="4289451"/>
              <a:ext cx="149478" cy="1517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264023" y="3954472"/>
              <a:ext cx="149477" cy="151733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806266" y="4289451"/>
              <a:ext cx="149477" cy="151733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264023" y="4289451"/>
              <a:ext cx="149477" cy="151733"/>
            </a:xfrm>
            <a:prstGeom prst="ellipse">
              <a:avLst/>
            </a:prstGeom>
            <a:solidFill>
              <a:schemeClr val="tx1"/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264023" y="3619494"/>
              <a:ext cx="149477" cy="151733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518761" y="3620136"/>
              <a:ext cx="149477" cy="151733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07130" y="3616925"/>
              <a:ext cx="149477" cy="151733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517034" y="4290092"/>
              <a:ext cx="149477" cy="151733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219201" y="3620136"/>
              <a:ext cx="149477" cy="151733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521529" y="3951903"/>
              <a:ext cx="149478" cy="1517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8144" y="3951903"/>
              <a:ext cx="149478" cy="1517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806266" y="3954473"/>
              <a:ext cx="149478" cy="1517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772976" y="3923453"/>
              <a:ext cx="560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072432" y="3923994"/>
              <a:ext cx="560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352701" y="3923994"/>
              <a:ext cx="560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070633" y="4132087"/>
              <a:ext cx="560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352701" y="4132087"/>
              <a:ext cx="560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819477" y="4132087"/>
              <a:ext cx="560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271323" y="3923453"/>
              <a:ext cx="560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569180" y="3923994"/>
              <a:ext cx="560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5563568" y="4132087"/>
              <a:ext cx="560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848306" y="3932936"/>
              <a:ext cx="560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5849005" y="4137368"/>
              <a:ext cx="560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314377" y="3932936"/>
              <a:ext cx="560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6241931" y="3993018"/>
              <a:ext cx="0" cy="69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6324750" y="4130106"/>
              <a:ext cx="35309" cy="35842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5470147" y="4011024"/>
              <a:ext cx="35309" cy="35842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5754942" y="4011024"/>
              <a:ext cx="35309" cy="35842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5277023" y="4130107"/>
              <a:ext cx="35309" cy="35842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726410" y="4009849"/>
              <a:ext cx="35309" cy="35842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831525" y="3901836"/>
              <a:ext cx="35309" cy="35842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260361" y="4007863"/>
              <a:ext cx="35309" cy="35842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3973340" y="4011626"/>
              <a:ext cx="35309" cy="35842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/>
                <p:cNvSpPr/>
                <p:nvPr/>
              </p:nvSpPr>
              <p:spPr>
                <a:xfrm>
                  <a:off x="3516878" y="4672962"/>
                  <a:ext cx="1680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𝑐𝑜𝑛𝑛𝑒𝑐𝑡𝑖𝑣𝑒𝑠</m:t>
                        </m:r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𝐸𝐷𝑈</m:t>
                        </m:r>
                        <m:sSub>
                          <m:sSubPr>
                            <m:ctrlPr>
                              <a:rPr lang="zh-CN" altLang="en-US" sz="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zh-CN" altLang="en-US" sz="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 xmlns="">
            <p:sp>
              <p:nvSpPr>
                <p:cNvPr id="81" name="矩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878" y="4672962"/>
                  <a:ext cx="1680781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/>
                <p:cNvSpPr/>
                <p:nvPr/>
              </p:nvSpPr>
              <p:spPr>
                <a:xfrm>
                  <a:off x="3643854" y="4498317"/>
                  <a:ext cx="318677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88" name="矩形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3854" y="4498317"/>
                  <a:ext cx="318677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矩形 88"/>
                <p:cNvSpPr/>
                <p:nvPr/>
              </p:nvSpPr>
              <p:spPr>
                <a:xfrm>
                  <a:off x="3930682" y="4501248"/>
                  <a:ext cx="321049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89" name="矩形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682" y="4501248"/>
                  <a:ext cx="32104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矩形 89"/>
                <p:cNvSpPr/>
                <p:nvPr/>
              </p:nvSpPr>
              <p:spPr>
                <a:xfrm>
                  <a:off x="4214709" y="4501248"/>
                  <a:ext cx="321049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90" name="矩形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709" y="4501248"/>
                  <a:ext cx="321049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椭圆 101"/>
            <p:cNvSpPr/>
            <p:nvPr/>
          </p:nvSpPr>
          <p:spPr>
            <a:xfrm>
              <a:off x="3783116" y="4130106"/>
              <a:ext cx="35309" cy="35842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508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3" name="直接箭头连接符 102"/>
            <p:cNvCxnSpPr>
              <a:endCxn id="102" idx="4"/>
            </p:cNvCxnSpPr>
            <p:nvPr/>
          </p:nvCxnSpPr>
          <p:spPr>
            <a:xfrm flipH="1" flipV="1">
              <a:off x="3800771" y="4165948"/>
              <a:ext cx="676" cy="113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flipV="1">
              <a:off x="4100459" y="4158684"/>
              <a:ext cx="0" cy="12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V="1">
              <a:off x="4379929" y="4152790"/>
              <a:ext cx="0" cy="12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 flipV="1">
              <a:off x="3798236" y="3784231"/>
              <a:ext cx="0" cy="12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flipV="1">
              <a:off x="4850522" y="4152790"/>
              <a:ext cx="0" cy="12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flipV="1">
              <a:off x="5591595" y="4159662"/>
              <a:ext cx="0" cy="12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flipV="1">
              <a:off x="5881096" y="4157553"/>
              <a:ext cx="0" cy="12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 flipH="1" flipV="1">
              <a:off x="5294701" y="4164954"/>
              <a:ext cx="676" cy="113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flipH="1" flipV="1">
              <a:off x="6343818" y="4171842"/>
              <a:ext cx="676" cy="113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flipH="1" flipV="1">
              <a:off x="4847504" y="3776065"/>
              <a:ext cx="676" cy="113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flipV="1">
              <a:off x="4098642" y="3779577"/>
              <a:ext cx="0" cy="12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flipV="1">
              <a:off x="4382453" y="3783470"/>
              <a:ext cx="0" cy="12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/>
            <p:nvPr/>
          </p:nvCxnSpPr>
          <p:spPr>
            <a:xfrm flipV="1">
              <a:off x="5299350" y="3783471"/>
              <a:ext cx="0" cy="12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 flipV="1">
              <a:off x="5591595" y="3783090"/>
              <a:ext cx="0" cy="12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 flipV="1">
              <a:off x="5878857" y="3789902"/>
              <a:ext cx="0" cy="12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 flipV="1">
              <a:off x="6343524" y="3792616"/>
              <a:ext cx="0" cy="12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endCxn id="77" idx="2"/>
            </p:cNvCxnSpPr>
            <p:nvPr/>
          </p:nvCxnSpPr>
          <p:spPr>
            <a:xfrm>
              <a:off x="3878452" y="4025784"/>
              <a:ext cx="94888" cy="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/>
            <p:nvPr/>
          </p:nvCxnSpPr>
          <p:spPr>
            <a:xfrm>
              <a:off x="4175984" y="4021413"/>
              <a:ext cx="94888" cy="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>
              <a:off x="4457085" y="4027769"/>
              <a:ext cx="94888" cy="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矩形 131"/>
                <p:cNvSpPr/>
                <p:nvPr/>
              </p:nvSpPr>
              <p:spPr>
                <a:xfrm>
                  <a:off x="5963346" y="3894286"/>
                  <a:ext cx="378117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……</m:t>
                        </m:r>
                      </m:oMath>
                    </m:oMathPara>
                  </a14:m>
                  <a:endParaRPr lang="zh-CN" altLang="en-US" sz="800"/>
                </a:p>
              </p:txBody>
            </p:sp>
          </mc:Choice>
          <mc:Fallback xmlns="">
            <p:sp>
              <p:nvSpPr>
                <p:cNvPr id="132" name="矩形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3346" y="3894286"/>
                  <a:ext cx="378117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矩形 133"/>
                <p:cNvSpPr/>
                <p:nvPr/>
              </p:nvSpPr>
              <p:spPr>
                <a:xfrm>
                  <a:off x="4448824" y="3897024"/>
                  <a:ext cx="378117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……</m:t>
                        </m:r>
                      </m:oMath>
                    </m:oMathPara>
                  </a14:m>
                  <a:endParaRPr lang="zh-CN" altLang="en-US" sz="800"/>
                </a:p>
              </p:txBody>
            </p:sp>
          </mc:Choice>
          <mc:Fallback xmlns="">
            <p:sp>
              <p:nvSpPr>
                <p:cNvPr id="134" name="矩形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8824" y="3897024"/>
                  <a:ext cx="378117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直接箭头连接符 134"/>
            <p:cNvCxnSpPr/>
            <p:nvPr/>
          </p:nvCxnSpPr>
          <p:spPr>
            <a:xfrm>
              <a:off x="5375424" y="4024006"/>
              <a:ext cx="94888" cy="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>
              <a:off x="5676959" y="4025887"/>
              <a:ext cx="94888" cy="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5967286" y="4023005"/>
              <a:ext cx="94888" cy="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 flipV="1">
              <a:off x="3790175" y="4448621"/>
              <a:ext cx="0" cy="12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flipV="1">
              <a:off x="4094845" y="4448621"/>
              <a:ext cx="0" cy="12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/>
            <p:nvPr/>
          </p:nvCxnSpPr>
          <p:spPr>
            <a:xfrm flipV="1">
              <a:off x="4374048" y="4448621"/>
              <a:ext cx="0" cy="12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 flipV="1">
              <a:off x="4847504" y="4448621"/>
              <a:ext cx="0" cy="12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 flipV="1">
              <a:off x="5295179" y="4459123"/>
              <a:ext cx="0" cy="12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 flipV="1">
              <a:off x="5586832" y="4459123"/>
              <a:ext cx="0" cy="2641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flipV="1">
              <a:off x="5882843" y="4448621"/>
              <a:ext cx="0" cy="12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 flipV="1">
              <a:off x="6348068" y="4454361"/>
              <a:ext cx="0" cy="12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3734770" y="4723290"/>
              <a:ext cx="7315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矩形 147"/>
                <p:cNvSpPr/>
                <p:nvPr/>
              </p:nvSpPr>
              <p:spPr>
                <a:xfrm>
                  <a:off x="5367622" y="4630790"/>
                  <a:ext cx="1142749" cy="2434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𝑠𝑡𝑎𝑡𝑒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CN" altLang="en-US" sz="800"/>
                </a:p>
              </p:txBody>
            </p:sp>
          </mc:Choice>
          <mc:Fallback xmlns="">
            <p:sp>
              <p:nvSpPr>
                <p:cNvPr id="148" name="矩形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622" y="4630790"/>
                  <a:ext cx="1142749" cy="2434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直接箭头连接符 148"/>
            <p:cNvCxnSpPr/>
            <p:nvPr/>
          </p:nvCxnSpPr>
          <p:spPr>
            <a:xfrm flipV="1">
              <a:off x="5593499" y="3309938"/>
              <a:ext cx="0" cy="3091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矩形 150"/>
                <p:cNvSpPr/>
                <p:nvPr/>
              </p:nvSpPr>
              <p:spPr>
                <a:xfrm>
                  <a:off x="5505456" y="3368167"/>
                  <a:ext cx="664156" cy="225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𝑐𝑜𝑚𝑝𝑜𝑠𝑒𝑑</m:t>
                            </m:r>
                          </m:sub>
                        </m:sSub>
                      </m:oMath>
                    </m:oMathPara>
                  </a14:m>
                  <a:endParaRPr lang="zh-CN" altLang="en-US" sz="800"/>
                </a:p>
              </p:txBody>
            </p:sp>
          </mc:Choice>
          <mc:Fallback xmlns="">
            <p:sp>
              <p:nvSpPr>
                <p:cNvPr id="151" name="矩形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456" y="3368167"/>
                  <a:ext cx="664156" cy="22506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任意多边形 169"/>
            <p:cNvSpPr/>
            <p:nvPr/>
          </p:nvSpPr>
          <p:spPr>
            <a:xfrm>
              <a:off x="4371975" y="3395663"/>
              <a:ext cx="1219200" cy="219075"/>
            </a:xfrm>
            <a:custGeom>
              <a:avLst/>
              <a:gdLst>
                <a:gd name="connsiteX0" fmla="*/ 0 w 1219200"/>
                <a:gd name="connsiteY0" fmla="*/ 219075 h 219075"/>
                <a:gd name="connsiteX1" fmla="*/ 76200 w 1219200"/>
                <a:gd name="connsiteY1" fmla="*/ 138112 h 219075"/>
                <a:gd name="connsiteX2" fmla="*/ 195263 w 1219200"/>
                <a:gd name="connsiteY2" fmla="*/ 128587 h 219075"/>
                <a:gd name="connsiteX3" fmla="*/ 962025 w 1219200"/>
                <a:gd name="connsiteY3" fmla="*/ 123825 h 219075"/>
                <a:gd name="connsiteX4" fmla="*/ 1219200 w 1219200"/>
                <a:gd name="connsiteY4" fmla="*/ 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219075">
                  <a:moveTo>
                    <a:pt x="0" y="219075"/>
                  </a:moveTo>
                  <a:cubicBezTo>
                    <a:pt x="21828" y="186134"/>
                    <a:pt x="43656" y="153193"/>
                    <a:pt x="76200" y="138112"/>
                  </a:cubicBezTo>
                  <a:cubicBezTo>
                    <a:pt x="108744" y="123031"/>
                    <a:pt x="195263" y="128587"/>
                    <a:pt x="195263" y="128587"/>
                  </a:cubicBezTo>
                  <a:cubicBezTo>
                    <a:pt x="342900" y="126206"/>
                    <a:pt x="791369" y="145256"/>
                    <a:pt x="962025" y="123825"/>
                  </a:cubicBezTo>
                  <a:cubicBezTo>
                    <a:pt x="1132681" y="102394"/>
                    <a:pt x="1175940" y="51197"/>
                    <a:pt x="1219200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矩形 171"/>
                <p:cNvSpPr/>
                <p:nvPr/>
              </p:nvSpPr>
              <p:spPr>
                <a:xfrm>
                  <a:off x="3514078" y="3588224"/>
                  <a:ext cx="266547" cy="2335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zh-CN" altLang="en-US" sz="800"/>
                </a:p>
              </p:txBody>
            </p:sp>
          </mc:Choice>
          <mc:Fallback xmlns="">
            <p:sp>
              <p:nvSpPr>
                <p:cNvPr id="172" name="矩形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078" y="3588224"/>
                  <a:ext cx="266547" cy="23352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948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6270768" y="4356873"/>
            <a:ext cx="149477" cy="151733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219595" y="3687808"/>
            <a:ext cx="149477" cy="151733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521923" y="4356873"/>
            <a:ext cx="149477" cy="151733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798430" y="4356873"/>
            <a:ext cx="149477" cy="151733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521923" y="3686918"/>
            <a:ext cx="149477" cy="151733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798430" y="3686918"/>
            <a:ext cx="149477" cy="151733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521923" y="4021896"/>
            <a:ext cx="149478" cy="1517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270768" y="3684347"/>
            <a:ext cx="149478" cy="1517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00895" y="4021896"/>
            <a:ext cx="149478" cy="1517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270768" y="4021896"/>
            <a:ext cx="149478" cy="1517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219595" y="4023676"/>
            <a:ext cx="149478" cy="1517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219595" y="4358013"/>
            <a:ext cx="149478" cy="1517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262407" y="5430378"/>
            <a:ext cx="149478" cy="1517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308286" y="5095399"/>
            <a:ext cx="149477" cy="151733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850529" y="5430378"/>
            <a:ext cx="149477" cy="151733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8308286" y="5430378"/>
            <a:ext cx="149477" cy="151733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308286" y="4760421"/>
            <a:ext cx="149477" cy="151733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563024" y="4761063"/>
            <a:ext cx="149477" cy="151733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851393" y="4757852"/>
            <a:ext cx="149477" cy="151733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561297" y="5431019"/>
            <a:ext cx="149477" cy="151733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263464" y="4761063"/>
            <a:ext cx="149477" cy="151733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565792" y="5092830"/>
            <a:ext cx="149478" cy="1517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262407" y="5092830"/>
            <a:ext cx="149478" cy="1517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850529" y="5095400"/>
            <a:ext cx="149478" cy="1517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270977" y="3993446"/>
            <a:ext cx="56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570433" y="3993987"/>
            <a:ext cx="56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850702" y="3993987"/>
            <a:ext cx="56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568634" y="4202080"/>
            <a:ext cx="56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850702" y="4202080"/>
            <a:ext cx="56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317478" y="4202080"/>
            <a:ext cx="56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15586" y="5064380"/>
            <a:ext cx="56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7613443" y="5064921"/>
            <a:ext cx="56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607831" y="5273014"/>
            <a:ext cx="56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892569" y="5073863"/>
            <a:ext cx="56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7893268" y="5278295"/>
            <a:ext cx="56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358640" y="5073863"/>
            <a:ext cx="56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8286194" y="5133945"/>
            <a:ext cx="0" cy="69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8369013" y="5271033"/>
            <a:ext cx="35309" cy="35842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514410" y="5151951"/>
            <a:ext cx="35309" cy="35842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799205" y="5151951"/>
            <a:ext cx="35309" cy="35842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7321286" y="5271034"/>
            <a:ext cx="35309" cy="35842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6224411" y="4079842"/>
            <a:ext cx="35309" cy="35842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6329526" y="3971829"/>
            <a:ext cx="35309" cy="35842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5758362" y="4077856"/>
            <a:ext cx="35309" cy="35842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5471341" y="4081619"/>
            <a:ext cx="35309" cy="35842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/>
              <p:cNvSpPr/>
              <p:nvPr/>
            </p:nvSpPr>
            <p:spPr>
              <a:xfrm>
                <a:off x="3120839" y="4968814"/>
                <a:ext cx="150701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𝑐𝑜𝑛𝑛𝑒𝑐𝑡𝑖𝑣𝑒𝑠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𝐸𝐷𝑈𝑠</m:t>
                      </m:r>
                      <m:sSub>
                        <m:sSubPr>
                          <m:ctrlPr>
                            <a:rPr lang="zh-CN" altLang="en-US" sz="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zh-CN" altLang="en-US" sz="8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b="1"/>
              </a:p>
            </p:txBody>
          </p:sp>
        </mc:Choice>
        <mc:Fallback xmlns=""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839" y="4968814"/>
                <a:ext cx="1507016" cy="2154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/>
              <p:cNvSpPr/>
              <p:nvPr/>
            </p:nvSpPr>
            <p:spPr>
              <a:xfrm>
                <a:off x="3200190" y="4798932"/>
                <a:ext cx="31867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190" y="4798932"/>
                <a:ext cx="318677" cy="2154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/>
              <p:cNvSpPr/>
              <p:nvPr/>
            </p:nvSpPr>
            <p:spPr>
              <a:xfrm>
                <a:off x="3487018" y="4801863"/>
                <a:ext cx="32104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018" y="4801863"/>
                <a:ext cx="321049" cy="2154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/>
              <p:cNvSpPr/>
              <p:nvPr/>
            </p:nvSpPr>
            <p:spPr>
              <a:xfrm>
                <a:off x="3771045" y="4801863"/>
                <a:ext cx="32104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0" name="矩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045" y="4801863"/>
                <a:ext cx="321049" cy="2154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/>
          <p:cNvSpPr/>
          <p:nvPr/>
        </p:nvSpPr>
        <p:spPr>
          <a:xfrm>
            <a:off x="5276354" y="4190573"/>
            <a:ext cx="35309" cy="35842"/>
          </a:xfrm>
          <a:prstGeom prst="ellipse">
            <a:avLst/>
          </a:prstGeom>
          <a:solidFill>
            <a:schemeClr val="lt1">
              <a:alpha val="0"/>
            </a:schemeClr>
          </a:solidFill>
          <a:ln w="508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箭头连接符 102"/>
          <p:cNvCxnSpPr>
            <a:endCxn id="102" idx="4"/>
          </p:cNvCxnSpPr>
          <p:nvPr/>
        </p:nvCxnSpPr>
        <p:spPr>
          <a:xfrm flipH="1" flipV="1">
            <a:off x="5294009" y="4226415"/>
            <a:ext cx="676" cy="11397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5598460" y="4228677"/>
            <a:ext cx="0" cy="1260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5877930" y="4222783"/>
            <a:ext cx="0" cy="1260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5296237" y="3854224"/>
            <a:ext cx="0" cy="1260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6348523" y="4222783"/>
            <a:ext cx="0" cy="1260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V="1">
            <a:off x="7635858" y="5300589"/>
            <a:ext cx="0" cy="1260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V="1">
            <a:off x="7925359" y="5298480"/>
            <a:ext cx="0" cy="1260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7338964" y="5305881"/>
            <a:ext cx="676" cy="11397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8388081" y="5312769"/>
            <a:ext cx="676" cy="11397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 flipV="1">
            <a:off x="6345505" y="3846058"/>
            <a:ext cx="676" cy="11397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V="1">
            <a:off x="5596643" y="3849570"/>
            <a:ext cx="0" cy="1260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V="1">
            <a:off x="5880454" y="3853463"/>
            <a:ext cx="0" cy="1260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7343613" y="4924398"/>
            <a:ext cx="0" cy="1260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7635858" y="4924017"/>
            <a:ext cx="0" cy="1260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7923120" y="4930829"/>
            <a:ext cx="0" cy="1260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8387787" y="4933543"/>
            <a:ext cx="0" cy="1260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77" idx="2"/>
          </p:cNvCxnSpPr>
          <p:nvPr/>
        </p:nvCxnSpPr>
        <p:spPr>
          <a:xfrm>
            <a:off x="5376453" y="4095777"/>
            <a:ext cx="94888" cy="376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5673985" y="4091406"/>
            <a:ext cx="94888" cy="376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5955086" y="4097762"/>
            <a:ext cx="94888" cy="376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/>
              <p:cNvSpPr/>
              <p:nvPr/>
            </p:nvSpPr>
            <p:spPr>
              <a:xfrm>
                <a:off x="8007609" y="5035213"/>
                <a:ext cx="37811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800"/>
              </a:p>
            </p:txBody>
          </p:sp>
        </mc:Choice>
        <mc:Fallback xmlns="">
          <p:sp>
            <p:nvSpPr>
              <p:cNvPr id="132" name="矩形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609" y="5035213"/>
                <a:ext cx="378117" cy="21544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/>
              <p:cNvSpPr/>
              <p:nvPr/>
            </p:nvSpPr>
            <p:spPr>
              <a:xfrm>
                <a:off x="5946825" y="3967017"/>
                <a:ext cx="37811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800"/>
              </a:p>
            </p:txBody>
          </p:sp>
        </mc:Choice>
        <mc:Fallback xmlns="">
          <p:sp>
            <p:nvSpPr>
              <p:cNvPr id="134" name="矩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825" y="3967017"/>
                <a:ext cx="378117" cy="2154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接箭头连接符 134"/>
          <p:cNvCxnSpPr/>
          <p:nvPr/>
        </p:nvCxnSpPr>
        <p:spPr>
          <a:xfrm>
            <a:off x="7419687" y="5164933"/>
            <a:ext cx="94888" cy="376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7721222" y="5166814"/>
            <a:ext cx="94888" cy="376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8011549" y="5163932"/>
            <a:ext cx="94888" cy="376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V="1">
            <a:off x="5284658" y="4518614"/>
            <a:ext cx="0" cy="1260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5592846" y="4518614"/>
            <a:ext cx="0" cy="1260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5872049" y="4518614"/>
            <a:ext cx="0" cy="1260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V="1">
            <a:off x="6345505" y="4518614"/>
            <a:ext cx="0" cy="1260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V="1">
            <a:off x="7339442" y="5600050"/>
            <a:ext cx="0" cy="1260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V="1">
            <a:off x="7636350" y="5600050"/>
            <a:ext cx="0" cy="1260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V="1">
            <a:off x="7927106" y="5594803"/>
            <a:ext cx="0" cy="1260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8387076" y="5595288"/>
            <a:ext cx="0" cy="1260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291106" y="5023905"/>
            <a:ext cx="731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/>
              <p:cNvSpPr/>
              <p:nvPr/>
            </p:nvSpPr>
            <p:spPr>
              <a:xfrm>
                <a:off x="5136545" y="4583488"/>
                <a:ext cx="1351545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         </m:t>
                                  </m:r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                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800"/>
              </a:p>
            </p:txBody>
          </p:sp>
        </mc:Choice>
        <mc:Fallback xmlns="">
          <p:sp>
            <p:nvSpPr>
              <p:cNvPr id="148" name="矩形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545" y="4583488"/>
                <a:ext cx="1351545" cy="21544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接箭头连接符 148"/>
          <p:cNvCxnSpPr/>
          <p:nvPr/>
        </p:nvCxnSpPr>
        <p:spPr>
          <a:xfrm flipV="1">
            <a:off x="7637762" y="4450865"/>
            <a:ext cx="0" cy="30918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矩形 150"/>
              <p:cNvSpPr/>
              <p:nvPr/>
            </p:nvSpPr>
            <p:spPr>
              <a:xfrm>
                <a:off x="7549719" y="4509094"/>
                <a:ext cx="664156" cy="225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𝑐𝑜𝑚𝑝𝑜𝑠𝑒𝑑</m:t>
                          </m:r>
                        </m:sub>
                      </m:sSub>
                    </m:oMath>
                  </m:oMathPara>
                </a14:m>
                <a:endParaRPr lang="zh-CN" altLang="en-US" sz="800"/>
              </a:p>
            </p:txBody>
          </p:sp>
        </mc:Choice>
        <mc:Fallback xmlns="">
          <p:sp>
            <p:nvSpPr>
              <p:cNvPr id="151" name="矩形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719" y="4509094"/>
                <a:ext cx="664156" cy="22506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任意多边形 169"/>
          <p:cNvSpPr/>
          <p:nvPr/>
        </p:nvSpPr>
        <p:spPr>
          <a:xfrm>
            <a:off x="3163808" y="4519512"/>
            <a:ext cx="1219200" cy="219075"/>
          </a:xfrm>
          <a:custGeom>
            <a:avLst/>
            <a:gdLst>
              <a:gd name="connsiteX0" fmla="*/ 0 w 1219200"/>
              <a:gd name="connsiteY0" fmla="*/ 219075 h 219075"/>
              <a:gd name="connsiteX1" fmla="*/ 76200 w 1219200"/>
              <a:gd name="connsiteY1" fmla="*/ 138112 h 219075"/>
              <a:gd name="connsiteX2" fmla="*/ 195263 w 1219200"/>
              <a:gd name="connsiteY2" fmla="*/ 128587 h 219075"/>
              <a:gd name="connsiteX3" fmla="*/ 962025 w 1219200"/>
              <a:gd name="connsiteY3" fmla="*/ 123825 h 219075"/>
              <a:gd name="connsiteX4" fmla="*/ 1219200 w 1219200"/>
              <a:gd name="connsiteY4" fmla="*/ 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219075">
                <a:moveTo>
                  <a:pt x="0" y="219075"/>
                </a:moveTo>
                <a:cubicBezTo>
                  <a:pt x="21828" y="186134"/>
                  <a:pt x="43656" y="153193"/>
                  <a:pt x="76200" y="138112"/>
                </a:cubicBezTo>
                <a:cubicBezTo>
                  <a:pt x="108744" y="123031"/>
                  <a:pt x="195263" y="128587"/>
                  <a:pt x="195263" y="128587"/>
                </a:cubicBezTo>
                <a:cubicBezTo>
                  <a:pt x="342900" y="126206"/>
                  <a:pt x="791369" y="145256"/>
                  <a:pt x="962025" y="123825"/>
                </a:cubicBezTo>
                <a:cubicBezTo>
                  <a:pt x="1132681" y="102394"/>
                  <a:pt x="1175940" y="51197"/>
                  <a:pt x="121920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矩形 171"/>
              <p:cNvSpPr/>
              <p:nvPr/>
            </p:nvSpPr>
            <p:spPr>
              <a:xfrm>
                <a:off x="5012079" y="3658217"/>
                <a:ext cx="266547" cy="233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zh-CN" altLang="en-US" sz="800"/>
              </a:p>
            </p:txBody>
          </p:sp>
        </mc:Choice>
        <mc:Fallback xmlns="">
          <p:sp>
            <p:nvSpPr>
              <p:cNvPr id="172" name="矩形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79" y="3658217"/>
                <a:ext cx="266547" cy="23352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1513204" y="645496"/>
            <a:ext cx="2642137" cy="2191546"/>
            <a:chOff x="1513204" y="645496"/>
            <a:chExt cx="2642137" cy="2191546"/>
          </a:xfrm>
        </p:grpSpPr>
        <p:sp>
          <p:nvSpPr>
            <p:cNvPr id="96" name="文本框 95">
              <a:extLst>
                <a:ext uri="{FF2B5EF4-FFF2-40B4-BE49-F238E27FC236}">
                  <a16:creationId xmlns="" xmlns:a16="http://schemas.microsoft.com/office/drawing/2014/main" id="{1895B198-0CF8-4961-9A72-EAA254D0AB3E}"/>
                </a:ext>
              </a:extLst>
            </p:cNvPr>
            <p:cNvSpPr txBox="1"/>
            <p:nvPr/>
          </p:nvSpPr>
          <p:spPr>
            <a:xfrm>
              <a:off x="3290518" y="2461413"/>
              <a:ext cx="3905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/>
                <a:t>…</a:t>
              </a:r>
              <a:r>
                <a:rPr lang="en-US" altLang="zh-CN" sz="800" b="1" dirty="0"/>
                <a:t>…</a:t>
              </a:r>
              <a:endParaRPr lang="zh-CN" altLang="en-US" sz="800" b="1" dirty="0"/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="" xmlns:a16="http://schemas.microsoft.com/office/drawing/2014/main" id="{3485A8B3-F2DA-4CC5-9BC0-13570C91F303}"/>
                </a:ext>
              </a:extLst>
            </p:cNvPr>
            <p:cNvGrpSpPr/>
            <p:nvPr/>
          </p:nvGrpSpPr>
          <p:grpSpPr>
            <a:xfrm>
              <a:off x="2305369" y="2309010"/>
              <a:ext cx="322627" cy="466905"/>
              <a:chOff x="2065515" y="5051202"/>
              <a:chExt cx="631495" cy="956939"/>
            </a:xfrm>
          </p:grpSpPr>
          <p:grpSp>
            <p:nvGrpSpPr>
              <p:cNvPr id="217" name="组合 216">
                <a:extLst>
                  <a:ext uri="{FF2B5EF4-FFF2-40B4-BE49-F238E27FC236}">
                    <a16:creationId xmlns="" xmlns:a16="http://schemas.microsoft.com/office/drawing/2014/main" id="{A1C30BB0-D811-4C8D-9440-45BE5B039420}"/>
                  </a:ext>
                </a:extLst>
              </p:cNvPr>
              <p:cNvGrpSpPr/>
              <p:nvPr/>
            </p:nvGrpSpPr>
            <p:grpSpPr>
              <a:xfrm>
                <a:off x="2200102" y="5066032"/>
                <a:ext cx="448887" cy="942109"/>
                <a:chOff x="2200102" y="5066032"/>
                <a:chExt cx="448887" cy="942109"/>
              </a:xfrm>
            </p:grpSpPr>
            <p:sp>
              <p:nvSpPr>
                <p:cNvPr id="220" name="矩形 219">
                  <a:extLst>
                    <a:ext uri="{FF2B5EF4-FFF2-40B4-BE49-F238E27FC236}">
                      <a16:creationId xmlns="" xmlns:a16="http://schemas.microsoft.com/office/drawing/2014/main" id="{5C0D9874-165D-4EEF-A95B-2344F1821A10}"/>
                    </a:ext>
                  </a:extLst>
                </p:cNvPr>
                <p:cNvSpPr/>
                <p:nvPr/>
              </p:nvSpPr>
              <p:spPr>
                <a:xfrm>
                  <a:off x="2200102" y="5066032"/>
                  <a:ext cx="448887" cy="94210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800" dirty="0"/>
                </a:p>
              </p:txBody>
            </p:sp>
            <p:cxnSp>
              <p:nvCxnSpPr>
                <p:cNvPr id="221" name="直接连接符 220">
                  <a:extLst>
                    <a:ext uri="{FF2B5EF4-FFF2-40B4-BE49-F238E27FC236}">
                      <a16:creationId xmlns="" xmlns:a16="http://schemas.microsoft.com/office/drawing/2014/main" id="{1CD5C43F-EC34-4AEF-8064-5E8DB25B4AEC}"/>
                    </a:ext>
                  </a:extLst>
                </p:cNvPr>
                <p:cNvCxnSpPr>
                  <a:cxnSpLocks/>
                  <a:stCxn id="220" idx="1"/>
                  <a:endCxn id="220" idx="3"/>
                </p:cNvCxnSpPr>
                <p:nvPr/>
              </p:nvCxnSpPr>
              <p:spPr>
                <a:xfrm>
                  <a:off x="2200102" y="5537088"/>
                  <a:ext cx="44888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文本框 217">
                    <a:extLst>
                      <a:ext uri="{FF2B5EF4-FFF2-40B4-BE49-F238E27FC236}">
                        <a16:creationId xmlns="" xmlns:a16="http://schemas.microsoft.com/office/drawing/2014/main" id="{A2647831-F4B9-44F5-A74F-F7C384BF890C}"/>
                      </a:ext>
                    </a:extLst>
                  </p:cNvPr>
                  <p:cNvSpPr txBox="1"/>
                  <p:nvPr/>
                </p:nvSpPr>
                <p:spPr>
                  <a:xfrm>
                    <a:off x="2065515" y="5051202"/>
                    <a:ext cx="545867" cy="4415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𝑝𝑜𝑠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800" b="0" dirty="0"/>
                  </a:p>
                </p:txBody>
              </p:sp>
            </mc:Choice>
            <mc:Fallback xmlns="">
              <p:sp>
                <p:nvSpPr>
                  <p:cNvPr id="218" name="文本框 217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A2647831-F4B9-44F5-A74F-F7C384BF89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5515" y="5051202"/>
                    <a:ext cx="545867" cy="44156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r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文本框 218">
                    <a:extLst>
                      <a:ext uri="{FF2B5EF4-FFF2-40B4-BE49-F238E27FC236}">
                        <a16:creationId xmlns="" xmlns:a16="http://schemas.microsoft.com/office/drawing/2014/main" id="{B002BFDD-9EBF-4F6E-ADDD-AA1CA0002587}"/>
                      </a:ext>
                    </a:extLst>
                  </p:cNvPr>
                  <p:cNvSpPr txBox="1"/>
                  <p:nvPr/>
                </p:nvSpPr>
                <p:spPr>
                  <a:xfrm>
                    <a:off x="2151143" y="5549092"/>
                    <a:ext cx="545867" cy="4415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800" b="0" dirty="0"/>
                  </a:p>
                </p:txBody>
              </p:sp>
            </mc:Choice>
            <mc:Fallback xmlns="">
              <p:sp>
                <p:nvSpPr>
                  <p:cNvPr id="219" name="文本框 218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B002BFDD-9EBF-4F6E-ADDD-AA1CA00025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1143" y="5549092"/>
                    <a:ext cx="545867" cy="44156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8" name="组合 97">
              <a:extLst>
                <a:ext uri="{FF2B5EF4-FFF2-40B4-BE49-F238E27FC236}">
                  <a16:creationId xmlns="" xmlns:a16="http://schemas.microsoft.com/office/drawing/2014/main" id="{AD03AA57-48C6-4D97-91F2-7AABF8700BDB}"/>
                </a:ext>
              </a:extLst>
            </p:cNvPr>
            <p:cNvGrpSpPr/>
            <p:nvPr/>
          </p:nvGrpSpPr>
          <p:grpSpPr>
            <a:xfrm>
              <a:off x="2839652" y="2315472"/>
              <a:ext cx="229333" cy="459669"/>
              <a:chOff x="2200102" y="5153890"/>
              <a:chExt cx="448887" cy="942109"/>
            </a:xfrm>
          </p:grpSpPr>
          <p:sp>
            <p:nvSpPr>
              <p:cNvPr id="215" name="矩形 214">
                <a:extLst>
                  <a:ext uri="{FF2B5EF4-FFF2-40B4-BE49-F238E27FC236}">
                    <a16:creationId xmlns="" xmlns:a16="http://schemas.microsoft.com/office/drawing/2014/main" id="{991BCB48-F9C8-454B-9458-11A4B1FFFD63}"/>
                  </a:ext>
                </a:extLst>
              </p:cNvPr>
              <p:cNvSpPr/>
              <p:nvPr/>
            </p:nvSpPr>
            <p:spPr>
              <a:xfrm>
                <a:off x="2200102" y="5153890"/>
                <a:ext cx="448887" cy="9421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cxnSp>
            <p:nvCxnSpPr>
              <p:cNvPr id="216" name="直接连接符 215">
                <a:extLst>
                  <a:ext uri="{FF2B5EF4-FFF2-40B4-BE49-F238E27FC236}">
                    <a16:creationId xmlns="" xmlns:a16="http://schemas.microsoft.com/office/drawing/2014/main" id="{F17FBCD8-48D9-48E2-B271-8AC662E0B951}"/>
                  </a:ext>
                </a:extLst>
              </p:cNvPr>
              <p:cNvCxnSpPr>
                <a:cxnSpLocks/>
                <a:stCxn id="215" idx="1"/>
                <a:endCxn id="215" idx="3"/>
              </p:cNvCxnSpPr>
              <p:nvPr/>
            </p:nvCxnSpPr>
            <p:spPr>
              <a:xfrm>
                <a:off x="2200102" y="5624945"/>
                <a:ext cx="448887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本框 98">
                  <a:extLst>
                    <a:ext uri="{FF2B5EF4-FFF2-40B4-BE49-F238E27FC236}">
                      <a16:creationId xmlns="" xmlns:a16="http://schemas.microsoft.com/office/drawing/2014/main" id="{55678881-BEBD-43D8-933C-DE950B46221D}"/>
                    </a:ext>
                  </a:extLst>
                </p:cNvPr>
                <p:cNvSpPr txBox="1"/>
                <p:nvPr/>
              </p:nvSpPr>
              <p:spPr>
                <a:xfrm>
                  <a:off x="2771312" y="2313104"/>
                  <a:ext cx="2788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𝑝𝑜𝑠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800" b="0" dirty="0"/>
                </a:p>
              </p:txBody>
            </p:sp>
          </mc:Choice>
          <mc:Fallback>
            <p:sp>
              <p:nvSpPr>
                <p:cNvPr id="99" name="文本框 9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55678881-BEBD-43D8-933C-DE950B462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312" y="2313104"/>
                  <a:ext cx="278880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>
                  <a:extLst>
                    <a:ext uri="{FF2B5EF4-FFF2-40B4-BE49-F238E27FC236}">
                      <a16:creationId xmlns="" xmlns:a16="http://schemas.microsoft.com/office/drawing/2014/main" id="{BA2F0ABA-B6CC-4AF1-8443-E8E0EEE75B8A}"/>
                    </a:ext>
                  </a:extLst>
                </p:cNvPr>
                <p:cNvSpPr txBox="1"/>
                <p:nvPr/>
              </p:nvSpPr>
              <p:spPr>
                <a:xfrm>
                  <a:off x="2812858" y="2557150"/>
                  <a:ext cx="2788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800" b="0" dirty="0"/>
                </a:p>
              </p:txBody>
            </p:sp>
          </mc:Choice>
          <mc:Fallback>
            <p:sp>
              <p:nvSpPr>
                <p:cNvPr id="100" name="文本框 9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BA2F0ABA-B6CC-4AF1-8443-E8E0EEE75B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858" y="2557150"/>
                  <a:ext cx="278880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组合 100">
              <a:extLst>
                <a:ext uri="{FF2B5EF4-FFF2-40B4-BE49-F238E27FC236}">
                  <a16:creationId xmlns="" xmlns:a16="http://schemas.microsoft.com/office/drawing/2014/main" id="{A0ED8C1C-447D-4C0E-8BFB-F15B41707D7E}"/>
                </a:ext>
              </a:extLst>
            </p:cNvPr>
            <p:cNvGrpSpPr/>
            <p:nvPr/>
          </p:nvGrpSpPr>
          <p:grpSpPr>
            <a:xfrm>
              <a:off x="3839899" y="2308985"/>
              <a:ext cx="229333" cy="472643"/>
              <a:chOff x="2200102" y="5153890"/>
              <a:chExt cx="448887" cy="942109"/>
            </a:xfrm>
          </p:grpSpPr>
          <p:sp>
            <p:nvSpPr>
              <p:cNvPr id="213" name="矩形 212">
                <a:extLst>
                  <a:ext uri="{FF2B5EF4-FFF2-40B4-BE49-F238E27FC236}">
                    <a16:creationId xmlns="" xmlns:a16="http://schemas.microsoft.com/office/drawing/2014/main" id="{F9584C60-9BD6-4A33-967F-A8EAB08E0438}"/>
                  </a:ext>
                </a:extLst>
              </p:cNvPr>
              <p:cNvSpPr/>
              <p:nvPr/>
            </p:nvSpPr>
            <p:spPr>
              <a:xfrm>
                <a:off x="2200102" y="5153890"/>
                <a:ext cx="448887" cy="9421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cxnSp>
            <p:nvCxnSpPr>
              <p:cNvPr id="214" name="直接连接符 213">
                <a:extLst>
                  <a:ext uri="{FF2B5EF4-FFF2-40B4-BE49-F238E27FC236}">
                    <a16:creationId xmlns="" xmlns:a16="http://schemas.microsoft.com/office/drawing/2014/main" id="{43773D4C-3740-4225-83BA-2EF22983D59C}"/>
                  </a:ext>
                </a:extLst>
              </p:cNvPr>
              <p:cNvCxnSpPr>
                <a:cxnSpLocks/>
                <a:stCxn id="213" idx="1"/>
                <a:endCxn id="213" idx="3"/>
              </p:cNvCxnSpPr>
              <p:nvPr/>
            </p:nvCxnSpPr>
            <p:spPr>
              <a:xfrm>
                <a:off x="2200102" y="5624945"/>
                <a:ext cx="448887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文本框 104">
                  <a:extLst>
                    <a:ext uri="{FF2B5EF4-FFF2-40B4-BE49-F238E27FC236}">
                      <a16:creationId xmlns="" xmlns:a16="http://schemas.microsoft.com/office/drawing/2014/main" id="{A6A8099F-2AC4-46B7-87F7-A16E86FA548D}"/>
                    </a:ext>
                  </a:extLst>
                </p:cNvPr>
                <p:cNvSpPr txBox="1"/>
                <p:nvPr/>
              </p:nvSpPr>
              <p:spPr>
                <a:xfrm>
                  <a:off x="3772901" y="2311689"/>
                  <a:ext cx="2788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𝑝𝑜𝑠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800" b="0" dirty="0"/>
                </a:p>
              </p:txBody>
            </p:sp>
          </mc:Choice>
          <mc:Fallback>
            <p:sp>
              <p:nvSpPr>
                <p:cNvPr id="105" name="文本框 10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6A8099F-2AC4-46B7-87F7-A16E86FA54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901" y="2311689"/>
                  <a:ext cx="278880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id="{0096591B-EBAC-4024-98AF-9CCA19B95988}"/>
                    </a:ext>
                  </a:extLst>
                </p:cNvPr>
                <p:cNvSpPr txBox="1"/>
                <p:nvPr/>
              </p:nvSpPr>
              <p:spPr>
                <a:xfrm>
                  <a:off x="3819565" y="2556228"/>
                  <a:ext cx="2788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800" b="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096591B-EBAC-4024-98AF-9CCA19B95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565" y="2556228"/>
                  <a:ext cx="278880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组合 124">
              <a:extLst>
                <a:ext uri="{FF2B5EF4-FFF2-40B4-BE49-F238E27FC236}">
                  <a16:creationId xmlns="" xmlns:a16="http://schemas.microsoft.com/office/drawing/2014/main" id="{44309823-A5DA-4642-A747-AD22D33E59C6}"/>
                </a:ext>
              </a:extLst>
            </p:cNvPr>
            <p:cNvGrpSpPr/>
            <p:nvPr/>
          </p:nvGrpSpPr>
          <p:grpSpPr>
            <a:xfrm>
              <a:off x="2320596" y="1607940"/>
              <a:ext cx="287123" cy="469217"/>
              <a:chOff x="2104528" y="5153890"/>
              <a:chExt cx="562002" cy="961678"/>
            </a:xfrm>
          </p:grpSpPr>
          <p:grpSp>
            <p:nvGrpSpPr>
              <p:cNvPr id="208" name="组合 207">
                <a:extLst>
                  <a:ext uri="{FF2B5EF4-FFF2-40B4-BE49-F238E27FC236}">
                    <a16:creationId xmlns="" xmlns:a16="http://schemas.microsoft.com/office/drawing/2014/main" id="{33E65B7E-08A5-42A4-B285-A67C429537AC}"/>
                  </a:ext>
                </a:extLst>
              </p:cNvPr>
              <p:cNvGrpSpPr/>
              <p:nvPr/>
            </p:nvGrpSpPr>
            <p:grpSpPr>
              <a:xfrm>
                <a:off x="2200102" y="5153890"/>
                <a:ext cx="448887" cy="942109"/>
                <a:chOff x="2200102" y="5153890"/>
                <a:chExt cx="448887" cy="942109"/>
              </a:xfrm>
            </p:grpSpPr>
            <p:sp>
              <p:nvSpPr>
                <p:cNvPr id="211" name="矩形 210">
                  <a:extLst>
                    <a:ext uri="{FF2B5EF4-FFF2-40B4-BE49-F238E27FC236}">
                      <a16:creationId xmlns="" xmlns:a16="http://schemas.microsoft.com/office/drawing/2014/main" id="{11BF5860-F9C3-44A5-9A8D-12CEDCE07B6E}"/>
                    </a:ext>
                  </a:extLst>
                </p:cNvPr>
                <p:cNvSpPr/>
                <p:nvPr/>
              </p:nvSpPr>
              <p:spPr>
                <a:xfrm>
                  <a:off x="2200102" y="5153890"/>
                  <a:ext cx="448887" cy="94210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800" dirty="0"/>
                </a:p>
              </p:txBody>
            </p:sp>
            <p:cxnSp>
              <p:nvCxnSpPr>
                <p:cNvPr id="212" name="直接连接符 211">
                  <a:extLst>
                    <a:ext uri="{FF2B5EF4-FFF2-40B4-BE49-F238E27FC236}">
                      <a16:creationId xmlns="" xmlns:a16="http://schemas.microsoft.com/office/drawing/2014/main" id="{84B57E18-F1CC-4743-9C27-22AC3F732F8A}"/>
                    </a:ext>
                  </a:extLst>
                </p:cNvPr>
                <p:cNvCxnSpPr>
                  <a:cxnSpLocks/>
                  <a:stCxn id="211" idx="1"/>
                  <a:endCxn id="211" idx="3"/>
                </p:cNvCxnSpPr>
                <p:nvPr/>
              </p:nvCxnSpPr>
              <p:spPr>
                <a:xfrm>
                  <a:off x="2200102" y="5624945"/>
                  <a:ext cx="44888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文本框 208">
                    <a:extLst>
                      <a:ext uri="{FF2B5EF4-FFF2-40B4-BE49-F238E27FC236}">
                        <a16:creationId xmlns="" xmlns:a16="http://schemas.microsoft.com/office/drawing/2014/main" id="{B25830A7-7D42-4F0D-944F-2DD9E3F33317}"/>
                      </a:ext>
                    </a:extLst>
                  </p:cNvPr>
                  <p:cNvSpPr txBox="1"/>
                  <p:nvPr/>
                </p:nvSpPr>
                <p:spPr>
                  <a:xfrm>
                    <a:off x="2120663" y="5168136"/>
                    <a:ext cx="545867" cy="5047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altLang="zh-CN" sz="800" b="0" smtClean="0"/>
                  </a:p>
                </p:txBody>
              </p:sp>
            </mc:Choice>
            <mc:Fallback xmlns="">
              <p:sp>
                <p:nvSpPr>
                  <p:cNvPr id="209" name="文本框 208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B25830A7-7D42-4F0D-944F-2DD9E3F333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0663" y="5168136"/>
                    <a:ext cx="545867" cy="504773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文本框 209">
                    <a:extLst>
                      <a:ext uri="{FF2B5EF4-FFF2-40B4-BE49-F238E27FC236}">
                        <a16:creationId xmlns="" xmlns:a16="http://schemas.microsoft.com/office/drawing/2014/main" id="{7249D9EE-3358-492E-9D94-C4BE2F5E82EB}"/>
                      </a:ext>
                    </a:extLst>
                  </p:cNvPr>
                  <p:cNvSpPr txBox="1"/>
                  <p:nvPr/>
                </p:nvSpPr>
                <p:spPr>
                  <a:xfrm>
                    <a:off x="2104528" y="5636950"/>
                    <a:ext cx="545867" cy="4786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⃖"/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altLang="zh-CN" sz="800" b="0" dirty="0"/>
                  </a:p>
                </p:txBody>
              </p:sp>
            </mc:Choice>
            <mc:Fallback xmlns="">
              <p:sp>
                <p:nvSpPr>
                  <p:cNvPr id="210" name="文本框 209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7249D9EE-3358-492E-9D94-C4BE2F5E82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4528" y="5636950"/>
                    <a:ext cx="545867" cy="478618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6" name="组合 125">
              <a:extLst>
                <a:ext uri="{FF2B5EF4-FFF2-40B4-BE49-F238E27FC236}">
                  <a16:creationId xmlns="" xmlns:a16="http://schemas.microsoft.com/office/drawing/2014/main" id="{F5763AC5-EDF5-4F94-AF80-C2EE6988F9F9}"/>
                </a:ext>
              </a:extLst>
            </p:cNvPr>
            <p:cNvGrpSpPr/>
            <p:nvPr/>
          </p:nvGrpSpPr>
          <p:grpSpPr>
            <a:xfrm>
              <a:off x="2783916" y="1607940"/>
              <a:ext cx="279677" cy="469217"/>
              <a:chOff x="2130937" y="5153890"/>
              <a:chExt cx="547428" cy="961678"/>
            </a:xfrm>
          </p:grpSpPr>
          <p:grpSp>
            <p:nvGrpSpPr>
              <p:cNvPr id="203" name="组合 202">
                <a:extLst>
                  <a:ext uri="{FF2B5EF4-FFF2-40B4-BE49-F238E27FC236}">
                    <a16:creationId xmlns="" xmlns:a16="http://schemas.microsoft.com/office/drawing/2014/main" id="{412B8170-6242-43FB-8421-68ABEADBDCFE}"/>
                  </a:ext>
                </a:extLst>
              </p:cNvPr>
              <p:cNvGrpSpPr/>
              <p:nvPr/>
            </p:nvGrpSpPr>
            <p:grpSpPr>
              <a:xfrm>
                <a:off x="2200102" y="5153890"/>
                <a:ext cx="448887" cy="942109"/>
                <a:chOff x="2200102" y="5153890"/>
                <a:chExt cx="448887" cy="942109"/>
              </a:xfrm>
            </p:grpSpPr>
            <p:sp>
              <p:nvSpPr>
                <p:cNvPr id="206" name="矩形 205">
                  <a:extLst>
                    <a:ext uri="{FF2B5EF4-FFF2-40B4-BE49-F238E27FC236}">
                      <a16:creationId xmlns="" xmlns:a16="http://schemas.microsoft.com/office/drawing/2014/main" id="{B2ADA0FA-D196-495B-B063-5708008CD7EB}"/>
                    </a:ext>
                  </a:extLst>
                </p:cNvPr>
                <p:cNvSpPr/>
                <p:nvPr/>
              </p:nvSpPr>
              <p:spPr>
                <a:xfrm>
                  <a:off x="2200102" y="5153890"/>
                  <a:ext cx="448887" cy="94210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800" dirty="0"/>
                </a:p>
              </p:txBody>
            </p:sp>
            <p:cxnSp>
              <p:nvCxnSpPr>
                <p:cNvPr id="207" name="直接连接符 206">
                  <a:extLst>
                    <a:ext uri="{FF2B5EF4-FFF2-40B4-BE49-F238E27FC236}">
                      <a16:creationId xmlns="" xmlns:a16="http://schemas.microsoft.com/office/drawing/2014/main" id="{DE75C662-BAFF-4201-884A-6F9798940F72}"/>
                    </a:ext>
                  </a:extLst>
                </p:cNvPr>
                <p:cNvCxnSpPr>
                  <a:cxnSpLocks/>
                  <a:stCxn id="206" idx="1"/>
                  <a:endCxn id="206" idx="3"/>
                </p:cNvCxnSpPr>
                <p:nvPr/>
              </p:nvCxnSpPr>
              <p:spPr>
                <a:xfrm>
                  <a:off x="2200102" y="5624945"/>
                  <a:ext cx="44888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文本框 203">
                    <a:extLst>
                      <a:ext uri="{FF2B5EF4-FFF2-40B4-BE49-F238E27FC236}">
                        <a16:creationId xmlns="" xmlns:a16="http://schemas.microsoft.com/office/drawing/2014/main" id="{7ADC4220-FE11-4EFD-ACBC-533E0F6813C5}"/>
                      </a:ext>
                    </a:extLst>
                  </p:cNvPr>
                  <p:cNvSpPr txBox="1"/>
                  <p:nvPr/>
                </p:nvSpPr>
                <p:spPr>
                  <a:xfrm>
                    <a:off x="2130937" y="5158774"/>
                    <a:ext cx="545868" cy="5047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altLang="zh-CN" sz="800" b="0" dirty="0"/>
                  </a:p>
                </p:txBody>
              </p:sp>
            </mc:Choice>
            <mc:Fallback xmlns="">
              <p:sp>
                <p:nvSpPr>
                  <p:cNvPr id="204" name="文本框 203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7ADC4220-FE11-4EFD-ACBC-533E0F6813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0937" y="5158774"/>
                    <a:ext cx="545868" cy="504773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文本框 204">
                    <a:extLst>
                      <a:ext uri="{FF2B5EF4-FFF2-40B4-BE49-F238E27FC236}">
                        <a16:creationId xmlns="" xmlns:a16="http://schemas.microsoft.com/office/drawing/2014/main" id="{0E9A5260-6736-49A5-A725-8D4F06843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132497" y="5636950"/>
                    <a:ext cx="545868" cy="4786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⃖"/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altLang="zh-CN" sz="800" b="0" dirty="0"/>
                  </a:p>
                </p:txBody>
              </p:sp>
            </mc:Choice>
            <mc:Fallback xmlns="">
              <p:sp>
                <p:nvSpPr>
                  <p:cNvPr id="205" name="文本框 204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0E9A5260-6736-49A5-A725-8D4F06843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2497" y="5636950"/>
                    <a:ext cx="545868" cy="478618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7" name="组合 126">
              <a:extLst>
                <a:ext uri="{FF2B5EF4-FFF2-40B4-BE49-F238E27FC236}">
                  <a16:creationId xmlns="" xmlns:a16="http://schemas.microsoft.com/office/drawing/2014/main" id="{E5969CCB-A49D-4887-9BB5-26077B0A3CFC}"/>
                </a:ext>
              </a:extLst>
            </p:cNvPr>
            <p:cNvGrpSpPr/>
            <p:nvPr/>
          </p:nvGrpSpPr>
          <p:grpSpPr>
            <a:xfrm>
              <a:off x="3810356" y="1607940"/>
              <a:ext cx="285064" cy="469217"/>
              <a:chOff x="2120228" y="5153890"/>
              <a:chExt cx="557971" cy="961678"/>
            </a:xfrm>
          </p:grpSpPr>
          <p:grpSp>
            <p:nvGrpSpPr>
              <p:cNvPr id="198" name="组合 197">
                <a:extLst>
                  <a:ext uri="{FF2B5EF4-FFF2-40B4-BE49-F238E27FC236}">
                    <a16:creationId xmlns="" xmlns:a16="http://schemas.microsoft.com/office/drawing/2014/main" id="{089DEA8E-8215-4B63-B6CD-1C3AEB0CD5E7}"/>
                  </a:ext>
                </a:extLst>
              </p:cNvPr>
              <p:cNvGrpSpPr/>
              <p:nvPr/>
            </p:nvGrpSpPr>
            <p:grpSpPr>
              <a:xfrm>
                <a:off x="2200102" y="5153890"/>
                <a:ext cx="448887" cy="942109"/>
                <a:chOff x="2200102" y="5153890"/>
                <a:chExt cx="448887" cy="942109"/>
              </a:xfrm>
            </p:grpSpPr>
            <p:sp>
              <p:nvSpPr>
                <p:cNvPr id="201" name="矩形 200">
                  <a:extLst>
                    <a:ext uri="{FF2B5EF4-FFF2-40B4-BE49-F238E27FC236}">
                      <a16:creationId xmlns="" xmlns:a16="http://schemas.microsoft.com/office/drawing/2014/main" id="{CC9893D8-1120-4010-9AF5-7E62D80C323F}"/>
                    </a:ext>
                  </a:extLst>
                </p:cNvPr>
                <p:cNvSpPr/>
                <p:nvPr/>
              </p:nvSpPr>
              <p:spPr>
                <a:xfrm>
                  <a:off x="2200102" y="5153890"/>
                  <a:ext cx="448887" cy="94210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800" dirty="0"/>
                </a:p>
              </p:txBody>
            </p:sp>
            <p:cxnSp>
              <p:nvCxnSpPr>
                <p:cNvPr id="202" name="直接连接符 201">
                  <a:extLst>
                    <a:ext uri="{FF2B5EF4-FFF2-40B4-BE49-F238E27FC236}">
                      <a16:creationId xmlns="" xmlns:a16="http://schemas.microsoft.com/office/drawing/2014/main" id="{E093E026-6F6F-4F7D-8AFF-C26E637669E4}"/>
                    </a:ext>
                  </a:extLst>
                </p:cNvPr>
                <p:cNvCxnSpPr>
                  <a:cxnSpLocks/>
                  <a:stCxn id="201" idx="1"/>
                  <a:endCxn id="201" idx="3"/>
                </p:cNvCxnSpPr>
                <p:nvPr/>
              </p:nvCxnSpPr>
              <p:spPr>
                <a:xfrm>
                  <a:off x="2200102" y="5624945"/>
                  <a:ext cx="44888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文本框 198">
                    <a:extLst>
                      <a:ext uri="{FF2B5EF4-FFF2-40B4-BE49-F238E27FC236}">
                        <a16:creationId xmlns="" xmlns:a16="http://schemas.microsoft.com/office/drawing/2014/main" id="{E4E4B0CC-5D4B-4EFE-82AC-430CD19667AA}"/>
                      </a:ext>
                    </a:extLst>
                  </p:cNvPr>
                  <p:cNvSpPr txBox="1"/>
                  <p:nvPr/>
                </p:nvSpPr>
                <p:spPr>
                  <a:xfrm>
                    <a:off x="2120228" y="5155851"/>
                    <a:ext cx="545867" cy="5047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𝑓𝑡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altLang="zh-CN" sz="800" b="0" dirty="0"/>
                  </a:p>
                </p:txBody>
              </p:sp>
            </mc:Choice>
            <mc:Fallback xmlns="">
              <p:sp>
                <p:nvSpPr>
                  <p:cNvPr id="199" name="文本框 198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E4E4B0CC-5D4B-4EFE-82AC-430CD19667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0228" y="5155851"/>
                    <a:ext cx="545867" cy="504773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文本框 199">
                    <a:extLst>
                      <a:ext uri="{FF2B5EF4-FFF2-40B4-BE49-F238E27FC236}">
                        <a16:creationId xmlns="" xmlns:a16="http://schemas.microsoft.com/office/drawing/2014/main" id="{5473960C-988A-4983-B56F-524D861161FC}"/>
                      </a:ext>
                    </a:extLst>
                  </p:cNvPr>
                  <p:cNvSpPr txBox="1"/>
                  <p:nvPr/>
                </p:nvSpPr>
                <p:spPr>
                  <a:xfrm>
                    <a:off x="2132332" y="5636950"/>
                    <a:ext cx="545867" cy="4786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⃖"/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𝑏𝑡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altLang="zh-CN" sz="800" b="0" dirty="0"/>
                  </a:p>
                </p:txBody>
              </p:sp>
            </mc:Choice>
            <mc:Fallback xmlns="">
              <p:sp>
                <p:nvSpPr>
                  <p:cNvPr id="200" name="文本框 199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5473960C-988A-4983-B56F-524D861161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2332" y="5636950"/>
                    <a:ext cx="545867" cy="478618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8" name="直接箭头连接符 127">
              <a:extLst>
                <a:ext uri="{FF2B5EF4-FFF2-40B4-BE49-F238E27FC236}">
                  <a16:creationId xmlns="" xmlns:a16="http://schemas.microsoft.com/office/drawing/2014/main" id="{B7AD0C89-FD0C-4EEA-B408-B4BD65D7B0CE}"/>
                </a:ext>
              </a:extLst>
            </p:cNvPr>
            <p:cNvCxnSpPr/>
            <p:nvPr/>
          </p:nvCxnSpPr>
          <p:spPr>
            <a:xfrm>
              <a:off x="2602483" y="1719494"/>
              <a:ext cx="21677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="" xmlns:a16="http://schemas.microsoft.com/office/drawing/2014/main" id="{57419B57-6543-4EE2-9897-11AFFDE044B0}"/>
                </a:ext>
              </a:extLst>
            </p:cNvPr>
            <p:cNvCxnSpPr/>
            <p:nvPr/>
          </p:nvCxnSpPr>
          <p:spPr>
            <a:xfrm>
              <a:off x="3048586" y="1719494"/>
              <a:ext cx="21677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="" xmlns:a16="http://schemas.microsoft.com/office/drawing/2014/main" id="{12DFA20A-8419-4F42-98A0-EA8F95751A43}"/>
                </a:ext>
              </a:extLst>
            </p:cNvPr>
            <p:cNvCxnSpPr/>
            <p:nvPr/>
          </p:nvCxnSpPr>
          <p:spPr>
            <a:xfrm>
              <a:off x="3642179" y="1719494"/>
              <a:ext cx="21677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="" xmlns:a16="http://schemas.microsoft.com/office/drawing/2014/main" id="{D982D6E1-D4EA-4186-ACE1-92853BA0D154}"/>
                </a:ext>
              </a:extLst>
            </p:cNvPr>
            <p:cNvCxnSpPr/>
            <p:nvPr/>
          </p:nvCxnSpPr>
          <p:spPr>
            <a:xfrm flipH="1">
              <a:off x="2598759" y="1948751"/>
              <a:ext cx="212709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="" xmlns:a16="http://schemas.microsoft.com/office/drawing/2014/main" id="{08397F75-6E50-4FED-AC86-3B77F6CFA906}"/>
                </a:ext>
              </a:extLst>
            </p:cNvPr>
            <p:cNvCxnSpPr/>
            <p:nvPr/>
          </p:nvCxnSpPr>
          <p:spPr>
            <a:xfrm flipH="1">
              <a:off x="3052647" y="1948751"/>
              <a:ext cx="212709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="" xmlns:a16="http://schemas.microsoft.com/office/drawing/2014/main" id="{E51D0EA4-72E3-4BEE-B6F9-CED10CE9B335}"/>
                </a:ext>
              </a:extLst>
            </p:cNvPr>
            <p:cNvCxnSpPr/>
            <p:nvPr/>
          </p:nvCxnSpPr>
          <p:spPr>
            <a:xfrm flipH="1">
              <a:off x="3634297" y="1948751"/>
              <a:ext cx="212709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椭圆 152">
              <a:extLst>
                <a:ext uri="{FF2B5EF4-FFF2-40B4-BE49-F238E27FC236}">
                  <a16:creationId xmlns="" xmlns:a16="http://schemas.microsoft.com/office/drawing/2014/main" id="{21CE4CEB-AD6C-4ED7-BB0A-A1262172C839}"/>
                </a:ext>
              </a:extLst>
            </p:cNvPr>
            <p:cNvSpPr/>
            <p:nvPr/>
          </p:nvSpPr>
          <p:spPr>
            <a:xfrm>
              <a:off x="3084633" y="1023237"/>
              <a:ext cx="180723" cy="180301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154" name="直接连接符 153">
              <a:extLst>
                <a:ext uri="{FF2B5EF4-FFF2-40B4-BE49-F238E27FC236}">
                  <a16:creationId xmlns="" xmlns:a16="http://schemas.microsoft.com/office/drawing/2014/main" id="{B732C131-F709-4BA2-AE7D-326710BEEA48}"/>
                </a:ext>
              </a:extLst>
            </p:cNvPr>
            <p:cNvCxnSpPr>
              <a:stCxn id="153" idx="2"/>
              <a:endCxn id="153" idx="6"/>
            </p:cNvCxnSpPr>
            <p:nvPr/>
          </p:nvCxnSpPr>
          <p:spPr>
            <a:xfrm>
              <a:off x="3084633" y="1113387"/>
              <a:ext cx="180723" cy="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="" xmlns:a16="http://schemas.microsoft.com/office/drawing/2014/main" id="{761622E0-EEF2-418F-8B49-276FD3D6E241}"/>
                </a:ext>
              </a:extLst>
            </p:cNvPr>
            <p:cNvCxnSpPr>
              <a:cxnSpLocks/>
              <a:stCxn id="153" idx="0"/>
              <a:endCxn id="153" idx="4"/>
            </p:cNvCxnSpPr>
            <p:nvPr/>
          </p:nvCxnSpPr>
          <p:spPr>
            <a:xfrm>
              <a:off x="3174995" y="1023237"/>
              <a:ext cx="0" cy="180301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="" xmlns:a16="http://schemas.microsoft.com/office/drawing/2014/main" id="{A48FF1DF-EDCA-458A-A102-B16BD68E7F14}"/>
                </a:ext>
              </a:extLst>
            </p:cNvPr>
            <p:cNvCxnSpPr>
              <a:cxnSpLocks/>
              <a:stCxn id="174" idx="0"/>
              <a:endCxn id="153" idx="4"/>
            </p:cNvCxnSpPr>
            <p:nvPr/>
          </p:nvCxnSpPr>
          <p:spPr>
            <a:xfrm flipV="1">
              <a:off x="2493745" y="1203538"/>
              <a:ext cx="681250" cy="273710"/>
            </a:xfrm>
            <a:prstGeom prst="straightConnector1">
              <a:avLst/>
            </a:prstGeom>
            <a:ln w="635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="" xmlns:a16="http://schemas.microsoft.com/office/drawing/2014/main" id="{40F347FC-F8C0-4AC4-A5AF-B43C18637718}"/>
                </a:ext>
              </a:extLst>
            </p:cNvPr>
            <p:cNvCxnSpPr>
              <a:cxnSpLocks/>
              <a:stCxn id="175" idx="0"/>
              <a:endCxn id="153" idx="4"/>
            </p:cNvCxnSpPr>
            <p:nvPr/>
          </p:nvCxnSpPr>
          <p:spPr>
            <a:xfrm flipV="1">
              <a:off x="2949934" y="1203538"/>
              <a:ext cx="225061" cy="273710"/>
            </a:xfrm>
            <a:prstGeom prst="straightConnector1">
              <a:avLst/>
            </a:prstGeom>
            <a:ln w="635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="" xmlns:a16="http://schemas.microsoft.com/office/drawing/2014/main" id="{5002ADB3-E47B-4813-8229-8C66FAADAB17}"/>
                </a:ext>
              </a:extLst>
            </p:cNvPr>
            <p:cNvCxnSpPr>
              <a:stCxn id="176" idx="0"/>
              <a:endCxn id="153" idx="4"/>
            </p:cNvCxnSpPr>
            <p:nvPr/>
          </p:nvCxnSpPr>
          <p:spPr>
            <a:xfrm flipH="1" flipV="1">
              <a:off x="3174995" y="1203538"/>
              <a:ext cx="784470" cy="273711"/>
            </a:xfrm>
            <a:prstGeom prst="straightConnector1">
              <a:avLst/>
            </a:prstGeom>
            <a:ln w="635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文本框 158">
              <a:extLst>
                <a:ext uri="{FF2B5EF4-FFF2-40B4-BE49-F238E27FC236}">
                  <a16:creationId xmlns="" xmlns:a16="http://schemas.microsoft.com/office/drawing/2014/main" id="{19E035E8-CE21-4C4C-B050-04C44433D2C8}"/>
                </a:ext>
              </a:extLst>
            </p:cNvPr>
            <p:cNvSpPr txBox="1"/>
            <p:nvPr/>
          </p:nvSpPr>
          <p:spPr>
            <a:xfrm>
              <a:off x="3289052" y="1816630"/>
              <a:ext cx="3330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/>
                <a:t>…</a:t>
              </a:r>
              <a:r>
                <a:rPr lang="en-US" altLang="zh-CN" sz="800" b="1" dirty="0"/>
                <a:t>…</a:t>
              </a:r>
              <a:endParaRPr lang="zh-CN" altLang="en-US" sz="800" b="1" dirty="0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="" xmlns:a16="http://schemas.microsoft.com/office/drawing/2014/main" id="{075BEFF6-F122-4C7F-9DE5-63E35D58CD24}"/>
                </a:ext>
              </a:extLst>
            </p:cNvPr>
            <p:cNvSpPr txBox="1"/>
            <p:nvPr/>
          </p:nvSpPr>
          <p:spPr>
            <a:xfrm>
              <a:off x="3120159" y="1296899"/>
              <a:ext cx="193552" cy="180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/>
                <a:t>…</a:t>
              </a:r>
              <a:endParaRPr lang="zh-CN" altLang="en-US" sz="800" b="1" dirty="0"/>
            </a:p>
          </p:txBody>
        </p:sp>
        <p:cxnSp>
          <p:nvCxnSpPr>
            <p:cNvPr id="162" name="直接箭头连接符 161">
              <a:extLst>
                <a:ext uri="{FF2B5EF4-FFF2-40B4-BE49-F238E27FC236}">
                  <a16:creationId xmlns="" xmlns:a16="http://schemas.microsoft.com/office/drawing/2014/main" id="{3A674BB1-6216-4EA1-B7C8-67C7A1AE3F3C}"/>
                </a:ext>
              </a:extLst>
            </p:cNvPr>
            <p:cNvCxnSpPr>
              <a:stCxn id="153" idx="0"/>
            </p:cNvCxnSpPr>
            <p:nvPr/>
          </p:nvCxnSpPr>
          <p:spPr>
            <a:xfrm flipV="1">
              <a:off x="3174995" y="892088"/>
              <a:ext cx="0" cy="131149"/>
            </a:xfrm>
            <a:prstGeom prst="straightConnector1">
              <a:avLst/>
            </a:prstGeom>
            <a:ln w="635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矩形 166">
              <a:extLst>
                <a:ext uri="{FF2B5EF4-FFF2-40B4-BE49-F238E27FC236}">
                  <a16:creationId xmlns="" xmlns:a16="http://schemas.microsoft.com/office/drawing/2014/main" id="{F7C0CAE3-0359-4F07-A652-243DED9731F5}"/>
                </a:ext>
              </a:extLst>
            </p:cNvPr>
            <p:cNvSpPr/>
            <p:nvPr/>
          </p:nvSpPr>
          <p:spPr>
            <a:xfrm>
              <a:off x="2297869" y="2259225"/>
              <a:ext cx="391752" cy="57389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168" name="矩形 167">
              <a:extLst>
                <a:ext uri="{FF2B5EF4-FFF2-40B4-BE49-F238E27FC236}">
                  <a16:creationId xmlns="" xmlns:a16="http://schemas.microsoft.com/office/drawing/2014/main" id="{BC29AD36-6CD0-43D3-BCA3-C1DF8A87151B}"/>
                </a:ext>
              </a:extLst>
            </p:cNvPr>
            <p:cNvSpPr/>
            <p:nvPr/>
          </p:nvSpPr>
          <p:spPr>
            <a:xfrm>
              <a:off x="2752748" y="2269264"/>
              <a:ext cx="391752" cy="56777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169" name="矩形 168">
              <a:extLst>
                <a:ext uri="{FF2B5EF4-FFF2-40B4-BE49-F238E27FC236}">
                  <a16:creationId xmlns="" xmlns:a16="http://schemas.microsoft.com/office/drawing/2014/main" id="{720E0702-1B4D-4AE7-871C-E4F82D3E25C7}"/>
                </a:ext>
              </a:extLst>
            </p:cNvPr>
            <p:cNvSpPr/>
            <p:nvPr/>
          </p:nvSpPr>
          <p:spPr>
            <a:xfrm>
              <a:off x="3761981" y="2265073"/>
              <a:ext cx="391752" cy="56596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174" name="矩形 173">
              <a:extLst>
                <a:ext uri="{FF2B5EF4-FFF2-40B4-BE49-F238E27FC236}">
                  <a16:creationId xmlns="" xmlns:a16="http://schemas.microsoft.com/office/drawing/2014/main" id="{794275B4-F2E4-40AC-896C-EBCA99E5E8BB}"/>
                </a:ext>
              </a:extLst>
            </p:cNvPr>
            <p:cNvSpPr/>
            <p:nvPr/>
          </p:nvSpPr>
          <p:spPr>
            <a:xfrm>
              <a:off x="2297869" y="1477248"/>
              <a:ext cx="391752" cy="65128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175" name="矩形 174">
              <a:extLst>
                <a:ext uri="{FF2B5EF4-FFF2-40B4-BE49-F238E27FC236}">
                  <a16:creationId xmlns="" xmlns:a16="http://schemas.microsoft.com/office/drawing/2014/main" id="{24FF8920-9695-4A66-B301-F9F63F0D4373}"/>
                </a:ext>
              </a:extLst>
            </p:cNvPr>
            <p:cNvSpPr/>
            <p:nvPr/>
          </p:nvSpPr>
          <p:spPr>
            <a:xfrm>
              <a:off x="2754058" y="1477248"/>
              <a:ext cx="391752" cy="65128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176" name="矩形 175">
              <a:extLst>
                <a:ext uri="{FF2B5EF4-FFF2-40B4-BE49-F238E27FC236}">
                  <a16:creationId xmlns="" xmlns:a16="http://schemas.microsoft.com/office/drawing/2014/main" id="{88DB90D9-9999-4A5D-9765-93724B90E35A}"/>
                </a:ext>
              </a:extLst>
            </p:cNvPr>
            <p:cNvSpPr/>
            <p:nvPr/>
          </p:nvSpPr>
          <p:spPr>
            <a:xfrm>
              <a:off x="3763589" y="1477249"/>
              <a:ext cx="391752" cy="65128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文本框 176">
                  <a:extLst>
                    <a:ext uri="{FF2B5EF4-FFF2-40B4-BE49-F238E27FC236}">
                      <a16:creationId xmlns="" xmlns:a16="http://schemas.microsoft.com/office/drawing/2014/main" id="{7F2BFD43-FFBF-4AFC-A350-CBF90A8F07B1}"/>
                    </a:ext>
                  </a:extLst>
                </p:cNvPr>
                <p:cNvSpPr txBox="1"/>
                <p:nvPr/>
              </p:nvSpPr>
              <p:spPr>
                <a:xfrm>
                  <a:off x="2229494" y="1422394"/>
                  <a:ext cx="206621" cy="180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177" name="文本框 17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F2BFD43-FFBF-4AFC-A350-CBF90A8F0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494" y="1422394"/>
                  <a:ext cx="206621" cy="18034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r="-5882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文本框 177">
                  <a:extLst>
                    <a:ext uri="{FF2B5EF4-FFF2-40B4-BE49-F238E27FC236}">
                      <a16:creationId xmlns="" xmlns:a16="http://schemas.microsoft.com/office/drawing/2014/main" id="{FA5E7CB9-53D2-44F2-B027-0DCD436F236B}"/>
                    </a:ext>
                  </a:extLst>
                </p:cNvPr>
                <p:cNvSpPr txBox="1"/>
                <p:nvPr/>
              </p:nvSpPr>
              <p:spPr>
                <a:xfrm>
                  <a:off x="2686221" y="1424553"/>
                  <a:ext cx="206621" cy="180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178" name="文本框 17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A5E7CB9-53D2-44F2-B027-0DCD436F2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221" y="1424553"/>
                  <a:ext cx="206621" cy="18034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5882" b="-103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文本框 178">
                  <a:extLst>
                    <a:ext uri="{FF2B5EF4-FFF2-40B4-BE49-F238E27FC236}">
                      <a16:creationId xmlns="" xmlns:a16="http://schemas.microsoft.com/office/drawing/2014/main" id="{93F904EE-47BB-4E91-BAFB-91862C5141C4}"/>
                    </a:ext>
                  </a:extLst>
                </p:cNvPr>
                <p:cNvSpPr txBox="1"/>
                <p:nvPr/>
              </p:nvSpPr>
              <p:spPr>
                <a:xfrm>
                  <a:off x="3686307" y="1423363"/>
                  <a:ext cx="2066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179" name="文本框 17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F904EE-47BB-4E91-BAFB-91862C514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307" y="1423363"/>
                  <a:ext cx="206621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文本框 179">
                  <a:extLst>
                    <a:ext uri="{FF2B5EF4-FFF2-40B4-BE49-F238E27FC236}">
                      <a16:creationId xmlns="" xmlns:a16="http://schemas.microsoft.com/office/drawing/2014/main" id="{530F7E85-EC9C-461F-925E-35AABC08AD80}"/>
                    </a:ext>
                  </a:extLst>
                </p:cNvPr>
                <p:cNvSpPr txBox="1"/>
                <p:nvPr/>
              </p:nvSpPr>
              <p:spPr>
                <a:xfrm>
                  <a:off x="2882398" y="1015194"/>
                  <a:ext cx="206621" cy="180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180" name="文本框 17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530F7E85-EC9C-461F-925E-35AABC08A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398" y="1015194"/>
                  <a:ext cx="206621" cy="18034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直接箭头连接符 182">
              <a:extLst>
                <a:ext uri="{FF2B5EF4-FFF2-40B4-BE49-F238E27FC236}">
                  <a16:creationId xmlns="" xmlns:a16="http://schemas.microsoft.com/office/drawing/2014/main" id="{DF83931F-2FB8-4106-84D3-2A3C2AE54D47}"/>
                </a:ext>
              </a:extLst>
            </p:cNvPr>
            <p:cNvCxnSpPr>
              <a:stCxn id="167" idx="0"/>
              <a:endCxn id="174" idx="2"/>
            </p:cNvCxnSpPr>
            <p:nvPr/>
          </p:nvCxnSpPr>
          <p:spPr>
            <a:xfrm flipV="1">
              <a:off x="2493745" y="2128533"/>
              <a:ext cx="0" cy="130692"/>
            </a:xfrm>
            <a:prstGeom prst="straightConnector1">
              <a:avLst/>
            </a:prstGeom>
            <a:ln w="635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="" xmlns:a16="http://schemas.microsoft.com/office/drawing/2014/main" id="{C27A40B8-9D91-4B7A-915D-870D28619700}"/>
                </a:ext>
              </a:extLst>
            </p:cNvPr>
            <p:cNvCxnSpPr>
              <a:stCxn id="168" idx="0"/>
              <a:endCxn id="175" idx="2"/>
            </p:cNvCxnSpPr>
            <p:nvPr/>
          </p:nvCxnSpPr>
          <p:spPr>
            <a:xfrm flipV="1">
              <a:off x="2948624" y="2128533"/>
              <a:ext cx="1310" cy="140731"/>
            </a:xfrm>
            <a:prstGeom prst="straightConnector1">
              <a:avLst/>
            </a:prstGeom>
            <a:ln w="635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="" xmlns:a16="http://schemas.microsoft.com/office/drawing/2014/main" id="{C27A40B8-9D91-4B7A-915D-870D28619700}"/>
                </a:ext>
              </a:extLst>
            </p:cNvPr>
            <p:cNvCxnSpPr>
              <a:stCxn id="169" idx="0"/>
              <a:endCxn id="176" idx="2"/>
            </p:cNvCxnSpPr>
            <p:nvPr/>
          </p:nvCxnSpPr>
          <p:spPr>
            <a:xfrm flipV="1">
              <a:off x="3957857" y="2128533"/>
              <a:ext cx="1608" cy="136540"/>
            </a:xfrm>
            <a:prstGeom prst="straightConnector1">
              <a:avLst/>
            </a:prstGeom>
            <a:ln w="635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文本框 187">
              <a:extLst>
                <a:ext uri="{FF2B5EF4-FFF2-40B4-BE49-F238E27FC236}">
                  <a16:creationId xmlns="" xmlns:a16="http://schemas.microsoft.com/office/drawing/2014/main" id="{1895B198-0CF8-4961-9A72-EAA254D0AB3E}"/>
                </a:ext>
              </a:extLst>
            </p:cNvPr>
            <p:cNvSpPr txBox="1"/>
            <p:nvPr/>
          </p:nvSpPr>
          <p:spPr>
            <a:xfrm>
              <a:off x="3290515" y="1596422"/>
              <a:ext cx="3905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/>
                <a:t>…</a:t>
              </a:r>
              <a:r>
                <a:rPr lang="en-US" altLang="zh-CN" sz="800" b="1" dirty="0"/>
                <a:t>…</a:t>
              </a:r>
              <a:endParaRPr lang="zh-CN" altLang="en-US" sz="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矩形 66"/>
                <p:cNvSpPr/>
                <p:nvPr/>
              </p:nvSpPr>
              <p:spPr>
                <a:xfrm>
                  <a:off x="2597529" y="1229374"/>
                  <a:ext cx="309957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800"/>
                </a:p>
              </p:txBody>
            </p:sp>
          </mc:Choice>
          <mc:Fallback>
            <p:sp>
              <p:nvSpPr>
                <p:cNvPr id="67" name="矩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529" y="1229374"/>
                  <a:ext cx="309957" cy="21544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矩形 191"/>
                <p:cNvSpPr/>
                <p:nvPr/>
              </p:nvSpPr>
              <p:spPr>
                <a:xfrm>
                  <a:off x="2888759" y="1232412"/>
                  <a:ext cx="312330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800"/>
                </a:p>
              </p:txBody>
            </p:sp>
          </mc:Choice>
          <mc:Fallback>
            <p:sp>
              <p:nvSpPr>
                <p:cNvPr id="192" name="矩形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8759" y="1232412"/>
                  <a:ext cx="312330" cy="215444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矩形 192"/>
                <p:cNvSpPr/>
                <p:nvPr/>
              </p:nvSpPr>
              <p:spPr>
                <a:xfrm>
                  <a:off x="3528100" y="1213511"/>
                  <a:ext cx="304699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800"/>
                </a:p>
              </p:txBody>
            </p:sp>
          </mc:Choice>
          <mc:Fallback>
            <p:sp>
              <p:nvSpPr>
                <p:cNvPr id="193" name="矩形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8100" y="1213511"/>
                  <a:ext cx="304699" cy="215444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文本框 160"/>
            <p:cNvSpPr txBox="1"/>
            <p:nvPr/>
          </p:nvSpPr>
          <p:spPr>
            <a:xfrm>
              <a:off x="2805408" y="645496"/>
              <a:ext cx="823054" cy="301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8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encoder_output</a:t>
              </a:r>
              <a:endParaRPr lang="zh-CN" altLang="en-US" sz="800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527797" y="1070794"/>
              <a:ext cx="823054" cy="301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8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Attention layer</a:t>
              </a:r>
              <a:endParaRPr lang="zh-CN" altLang="en-US" sz="8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513204" y="1663255"/>
              <a:ext cx="823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8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 LSTM layer</a:t>
              </a:r>
              <a:endParaRPr lang="zh-CN" altLang="en-US" sz="8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653519" y="2340233"/>
              <a:ext cx="735986" cy="301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8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8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mbedding</a:t>
              </a:r>
              <a:endParaRPr lang="zh-CN" altLang="en-US" sz="8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575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4"/>
          <p:cNvSpPr txBox="1"/>
          <p:nvPr/>
        </p:nvSpPr>
        <p:spPr>
          <a:xfrm>
            <a:off x="4492722" y="3322167"/>
            <a:ext cx="1504097" cy="23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800" i="1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You  will  win   at   last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549184" y="2949285"/>
            <a:ext cx="221685" cy="346611"/>
          </a:xfrm>
          <a:prstGeom prst="rect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7" name="直接连接符 66"/>
          <p:cNvCxnSpPr>
            <a:stCxn id="66" idx="1"/>
            <a:endCxn id="66" idx="3"/>
          </p:cNvCxnSpPr>
          <p:nvPr/>
        </p:nvCxnSpPr>
        <p:spPr>
          <a:xfrm>
            <a:off x="4549184" y="3122590"/>
            <a:ext cx="221685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8" name="矩形 67"/>
          <p:cNvSpPr/>
          <p:nvPr/>
        </p:nvSpPr>
        <p:spPr>
          <a:xfrm>
            <a:off x="4863551" y="2949285"/>
            <a:ext cx="221685" cy="346611"/>
          </a:xfrm>
          <a:prstGeom prst="rect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9" name="直接连接符 68"/>
          <p:cNvCxnSpPr>
            <a:stCxn id="68" idx="1"/>
            <a:endCxn id="68" idx="3"/>
          </p:cNvCxnSpPr>
          <p:nvPr/>
        </p:nvCxnSpPr>
        <p:spPr>
          <a:xfrm>
            <a:off x="4863549" y="3122590"/>
            <a:ext cx="221685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70" name="矩形 69"/>
          <p:cNvSpPr/>
          <p:nvPr/>
        </p:nvSpPr>
        <p:spPr>
          <a:xfrm>
            <a:off x="5177916" y="2949285"/>
            <a:ext cx="221685" cy="346611"/>
          </a:xfrm>
          <a:prstGeom prst="rect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1" name="直接连接符 70"/>
          <p:cNvCxnSpPr>
            <a:stCxn id="70" idx="1"/>
            <a:endCxn id="70" idx="3"/>
          </p:cNvCxnSpPr>
          <p:nvPr/>
        </p:nvCxnSpPr>
        <p:spPr>
          <a:xfrm>
            <a:off x="5177920" y="3122590"/>
            <a:ext cx="221685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72" name="矩形 71"/>
          <p:cNvSpPr/>
          <p:nvPr/>
        </p:nvSpPr>
        <p:spPr>
          <a:xfrm>
            <a:off x="5492287" y="2949285"/>
            <a:ext cx="221685" cy="346611"/>
          </a:xfrm>
          <a:prstGeom prst="rect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3" name="直接连接符 72"/>
          <p:cNvCxnSpPr>
            <a:stCxn id="72" idx="1"/>
            <a:endCxn id="72" idx="3"/>
          </p:cNvCxnSpPr>
          <p:nvPr/>
        </p:nvCxnSpPr>
        <p:spPr>
          <a:xfrm>
            <a:off x="5492284" y="3122590"/>
            <a:ext cx="221685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76" name="矩形 75"/>
          <p:cNvSpPr/>
          <p:nvPr/>
        </p:nvSpPr>
        <p:spPr>
          <a:xfrm>
            <a:off x="4334929" y="2549491"/>
            <a:ext cx="329552" cy="13046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cxnSp>
        <p:nvCxnSpPr>
          <p:cNvPr id="77" name="直接连接符 76"/>
          <p:cNvCxnSpPr>
            <a:stCxn id="76" idx="0"/>
            <a:endCxn id="76" idx="2"/>
          </p:cNvCxnSpPr>
          <p:nvPr/>
        </p:nvCxnSpPr>
        <p:spPr>
          <a:xfrm>
            <a:off x="4499706" y="2549491"/>
            <a:ext cx="0" cy="1304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4664481" y="2549491"/>
            <a:ext cx="329552" cy="13046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cxnSp>
        <p:nvCxnSpPr>
          <p:cNvPr id="79" name="直接连接符 78"/>
          <p:cNvCxnSpPr>
            <a:stCxn id="78" idx="0"/>
            <a:endCxn id="78" idx="2"/>
          </p:cNvCxnSpPr>
          <p:nvPr/>
        </p:nvCxnSpPr>
        <p:spPr>
          <a:xfrm>
            <a:off x="4829258" y="2549491"/>
            <a:ext cx="0" cy="130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4826082" y="2549491"/>
            <a:ext cx="329552" cy="13046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cxnSp>
        <p:nvCxnSpPr>
          <p:cNvPr id="81" name="直接连接符 80"/>
          <p:cNvCxnSpPr>
            <a:stCxn id="80" idx="0"/>
            <a:endCxn id="80" idx="2"/>
          </p:cNvCxnSpPr>
          <p:nvPr/>
        </p:nvCxnSpPr>
        <p:spPr>
          <a:xfrm>
            <a:off x="4990858" y="2549491"/>
            <a:ext cx="0" cy="1304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401805" y="2549491"/>
            <a:ext cx="329552" cy="13046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cxnSp>
        <p:nvCxnSpPr>
          <p:cNvPr id="83" name="直接连接符 82"/>
          <p:cNvCxnSpPr>
            <a:stCxn id="82" idx="0"/>
            <a:endCxn id="82" idx="2"/>
          </p:cNvCxnSpPr>
          <p:nvPr/>
        </p:nvCxnSpPr>
        <p:spPr>
          <a:xfrm>
            <a:off x="5566581" y="2549491"/>
            <a:ext cx="0" cy="13046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4" name="矩形 83"/>
          <p:cNvSpPr/>
          <p:nvPr/>
        </p:nvSpPr>
        <p:spPr>
          <a:xfrm>
            <a:off x="5731357" y="2549302"/>
            <a:ext cx="329552" cy="13046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cxnSp>
        <p:nvCxnSpPr>
          <p:cNvPr id="85" name="直接连接符 84"/>
          <p:cNvCxnSpPr>
            <a:stCxn id="84" idx="0"/>
            <a:endCxn id="84" idx="2"/>
          </p:cNvCxnSpPr>
          <p:nvPr/>
        </p:nvCxnSpPr>
        <p:spPr>
          <a:xfrm>
            <a:off x="5896132" y="2549302"/>
            <a:ext cx="0" cy="130462"/>
          </a:xfrm>
          <a:prstGeom prst="line">
            <a:avLst/>
          </a:prstGeom>
          <a:ln w="635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5896132" y="2549397"/>
            <a:ext cx="329552" cy="13046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cxnSp>
        <p:nvCxnSpPr>
          <p:cNvPr id="87" name="直接连接符 86"/>
          <p:cNvCxnSpPr>
            <a:stCxn id="86" idx="0"/>
            <a:endCxn id="86" idx="2"/>
          </p:cNvCxnSpPr>
          <p:nvPr/>
        </p:nvCxnSpPr>
        <p:spPr>
          <a:xfrm>
            <a:off x="6060908" y="2549397"/>
            <a:ext cx="0" cy="13046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矩形 87"/>
              <p:cNvSpPr/>
              <p:nvPr/>
            </p:nvSpPr>
            <p:spPr>
              <a:xfrm>
                <a:off x="5101894" y="2486476"/>
                <a:ext cx="324895" cy="234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……</m:t>
                      </m:r>
                    </m:oMath>
                  </m:oMathPara>
                </a14:m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894" y="2486476"/>
                <a:ext cx="324895" cy="2342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57"/>
          <p:cNvSpPr txBox="1"/>
          <p:nvPr/>
        </p:nvSpPr>
        <p:spPr>
          <a:xfrm>
            <a:off x="3858919" y="3003694"/>
            <a:ext cx="658554" cy="23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800" i="1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embedding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flipH="1" flipV="1">
            <a:off x="4724966" y="2679766"/>
            <a:ext cx="558719" cy="20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5274802" y="2679766"/>
            <a:ext cx="567143" cy="20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矩形 91"/>
              <p:cNvSpPr/>
              <p:nvPr/>
            </p:nvSpPr>
            <p:spPr>
              <a:xfrm>
                <a:off x="4517390" y="2704728"/>
                <a:ext cx="493770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80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𝑓𝑖𝑙𝑡𝑒𝑟</m:t>
                          </m:r>
                        </m:e>
                        <m:sub>
                          <m:r>
                            <a:rPr lang="en-US" sz="8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92" name="矩形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390" y="2704728"/>
                <a:ext cx="493770" cy="215444"/>
              </a:xfrm>
              <a:prstGeom prst="rect">
                <a:avLst/>
              </a:prstGeom>
              <a:blipFill rotWithShape="0"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矩形 92"/>
              <p:cNvSpPr/>
              <p:nvPr/>
            </p:nvSpPr>
            <p:spPr>
              <a:xfrm>
                <a:off x="5612611" y="2702564"/>
                <a:ext cx="42364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80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𝑓𝑖𝑙𝑡𝑒𝑟</m:t>
                          </m:r>
                        </m:e>
                        <m:sub>
                          <m:r>
                            <a:rPr lang="en-US" sz="8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93" name="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611" y="2702564"/>
                <a:ext cx="423649" cy="2154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71"/>
          <p:cNvSpPr txBox="1"/>
          <p:nvPr/>
        </p:nvSpPr>
        <p:spPr>
          <a:xfrm>
            <a:off x="3826153" y="2696555"/>
            <a:ext cx="757308" cy="23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800" i="1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convolution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664481" y="2209355"/>
            <a:ext cx="164776" cy="13046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5730744" y="2207350"/>
            <a:ext cx="164776" cy="13046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99" name="文本框 87"/>
          <p:cNvSpPr txBox="1"/>
          <p:nvPr/>
        </p:nvSpPr>
        <p:spPr>
          <a:xfrm>
            <a:off x="3762465" y="2330840"/>
            <a:ext cx="757308" cy="23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800" i="1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max_pooling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0" name="文本框 89"/>
          <p:cNvSpPr txBox="1"/>
          <p:nvPr/>
        </p:nvSpPr>
        <p:spPr>
          <a:xfrm>
            <a:off x="4766694" y="2163373"/>
            <a:ext cx="851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800" i="1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encoder_output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="" xmlns:a16="http://schemas.microsoft.com/office/drawing/2014/main" id="{A2647831-F4B9-44F5-A74F-F7C384BF890C}"/>
                  </a:ext>
                </a:extLst>
              </p:cNvPr>
              <p:cNvSpPr txBox="1"/>
              <p:nvPr/>
            </p:nvSpPr>
            <p:spPr>
              <a:xfrm>
                <a:off x="4480345" y="2912733"/>
                <a:ext cx="2788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800" b="0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2647831-F4B9-44F5-A74F-F7C384BF8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345" y="2912733"/>
                <a:ext cx="278880" cy="215444"/>
              </a:xfrm>
              <a:prstGeom prst="rect">
                <a:avLst/>
              </a:prstGeom>
              <a:blipFill rotWithShape="0">
                <a:blip r:embed="rId5"/>
                <a:stretch>
                  <a:fillRect r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="" xmlns:a16="http://schemas.microsoft.com/office/drawing/2014/main" id="{0096591B-EBAC-4024-98AF-9CCA19B95988}"/>
                  </a:ext>
                </a:extLst>
              </p:cNvPr>
              <p:cNvSpPr txBox="1"/>
              <p:nvPr/>
            </p:nvSpPr>
            <p:spPr>
              <a:xfrm>
                <a:off x="4522318" y="3081938"/>
                <a:ext cx="2788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800" b="0" dirty="0"/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096591B-EBAC-4024-98AF-9CCA19B95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318" y="3081938"/>
                <a:ext cx="278880" cy="2154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矩形 112"/>
          <p:cNvSpPr/>
          <p:nvPr/>
        </p:nvSpPr>
        <p:spPr>
          <a:xfrm>
            <a:off x="4498285" y="2898832"/>
            <a:ext cx="1571208" cy="456877"/>
          </a:xfrm>
          <a:prstGeom prst="rect">
            <a:avLst/>
          </a:prstGeom>
          <a:solidFill>
            <a:schemeClr val="lt1">
              <a:alpha val="0"/>
            </a:schemeClr>
          </a:solidFill>
          <a:ln w="6350">
            <a:solidFill>
              <a:schemeClr val="dk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a16:creationId xmlns="" xmlns:a16="http://schemas.microsoft.com/office/drawing/2014/main" id="{A2647831-F4B9-44F5-A74F-F7C384BF890C}"/>
                  </a:ext>
                </a:extLst>
              </p:cNvPr>
              <p:cNvSpPr txBox="1"/>
              <p:nvPr/>
            </p:nvSpPr>
            <p:spPr>
              <a:xfrm>
                <a:off x="4791997" y="2913721"/>
                <a:ext cx="2788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800" b="0" dirty="0"/>
              </a:p>
            </p:txBody>
          </p:sp>
        </mc:Choice>
        <mc:Fallback>
          <p:sp>
            <p:nvSpPr>
              <p:cNvPr id="114" name="文本框 1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2647831-F4B9-44F5-A74F-F7C384BF8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997" y="2913721"/>
                <a:ext cx="278880" cy="215444"/>
              </a:xfrm>
              <a:prstGeom prst="rect">
                <a:avLst/>
              </a:prstGeom>
              <a:blipFill rotWithShape="0">
                <a:blip r:embed="rId7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>
                <a:extLst>
                  <a:ext uri="{FF2B5EF4-FFF2-40B4-BE49-F238E27FC236}">
                    <a16:creationId xmlns="" xmlns:a16="http://schemas.microsoft.com/office/drawing/2014/main" id="{0096591B-EBAC-4024-98AF-9CCA19B95988}"/>
                  </a:ext>
                </a:extLst>
              </p:cNvPr>
              <p:cNvSpPr txBox="1"/>
              <p:nvPr/>
            </p:nvSpPr>
            <p:spPr>
              <a:xfrm>
                <a:off x="4833970" y="3082926"/>
                <a:ext cx="2788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800" b="0" dirty="0"/>
              </a:p>
            </p:txBody>
          </p:sp>
        </mc:Choice>
        <mc:Fallback>
          <p:sp>
            <p:nvSpPr>
              <p:cNvPr id="115" name="文本框 1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096591B-EBAC-4024-98AF-9CCA19B95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970" y="3082926"/>
                <a:ext cx="278880" cy="2154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a16:creationId xmlns="" xmlns:a16="http://schemas.microsoft.com/office/drawing/2014/main" id="{A2647831-F4B9-44F5-A74F-F7C384BF890C}"/>
                  </a:ext>
                </a:extLst>
              </p:cNvPr>
              <p:cNvSpPr txBox="1"/>
              <p:nvPr/>
            </p:nvSpPr>
            <p:spPr>
              <a:xfrm>
                <a:off x="5420370" y="2912849"/>
                <a:ext cx="2788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800" b="0" dirty="0"/>
              </a:p>
            </p:txBody>
          </p:sp>
        </mc:Choice>
        <mc:Fallback>
          <p:sp>
            <p:nvSpPr>
              <p:cNvPr id="120" name="文本框 11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2647831-F4B9-44F5-A74F-F7C384BF8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370" y="2912849"/>
                <a:ext cx="278880" cy="215444"/>
              </a:xfrm>
              <a:prstGeom prst="rect">
                <a:avLst/>
              </a:prstGeom>
              <a:blipFill rotWithShape="0">
                <a:blip r:embed="rId8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a16:creationId xmlns="" xmlns:a16="http://schemas.microsoft.com/office/drawing/2014/main" id="{0096591B-EBAC-4024-98AF-9CCA19B95988}"/>
                  </a:ext>
                </a:extLst>
              </p:cNvPr>
              <p:cNvSpPr txBox="1"/>
              <p:nvPr/>
            </p:nvSpPr>
            <p:spPr>
              <a:xfrm>
                <a:off x="5462343" y="3082054"/>
                <a:ext cx="2788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800" b="0" dirty="0"/>
              </a:p>
            </p:txBody>
          </p:sp>
        </mc:Choice>
        <mc:Fallback>
          <p:sp>
            <p:nvSpPr>
              <p:cNvPr id="121" name="文本框 1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096591B-EBAC-4024-98AF-9CCA19B95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343" y="3082054"/>
                <a:ext cx="278880" cy="2154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>
                <a:extLst>
                  <a:ext uri="{FF2B5EF4-FFF2-40B4-BE49-F238E27FC236}">
                    <a16:creationId xmlns="" xmlns:a16="http://schemas.microsoft.com/office/drawing/2014/main" id="{A2647831-F4B9-44F5-A74F-F7C384BF890C}"/>
                  </a:ext>
                </a:extLst>
              </p:cNvPr>
              <p:cNvSpPr txBox="1"/>
              <p:nvPr/>
            </p:nvSpPr>
            <p:spPr>
              <a:xfrm>
                <a:off x="5105820" y="2912733"/>
                <a:ext cx="2788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800" b="0" dirty="0"/>
              </a:p>
            </p:txBody>
          </p:sp>
        </mc:Choice>
        <mc:Fallback>
          <p:sp>
            <p:nvSpPr>
              <p:cNvPr id="122" name="文本框 1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2647831-F4B9-44F5-A74F-F7C384BF8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820" y="2912733"/>
                <a:ext cx="278880" cy="215444"/>
              </a:xfrm>
              <a:prstGeom prst="rect">
                <a:avLst/>
              </a:prstGeom>
              <a:blipFill rotWithShape="0">
                <a:blip r:embed="rId5"/>
                <a:stretch>
                  <a:fillRect r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本框 122">
                <a:extLst>
                  <a:ext uri="{FF2B5EF4-FFF2-40B4-BE49-F238E27FC236}">
                    <a16:creationId xmlns="" xmlns:a16="http://schemas.microsoft.com/office/drawing/2014/main" id="{0096591B-EBAC-4024-98AF-9CCA19B95988}"/>
                  </a:ext>
                </a:extLst>
              </p:cNvPr>
              <p:cNvSpPr txBox="1"/>
              <p:nvPr/>
            </p:nvSpPr>
            <p:spPr>
              <a:xfrm>
                <a:off x="5147793" y="3081938"/>
                <a:ext cx="2788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800" b="0" dirty="0"/>
              </a:p>
            </p:txBody>
          </p:sp>
        </mc:Choice>
        <mc:Fallback>
          <p:sp>
            <p:nvSpPr>
              <p:cNvPr id="123" name="文本框 1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096591B-EBAC-4024-98AF-9CCA19B95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793" y="3081938"/>
                <a:ext cx="278880" cy="2154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矩形 123"/>
          <p:cNvSpPr/>
          <p:nvPr/>
        </p:nvSpPr>
        <p:spPr>
          <a:xfrm>
            <a:off x="5809805" y="2950512"/>
            <a:ext cx="221685" cy="346611"/>
          </a:xfrm>
          <a:prstGeom prst="rect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5" name="直接连接符 124"/>
          <p:cNvCxnSpPr>
            <a:stCxn id="124" idx="1"/>
            <a:endCxn id="124" idx="3"/>
          </p:cNvCxnSpPr>
          <p:nvPr/>
        </p:nvCxnSpPr>
        <p:spPr>
          <a:xfrm>
            <a:off x="5809802" y="3123817"/>
            <a:ext cx="221685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本框 125">
                <a:extLst>
                  <a:ext uri="{FF2B5EF4-FFF2-40B4-BE49-F238E27FC236}">
                    <a16:creationId xmlns="" xmlns:a16="http://schemas.microsoft.com/office/drawing/2014/main" id="{A2647831-F4B9-44F5-A74F-F7C384BF890C}"/>
                  </a:ext>
                </a:extLst>
              </p:cNvPr>
              <p:cNvSpPr txBox="1"/>
              <p:nvPr/>
            </p:nvSpPr>
            <p:spPr>
              <a:xfrm>
                <a:off x="5737888" y="2914076"/>
                <a:ext cx="2788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800" b="0" dirty="0"/>
              </a:p>
            </p:txBody>
          </p:sp>
        </mc:Choice>
        <mc:Fallback>
          <p:sp>
            <p:nvSpPr>
              <p:cNvPr id="126" name="文本框 1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2647831-F4B9-44F5-A74F-F7C384BF8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888" y="2914076"/>
                <a:ext cx="278880" cy="215444"/>
              </a:xfrm>
              <a:prstGeom prst="rect">
                <a:avLst/>
              </a:prstGeom>
              <a:blipFill rotWithShape="0">
                <a:blip r:embed="rId7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文本框 126">
                <a:extLst>
                  <a:ext uri="{FF2B5EF4-FFF2-40B4-BE49-F238E27FC236}">
                    <a16:creationId xmlns="" xmlns:a16="http://schemas.microsoft.com/office/drawing/2014/main" id="{0096591B-EBAC-4024-98AF-9CCA19B95988}"/>
                  </a:ext>
                </a:extLst>
              </p:cNvPr>
              <p:cNvSpPr txBox="1"/>
              <p:nvPr/>
            </p:nvSpPr>
            <p:spPr>
              <a:xfrm>
                <a:off x="5779861" y="3083281"/>
                <a:ext cx="2788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800" b="0" dirty="0"/>
              </a:p>
            </p:txBody>
          </p:sp>
        </mc:Choice>
        <mc:Fallback>
          <p:sp>
            <p:nvSpPr>
              <p:cNvPr id="127" name="文本框 12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096591B-EBAC-4024-98AF-9CCA19B95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861" y="3083281"/>
                <a:ext cx="278880" cy="2154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曲线连接符 127"/>
          <p:cNvCxnSpPr/>
          <p:nvPr/>
        </p:nvCxnSpPr>
        <p:spPr>
          <a:xfrm flipH="1" flipV="1">
            <a:off x="5715722" y="2261641"/>
            <a:ext cx="494327" cy="365649"/>
          </a:xfrm>
          <a:prstGeom prst="curvedConnector5">
            <a:avLst>
              <a:gd name="adj1" fmla="val 123443"/>
              <a:gd name="adj2" fmla="val 1167"/>
              <a:gd name="adj3" fmla="val 18739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/>
          <p:nvPr/>
        </p:nvCxnSpPr>
        <p:spPr>
          <a:xfrm flipH="1" flipV="1">
            <a:off x="4654810" y="2261830"/>
            <a:ext cx="494327" cy="365649"/>
          </a:xfrm>
          <a:prstGeom prst="curvedConnector5">
            <a:avLst>
              <a:gd name="adj1" fmla="val 123443"/>
              <a:gd name="adj2" fmla="val 1167"/>
              <a:gd name="adj3" fmla="val 18739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4560755" y="2174909"/>
            <a:ext cx="1402689" cy="199510"/>
          </a:xfrm>
          <a:prstGeom prst="rect">
            <a:avLst/>
          </a:prstGeom>
          <a:solidFill>
            <a:schemeClr val="lt1">
              <a:alpha val="0"/>
            </a:schemeClr>
          </a:solidFill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332504" y="2055563"/>
            <a:ext cx="2430496" cy="1812827"/>
            <a:chOff x="6332504" y="2055563"/>
            <a:chExt cx="2430496" cy="1812827"/>
          </a:xfrm>
        </p:grpSpPr>
        <p:sp>
          <p:nvSpPr>
            <p:cNvPr id="134" name="文本框 4"/>
            <p:cNvSpPr txBox="1"/>
            <p:nvPr/>
          </p:nvSpPr>
          <p:spPr>
            <a:xfrm>
              <a:off x="7050078" y="3652946"/>
              <a:ext cx="1478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i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You </a:t>
              </a:r>
              <a:r>
                <a:rPr lang="en-US" sz="800" i="1" kern="120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will  win  at  last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7145925" y="3353771"/>
              <a:ext cx="164583" cy="259766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136" name="直接连接符 135"/>
            <p:cNvCxnSpPr>
              <a:stCxn id="135" idx="1"/>
              <a:endCxn id="135" idx="3"/>
            </p:cNvCxnSpPr>
            <p:nvPr/>
          </p:nvCxnSpPr>
          <p:spPr>
            <a:xfrm>
              <a:off x="7145925" y="3483655"/>
              <a:ext cx="164583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7145925" y="3094006"/>
              <a:ext cx="164583" cy="259766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138" name="直接连接符 137"/>
            <p:cNvCxnSpPr>
              <a:stCxn id="137" idx="1"/>
              <a:endCxn id="137" idx="3"/>
            </p:cNvCxnSpPr>
            <p:nvPr/>
          </p:nvCxnSpPr>
          <p:spPr>
            <a:xfrm>
              <a:off x="7145925" y="3223889"/>
              <a:ext cx="164583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 138"/>
            <p:cNvSpPr/>
            <p:nvPr/>
          </p:nvSpPr>
          <p:spPr>
            <a:xfrm>
              <a:off x="7145925" y="2814489"/>
              <a:ext cx="164583" cy="259766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202" name="直接连接符 201"/>
            <p:cNvCxnSpPr>
              <a:stCxn id="139" idx="1"/>
              <a:endCxn id="139" idx="3"/>
            </p:cNvCxnSpPr>
            <p:nvPr/>
          </p:nvCxnSpPr>
          <p:spPr>
            <a:xfrm>
              <a:off x="7145925" y="2944371"/>
              <a:ext cx="164583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矩形 202"/>
            <p:cNvSpPr/>
            <p:nvPr/>
          </p:nvSpPr>
          <p:spPr>
            <a:xfrm>
              <a:off x="7379318" y="3353771"/>
              <a:ext cx="164583" cy="259766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204" name="直接连接符 203"/>
            <p:cNvCxnSpPr>
              <a:stCxn id="203" idx="1"/>
              <a:endCxn id="203" idx="3"/>
            </p:cNvCxnSpPr>
            <p:nvPr/>
          </p:nvCxnSpPr>
          <p:spPr>
            <a:xfrm>
              <a:off x="7379318" y="3483655"/>
              <a:ext cx="164583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 204"/>
            <p:cNvSpPr/>
            <p:nvPr/>
          </p:nvSpPr>
          <p:spPr>
            <a:xfrm>
              <a:off x="7379318" y="3094006"/>
              <a:ext cx="164583" cy="259766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206" name="直接连接符 205"/>
            <p:cNvCxnSpPr>
              <a:stCxn id="205" idx="1"/>
              <a:endCxn id="205" idx="3"/>
            </p:cNvCxnSpPr>
            <p:nvPr/>
          </p:nvCxnSpPr>
          <p:spPr>
            <a:xfrm>
              <a:off x="7379318" y="3223889"/>
              <a:ext cx="164583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矩形 206"/>
            <p:cNvSpPr/>
            <p:nvPr/>
          </p:nvSpPr>
          <p:spPr>
            <a:xfrm>
              <a:off x="7379318" y="2814489"/>
              <a:ext cx="164583" cy="259766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208" name="直接连接符 207"/>
            <p:cNvCxnSpPr>
              <a:stCxn id="207" idx="1"/>
              <a:endCxn id="207" idx="3"/>
            </p:cNvCxnSpPr>
            <p:nvPr/>
          </p:nvCxnSpPr>
          <p:spPr>
            <a:xfrm>
              <a:off x="7379318" y="2944371"/>
              <a:ext cx="164583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 208"/>
            <p:cNvSpPr/>
            <p:nvPr/>
          </p:nvSpPr>
          <p:spPr>
            <a:xfrm>
              <a:off x="7612711" y="3353771"/>
              <a:ext cx="164583" cy="259766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210" name="直接连接符 209"/>
            <p:cNvCxnSpPr>
              <a:stCxn id="209" idx="1"/>
              <a:endCxn id="209" idx="3"/>
            </p:cNvCxnSpPr>
            <p:nvPr/>
          </p:nvCxnSpPr>
          <p:spPr>
            <a:xfrm>
              <a:off x="7612711" y="3483655"/>
              <a:ext cx="164583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矩形 210"/>
            <p:cNvSpPr/>
            <p:nvPr/>
          </p:nvSpPr>
          <p:spPr>
            <a:xfrm>
              <a:off x="7612711" y="3094006"/>
              <a:ext cx="164583" cy="259766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212" name="直接连接符 211"/>
            <p:cNvCxnSpPr>
              <a:stCxn id="211" idx="1"/>
              <a:endCxn id="211" idx="3"/>
            </p:cNvCxnSpPr>
            <p:nvPr/>
          </p:nvCxnSpPr>
          <p:spPr>
            <a:xfrm>
              <a:off x="7612711" y="3223889"/>
              <a:ext cx="164583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矩形 212"/>
            <p:cNvSpPr/>
            <p:nvPr/>
          </p:nvSpPr>
          <p:spPr>
            <a:xfrm>
              <a:off x="7612711" y="2814489"/>
              <a:ext cx="164583" cy="259766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214" name="直接连接符 213"/>
            <p:cNvCxnSpPr>
              <a:stCxn id="213" idx="1"/>
              <a:endCxn id="213" idx="3"/>
            </p:cNvCxnSpPr>
            <p:nvPr/>
          </p:nvCxnSpPr>
          <p:spPr>
            <a:xfrm>
              <a:off x="7612711" y="2944371"/>
              <a:ext cx="164583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矩形 214"/>
            <p:cNvSpPr/>
            <p:nvPr/>
          </p:nvSpPr>
          <p:spPr>
            <a:xfrm>
              <a:off x="7846104" y="3353771"/>
              <a:ext cx="164583" cy="259766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216" name="直接连接符 215"/>
            <p:cNvCxnSpPr>
              <a:stCxn id="215" idx="1"/>
              <a:endCxn id="215" idx="3"/>
            </p:cNvCxnSpPr>
            <p:nvPr/>
          </p:nvCxnSpPr>
          <p:spPr>
            <a:xfrm>
              <a:off x="7846104" y="3483655"/>
              <a:ext cx="164583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矩形 216"/>
            <p:cNvSpPr/>
            <p:nvPr/>
          </p:nvSpPr>
          <p:spPr>
            <a:xfrm>
              <a:off x="7846104" y="3094006"/>
              <a:ext cx="164583" cy="259766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218" name="直接连接符 217"/>
            <p:cNvCxnSpPr>
              <a:stCxn id="217" idx="1"/>
              <a:endCxn id="217" idx="3"/>
            </p:cNvCxnSpPr>
            <p:nvPr/>
          </p:nvCxnSpPr>
          <p:spPr>
            <a:xfrm>
              <a:off x="7846104" y="3223889"/>
              <a:ext cx="164583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矩形 218"/>
            <p:cNvSpPr/>
            <p:nvPr/>
          </p:nvSpPr>
          <p:spPr>
            <a:xfrm>
              <a:off x="7846104" y="2814489"/>
              <a:ext cx="164583" cy="259766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220" name="直接连接符 219"/>
            <p:cNvCxnSpPr>
              <a:stCxn id="219" idx="1"/>
              <a:endCxn id="219" idx="3"/>
            </p:cNvCxnSpPr>
            <p:nvPr/>
          </p:nvCxnSpPr>
          <p:spPr>
            <a:xfrm>
              <a:off x="7846104" y="2944371"/>
              <a:ext cx="164583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矩形 220"/>
            <p:cNvSpPr/>
            <p:nvPr/>
          </p:nvSpPr>
          <p:spPr>
            <a:xfrm>
              <a:off x="8079497" y="3353771"/>
              <a:ext cx="164583" cy="259766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222" name="直接连接符 221"/>
            <p:cNvCxnSpPr>
              <a:stCxn id="221" idx="1"/>
              <a:endCxn id="221" idx="3"/>
            </p:cNvCxnSpPr>
            <p:nvPr/>
          </p:nvCxnSpPr>
          <p:spPr>
            <a:xfrm>
              <a:off x="8079497" y="3483655"/>
              <a:ext cx="164583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矩形 222"/>
            <p:cNvSpPr/>
            <p:nvPr/>
          </p:nvSpPr>
          <p:spPr>
            <a:xfrm>
              <a:off x="8079497" y="3094006"/>
              <a:ext cx="164583" cy="259766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224" name="直接连接符 223"/>
            <p:cNvCxnSpPr>
              <a:stCxn id="223" idx="1"/>
              <a:endCxn id="223" idx="3"/>
            </p:cNvCxnSpPr>
            <p:nvPr/>
          </p:nvCxnSpPr>
          <p:spPr>
            <a:xfrm>
              <a:off x="8079497" y="3223889"/>
              <a:ext cx="164583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矩形 224"/>
            <p:cNvSpPr/>
            <p:nvPr/>
          </p:nvSpPr>
          <p:spPr>
            <a:xfrm>
              <a:off x="8079497" y="2814489"/>
              <a:ext cx="164583" cy="259766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226" name="直接连接符 225"/>
            <p:cNvCxnSpPr>
              <a:stCxn id="225" idx="1"/>
              <a:endCxn id="225" idx="3"/>
            </p:cNvCxnSpPr>
            <p:nvPr/>
          </p:nvCxnSpPr>
          <p:spPr>
            <a:xfrm>
              <a:off x="8079497" y="2944371"/>
              <a:ext cx="164583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矩形 226"/>
            <p:cNvSpPr/>
            <p:nvPr/>
          </p:nvSpPr>
          <p:spPr>
            <a:xfrm>
              <a:off x="6762465" y="2434874"/>
              <a:ext cx="323998" cy="129883"/>
            </a:xfrm>
            <a:prstGeom prst="rect">
              <a:avLst/>
            </a:prstGeom>
            <a:ln w="127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228" name="直接连接符 227"/>
            <p:cNvCxnSpPr>
              <a:stCxn id="227" idx="0"/>
              <a:endCxn id="227" idx="2"/>
            </p:cNvCxnSpPr>
            <p:nvPr/>
          </p:nvCxnSpPr>
          <p:spPr>
            <a:xfrm>
              <a:off x="6924464" y="2434874"/>
              <a:ext cx="0" cy="129883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9" name="矩形 228"/>
            <p:cNvSpPr/>
            <p:nvPr/>
          </p:nvSpPr>
          <p:spPr>
            <a:xfrm>
              <a:off x="7086462" y="2434874"/>
              <a:ext cx="323998" cy="129883"/>
            </a:xfrm>
            <a:prstGeom prst="rect">
              <a:avLst/>
            </a:prstGeom>
            <a:ln w="127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230" name="直接连接符 229"/>
            <p:cNvCxnSpPr>
              <a:stCxn id="229" idx="0"/>
              <a:endCxn id="229" idx="2"/>
            </p:cNvCxnSpPr>
            <p:nvPr/>
          </p:nvCxnSpPr>
          <p:spPr>
            <a:xfrm>
              <a:off x="7248462" y="2434874"/>
              <a:ext cx="0" cy="129883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1" name="矩形 230"/>
            <p:cNvSpPr/>
            <p:nvPr/>
          </p:nvSpPr>
          <p:spPr>
            <a:xfrm>
              <a:off x="7248461" y="2434874"/>
              <a:ext cx="323998" cy="129883"/>
            </a:xfrm>
            <a:prstGeom prst="rect">
              <a:avLst/>
            </a:prstGeom>
            <a:ln w="127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232" name="直接连接符 231"/>
            <p:cNvCxnSpPr>
              <a:stCxn id="231" idx="0"/>
              <a:endCxn id="231" idx="2"/>
            </p:cNvCxnSpPr>
            <p:nvPr/>
          </p:nvCxnSpPr>
          <p:spPr>
            <a:xfrm>
              <a:off x="7410460" y="2434874"/>
              <a:ext cx="0" cy="129883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3" name="矩形 232"/>
            <p:cNvSpPr/>
            <p:nvPr/>
          </p:nvSpPr>
          <p:spPr>
            <a:xfrm>
              <a:off x="7811359" y="2434874"/>
              <a:ext cx="323998" cy="129883"/>
            </a:xfrm>
            <a:prstGeom prst="rect">
              <a:avLst/>
            </a:prstGeom>
            <a:ln w="127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234" name="直接连接符 233"/>
            <p:cNvCxnSpPr>
              <a:stCxn id="233" idx="0"/>
              <a:endCxn id="233" idx="2"/>
            </p:cNvCxnSpPr>
            <p:nvPr/>
          </p:nvCxnSpPr>
          <p:spPr>
            <a:xfrm>
              <a:off x="7973359" y="2434874"/>
              <a:ext cx="0" cy="129883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5" name="矩形 234"/>
            <p:cNvSpPr/>
            <p:nvPr/>
          </p:nvSpPr>
          <p:spPr>
            <a:xfrm>
              <a:off x="8135357" y="2434686"/>
              <a:ext cx="323998" cy="129883"/>
            </a:xfrm>
            <a:prstGeom prst="rect">
              <a:avLst/>
            </a:prstGeom>
            <a:ln w="127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236" name="直接连接符 235"/>
            <p:cNvCxnSpPr>
              <a:stCxn id="235" idx="0"/>
              <a:endCxn id="235" idx="2"/>
            </p:cNvCxnSpPr>
            <p:nvPr/>
          </p:nvCxnSpPr>
          <p:spPr>
            <a:xfrm>
              <a:off x="8297355" y="2434686"/>
              <a:ext cx="0" cy="129883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7" name="矩形 236"/>
            <p:cNvSpPr/>
            <p:nvPr/>
          </p:nvSpPr>
          <p:spPr>
            <a:xfrm>
              <a:off x="8297355" y="2434780"/>
              <a:ext cx="323998" cy="129883"/>
            </a:xfrm>
            <a:prstGeom prst="rect">
              <a:avLst/>
            </a:prstGeom>
            <a:ln w="127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238" name="直接连接符 237"/>
            <p:cNvCxnSpPr>
              <a:stCxn id="237" idx="0"/>
              <a:endCxn id="237" idx="2"/>
            </p:cNvCxnSpPr>
            <p:nvPr/>
          </p:nvCxnSpPr>
          <p:spPr>
            <a:xfrm>
              <a:off x="8459354" y="2434780"/>
              <a:ext cx="0" cy="129883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9" name="矩形 238"/>
                <p:cNvSpPr/>
                <p:nvPr/>
              </p:nvSpPr>
              <p:spPr>
                <a:xfrm>
                  <a:off x="7533199" y="2362830"/>
                  <a:ext cx="319419" cy="2332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……</m:t>
                        </m:r>
                      </m:oMath>
                    </m:oMathPara>
                  </a14:m>
                  <a:endParaRPr lang="zh-CN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39" name="矩形 2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199" y="2362830"/>
                  <a:ext cx="319419" cy="23325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1" name="文本框 57"/>
            <p:cNvSpPr txBox="1"/>
            <p:nvPr/>
          </p:nvSpPr>
          <p:spPr>
            <a:xfrm>
              <a:off x="6337258" y="3076215"/>
              <a:ext cx="647455" cy="233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i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embedding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242" name="直接箭头连接符 241"/>
            <p:cNvCxnSpPr/>
            <p:nvPr/>
          </p:nvCxnSpPr>
          <p:spPr>
            <a:xfrm flipH="1" flipV="1">
              <a:off x="7145927" y="2564570"/>
              <a:ext cx="549302" cy="201903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7686496" y="2564570"/>
              <a:ext cx="557584" cy="201903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矩形 243"/>
                <p:cNvSpPr/>
                <p:nvPr/>
              </p:nvSpPr>
              <p:spPr>
                <a:xfrm>
                  <a:off x="6941849" y="2544970"/>
                  <a:ext cx="485448" cy="2332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800" i="1" kern="1200">
                                <a:solidFill>
                                  <a:srgbClr val="70AD47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kern="1200">
                                <a:solidFill>
                                  <a:srgbClr val="70AD47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𝑓𝑖𝑙𝑡𝑒𝑟</m:t>
                            </m:r>
                          </m:e>
                          <m:sub>
                            <m:r>
                              <a:rPr lang="en-US" sz="800" i="1" kern="1200">
                                <a:solidFill>
                                  <a:srgbClr val="70AD47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44" name="矩形 2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849" y="2544970"/>
                  <a:ext cx="485448" cy="23325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5" name="矩形 244"/>
                <p:cNvSpPr/>
                <p:nvPr/>
              </p:nvSpPr>
              <p:spPr>
                <a:xfrm>
                  <a:off x="8018612" y="2542817"/>
                  <a:ext cx="416508" cy="2332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800" i="1" kern="1200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kern="1200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𝑓𝑖𝑙𝑡𝑒𝑟</m:t>
                            </m:r>
                          </m:e>
                          <m:sub>
                            <m:r>
                              <a:rPr lang="en-US" sz="800" i="1" kern="1200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612" y="2542817"/>
                  <a:ext cx="416508" cy="23325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6" name="文本框 71"/>
            <p:cNvSpPr txBox="1"/>
            <p:nvPr/>
          </p:nvSpPr>
          <p:spPr>
            <a:xfrm>
              <a:off x="6332504" y="2549534"/>
              <a:ext cx="744544" cy="233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i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convolution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7086462" y="2096250"/>
              <a:ext cx="161999" cy="129883"/>
            </a:xfrm>
            <a:prstGeom prst="rect">
              <a:avLst/>
            </a:prstGeom>
            <a:ln w="127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8134754" y="2094255"/>
              <a:ext cx="161999" cy="129883"/>
            </a:xfrm>
            <a:prstGeom prst="rect">
              <a:avLst/>
            </a:prstGeom>
            <a:ln w="127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249" name="曲线连接符 248"/>
            <p:cNvCxnSpPr/>
            <p:nvPr/>
          </p:nvCxnSpPr>
          <p:spPr>
            <a:xfrm flipH="1" flipV="1">
              <a:off x="7076954" y="2148493"/>
              <a:ext cx="485996" cy="364023"/>
            </a:xfrm>
            <a:prstGeom prst="curvedConnector5">
              <a:avLst>
                <a:gd name="adj1" fmla="val 123443"/>
                <a:gd name="adj2" fmla="val 1167"/>
                <a:gd name="adj3" fmla="val 187394"/>
              </a:avLst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曲线连接符 249"/>
            <p:cNvCxnSpPr/>
            <p:nvPr/>
          </p:nvCxnSpPr>
          <p:spPr>
            <a:xfrm flipH="1" flipV="1">
              <a:off x="8119985" y="2148304"/>
              <a:ext cx="485996" cy="364023"/>
            </a:xfrm>
            <a:prstGeom prst="curvedConnector5">
              <a:avLst>
                <a:gd name="adj1" fmla="val 123443"/>
                <a:gd name="adj2" fmla="val 1167"/>
                <a:gd name="adj3" fmla="val 187394"/>
              </a:avLst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文本框 87"/>
            <p:cNvSpPr txBox="1"/>
            <p:nvPr/>
          </p:nvSpPr>
          <p:spPr>
            <a:xfrm>
              <a:off x="6335443" y="2194930"/>
              <a:ext cx="744544" cy="233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i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max_pooling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7086463" y="2766474"/>
              <a:ext cx="1230197" cy="904908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dk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8268812" y="2823563"/>
              <a:ext cx="41798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C4591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POS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8266270" y="3220214"/>
              <a:ext cx="49673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Words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>
              <a:off x="7012037" y="2055563"/>
              <a:ext cx="1379047" cy="19862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7305446" y="2030185"/>
                <a:ext cx="692689" cy="227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80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zh-CN" alt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800" i="1">
                                  <a:latin typeface="Cambria Math" panose="02040503050406030204" pitchFamily="18" charset="0"/>
                                </a:rPr>
                                <m:t>𝐸𝐷𝑈</m:t>
                              </m:r>
                            </m:e>
                            <m:sub>
                              <m:r>
                                <a:rPr lang="zh-CN" altLang="en-US" sz="800" i="1">
                                  <a:latin typeface="Cambria Math" panose="02040503050406030204" pitchFamily="18" charset="0"/>
                                </a:rPr>
                                <m:t>𝑒𝑛𝑐𝑜𝑑𝑒𝑑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80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446" y="2030185"/>
                <a:ext cx="692689" cy="227242"/>
              </a:xfrm>
              <a:prstGeom prst="rect">
                <a:avLst/>
              </a:prstGeom>
              <a:blipFill rotWithShape="0">
                <a:blip r:embed="rId12"/>
                <a:stretch>
                  <a:fillRect t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71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9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95B198-0CF8-4961-9A72-EAA254D0AB3E}"/>
              </a:ext>
            </a:extLst>
          </p:cNvPr>
          <p:cNvSpPr txBox="1"/>
          <p:nvPr/>
        </p:nvSpPr>
        <p:spPr>
          <a:xfrm>
            <a:off x="6553497" y="4058649"/>
            <a:ext cx="390436" cy="289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3485A8B3-F2DA-4CC5-9BC0-13570C91F303}"/>
              </a:ext>
            </a:extLst>
          </p:cNvPr>
          <p:cNvGrpSpPr/>
          <p:nvPr/>
        </p:nvGrpSpPr>
        <p:grpSpPr>
          <a:xfrm>
            <a:off x="5568711" y="3953879"/>
            <a:ext cx="322431" cy="526185"/>
            <a:chOff x="866067" y="1602404"/>
            <a:chExt cx="631256" cy="1079148"/>
          </a:xfrm>
        </p:grpSpPr>
        <p:grpSp>
          <p:nvGrpSpPr>
            <p:cNvPr id="71" name="组合 7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1C30BB0-D811-4C8D-9440-45BE5B039420}"/>
                </a:ext>
              </a:extLst>
            </p:cNvPr>
            <p:cNvGrpSpPr/>
            <p:nvPr/>
          </p:nvGrpSpPr>
          <p:grpSpPr>
            <a:xfrm>
              <a:off x="1000893" y="1678344"/>
              <a:ext cx="448887" cy="942109"/>
              <a:chOff x="1000893" y="1678344"/>
              <a:chExt cx="448887" cy="942109"/>
            </a:xfrm>
          </p:grpSpPr>
          <p:sp>
            <p:nvSpPr>
              <p:cNvPr id="74" name="矩形 7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C0D9874-165D-4EEF-A95B-2344F1821A10}"/>
                  </a:ext>
                </a:extLst>
              </p:cNvPr>
              <p:cNvSpPr/>
              <p:nvPr/>
            </p:nvSpPr>
            <p:spPr>
              <a:xfrm>
                <a:off x="1000893" y="1678344"/>
                <a:ext cx="448887" cy="9421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CD5C43F-EC34-4AEF-8064-5E8DB25B4AEC}"/>
                  </a:ext>
                </a:extLst>
              </p:cNvPr>
              <p:cNvCxnSpPr>
                <a:cxnSpLocks/>
                <a:stCxn id="74" idx="1"/>
                <a:endCxn id="74" idx="3"/>
              </p:cNvCxnSpPr>
              <p:nvPr/>
            </p:nvCxnSpPr>
            <p:spPr>
              <a:xfrm>
                <a:off x="1000893" y="2149400"/>
                <a:ext cx="448887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本框 217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A2647831-F4B9-44F5-A74F-F7C384BF890C}"/>
                    </a:ext>
                  </a:extLst>
                </p:cNvPr>
                <p:cNvSpPr txBox="1"/>
                <p:nvPr/>
              </p:nvSpPr>
              <p:spPr>
                <a:xfrm>
                  <a:off x="866067" y="1602404"/>
                  <a:ext cx="545640" cy="5934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𝑝𝑜𝑠</m:t>
                            </m:r>
                          </m:e>
                          <m:sub>
                            <m:r>
                              <a:rPr lang="en-US" sz="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72" name="文本框 21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xmlns:lc="http://schemas.openxmlformats.org/drawingml/2006/lockedCanvas" id="{A2647831-F4B9-44F5-A74F-F7C384BF8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067" y="1602404"/>
                  <a:ext cx="545640" cy="59346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218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B002BFDD-9EBF-4F6E-ADDD-AA1CA0002587}"/>
                    </a:ext>
                  </a:extLst>
                </p:cNvPr>
                <p:cNvSpPr txBox="1"/>
                <p:nvPr/>
              </p:nvSpPr>
              <p:spPr>
                <a:xfrm>
                  <a:off x="951683" y="2088086"/>
                  <a:ext cx="545640" cy="5934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73" name="文本框 21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xmlns:lc="http://schemas.openxmlformats.org/drawingml/2006/lockedCanvas" id="{B002BFDD-9EBF-4F6E-ADDD-AA1CA0002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683" y="2088086"/>
                  <a:ext cx="545640" cy="5934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D03AA57-48C6-4D97-91F2-7AABF8700BDB}"/>
              </a:ext>
            </a:extLst>
          </p:cNvPr>
          <p:cNvGrpSpPr/>
          <p:nvPr/>
        </p:nvGrpSpPr>
        <p:grpSpPr>
          <a:xfrm>
            <a:off x="6102995" y="3990132"/>
            <a:ext cx="229281" cy="459365"/>
            <a:chOff x="1400589" y="1669976"/>
            <a:chExt cx="448887" cy="942109"/>
          </a:xfrm>
        </p:grpSpPr>
        <p:sp>
          <p:nvSpPr>
            <p:cNvPr id="69" name="矩形 6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91BCB48-F9C8-454B-9458-11A4B1FFFD63}"/>
                </a:ext>
              </a:extLst>
            </p:cNvPr>
            <p:cNvSpPr/>
            <p:nvPr/>
          </p:nvSpPr>
          <p:spPr>
            <a:xfrm>
              <a:off x="1400589" y="1669976"/>
              <a:ext cx="448887" cy="9421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17FBCD8-48D9-48E2-B271-8AC662E0B951}"/>
                </a:ext>
              </a:extLst>
            </p:cNvPr>
            <p:cNvCxnSpPr>
              <a:cxnSpLocks/>
              <a:stCxn id="69" idx="1"/>
              <a:endCxn id="69" idx="3"/>
            </p:cNvCxnSpPr>
            <p:nvPr/>
          </p:nvCxnSpPr>
          <p:spPr>
            <a:xfrm>
              <a:off x="1400589" y="2141031"/>
              <a:ext cx="448887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9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5678881-BEBD-43D8-933C-DE950B46221D}"/>
                  </a:ext>
                </a:extLst>
              </p:cNvPr>
              <p:cNvSpPr txBox="1"/>
              <p:nvPr/>
            </p:nvSpPr>
            <p:spPr>
              <a:xfrm>
                <a:off x="6034483" y="3946198"/>
                <a:ext cx="278701" cy="289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𝑝𝑜𝑠</m:t>
                          </m:r>
                        </m:e>
                        <m:sub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文本框 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xmlns:lc="http://schemas.openxmlformats.org/drawingml/2006/lockedCanvas" id="{55678881-BEBD-43D8-933C-DE950B46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483" y="3946198"/>
                <a:ext cx="278701" cy="289369"/>
              </a:xfrm>
              <a:prstGeom prst="rect">
                <a:avLst/>
              </a:prstGeom>
              <a:blipFill rotWithShape="0">
                <a:blip r:embed="rId4"/>
                <a:stretch>
                  <a:fillRect r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9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A2F0ABA-B6CC-4AF1-8443-E8E0EEE75B8A}"/>
                  </a:ext>
                </a:extLst>
              </p:cNvPr>
              <p:cNvSpPr txBox="1"/>
              <p:nvPr/>
            </p:nvSpPr>
            <p:spPr>
              <a:xfrm>
                <a:off x="6076013" y="4196010"/>
                <a:ext cx="278701" cy="289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9" name="文本框 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xmlns:lc="http://schemas.openxmlformats.org/drawingml/2006/lockedCanvas" id="{BA2F0ABA-B6CC-4AF1-8443-E8E0EEE75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013" y="4196010"/>
                <a:ext cx="278701" cy="2893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0ED8C1C-447D-4C0E-8BFB-F15B41707D7E}"/>
              </a:ext>
            </a:extLst>
          </p:cNvPr>
          <p:cNvGrpSpPr/>
          <p:nvPr/>
        </p:nvGrpSpPr>
        <p:grpSpPr>
          <a:xfrm>
            <a:off x="7103014" y="3983649"/>
            <a:ext cx="229281" cy="472331"/>
            <a:chOff x="2400836" y="1663489"/>
            <a:chExt cx="448887" cy="942109"/>
          </a:xfrm>
        </p:grpSpPr>
        <p:sp>
          <p:nvSpPr>
            <p:cNvPr id="67" name="矩形 6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9584C60-9BD6-4A33-967F-A8EAB08E0438}"/>
                </a:ext>
              </a:extLst>
            </p:cNvPr>
            <p:cNvSpPr/>
            <p:nvPr/>
          </p:nvSpPr>
          <p:spPr>
            <a:xfrm>
              <a:off x="2400836" y="1663489"/>
              <a:ext cx="448887" cy="9421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3773D4C-3740-4225-83BA-2EF22983D59C}"/>
                </a:ext>
              </a:extLst>
            </p:cNvPr>
            <p:cNvCxnSpPr>
              <a:cxnSpLocks/>
              <a:stCxn id="67" idx="1"/>
              <a:endCxn id="67" idx="3"/>
            </p:cNvCxnSpPr>
            <p:nvPr/>
          </p:nvCxnSpPr>
          <p:spPr>
            <a:xfrm>
              <a:off x="2400836" y="2134544"/>
              <a:ext cx="448887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A6A8099F-2AC4-46B7-87F7-A16E86FA548D}"/>
                  </a:ext>
                </a:extLst>
              </p:cNvPr>
              <p:cNvSpPr txBox="1"/>
              <p:nvPr/>
            </p:nvSpPr>
            <p:spPr>
              <a:xfrm>
                <a:off x="7035702" y="3938664"/>
                <a:ext cx="278701" cy="289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𝑝𝑜𝑠</m:t>
                          </m:r>
                        </m:e>
                        <m:sub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1" name="文本框 104">
                <a:extLst>
                  <a:ext uri="{FF2B5EF4-FFF2-40B4-BE49-F238E27FC236}">
                    <a16:creationId xmlns="" xmlns:a16="http://schemas.microsoft.com/office/drawing/2014/main" xmlns:a14="http://schemas.microsoft.com/office/drawing/2010/main" xmlns:lc="http://schemas.openxmlformats.org/drawingml/2006/lockedCanvas" id="{A6A8099F-2AC4-46B7-87F7-A16E86FA5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702" y="3938664"/>
                <a:ext cx="278701" cy="289369"/>
              </a:xfrm>
              <a:prstGeom prst="rect">
                <a:avLst/>
              </a:prstGeom>
              <a:blipFill rotWithShape="0"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0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096591B-EBAC-4024-98AF-9CCA19B95988}"/>
                  </a:ext>
                </a:extLst>
              </p:cNvPr>
              <p:cNvSpPr txBox="1"/>
              <p:nvPr/>
            </p:nvSpPr>
            <p:spPr>
              <a:xfrm>
                <a:off x="7082349" y="4194865"/>
                <a:ext cx="278701" cy="289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2" name="文本框 105">
                <a:extLst>
                  <a:ext uri="{FF2B5EF4-FFF2-40B4-BE49-F238E27FC236}">
                    <a16:creationId xmlns="" xmlns:a16="http://schemas.microsoft.com/office/drawing/2014/main" xmlns:a14="http://schemas.microsoft.com/office/drawing/2010/main" xmlns:lc="http://schemas.openxmlformats.org/drawingml/2006/lockedCanvas" id="{0096591B-EBAC-4024-98AF-9CCA19B95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349" y="4194865"/>
                <a:ext cx="278701" cy="2893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44309823-A5DA-4642-A747-AD22D33E59C6}"/>
              </a:ext>
            </a:extLst>
          </p:cNvPr>
          <p:cNvGrpSpPr/>
          <p:nvPr/>
        </p:nvGrpSpPr>
        <p:grpSpPr>
          <a:xfrm>
            <a:off x="5583931" y="3248346"/>
            <a:ext cx="286942" cy="517933"/>
            <a:chOff x="881290" y="891237"/>
            <a:chExt cx="561777" cy="1062222"/>
          </a:xfrm>
        </p:grpSpPr>
        <p:grpSp>
          <p:nvGrpSpPr>
            <p:cNvPr id="62" name="组合 6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3E65B7E-08A5-42A4-B285-A67C429537AC}"/>
                </a:ext>
              </a:extLst>
            </p:cNvPr>
            <p:cNvGrpSpPr/>
            <p:nvPr/>
          </p:nvGrpSpPr>
          <p:grpSpPr>
            <a:xfrm>
              <a:off x="977107" y="962444"/>
              <a:ext cx="448887" cy="942109"/>
              <a:chOff x="977107" y="962444"/>
              <a:chExt cx="448887" cy="942109"/>
            </a:xfrm>
          </p:grpSpPr>
          <p:sp>
            <p:nvSpPr>
              <p:cNvPr id="65" name="矩形 6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1BF5860-F9C3-44A5-9A8D-12CEDCE07B6E}"/>
                  </a:ext>
                </a:extLst>
              </p:cNvPr>
              <p:cNvSpPr/>
              <p:nvPr/>
            </p:nvSpPr>
            <p:spPr>
              <a:xfrm>
                <a:off x="977107" y="962444"/>
                <a:ext cx="448887" cy="9421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cxnSp>
            <p:nvCxnSpPr>
              <p:cNvPr id="66" name="直接连接符 6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4B57E18-F1CC-4743-9C27-22AC3F732F8A}"/>
                  </a:ext>
                </a:extLst>
              </p:cNvPr>
              <p:cNvCxnSpPr>
                <a:cxnSpLocks/>
                <a:stCxn id="65" idx="1"/>
                <a:endCxn id="65" idx="3"/>
              </p:cNvCxnSpPr>
              <p:nvPr/>
            </p:nvCxnSpPr>
            <p:spPr>
              <a:xfrm>
                <a:off x="977107" y="1433499"/>
                <a:ext cx="448887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208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B25830A7-7D42-4F0D-944F-2DD9E3F33317}"/>
                    </a:ext>
                  </a:extLst>
                </p:cNvPr>
                <p:cNvSpPr txBox="1"/>
                <p:nvPr/>
              </p:nvSpPr>
              <p:spPr>
                <a:xfrm>
                  <a:off x="897422" y="891237"/>
                  <a:ext cx="545645" cy="5934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sz="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sz="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US" sz="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63" name="文本框 20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xmlns:lc="http://schemas.openxmlformats.org/drawingml/2006/lockedCanvas" id="{B25830A7-7D42-4F0D-944F-2DD9E3F333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422" y="891237"/>
                  <a:ext cx="545645" cy="5934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209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7249D9EE-3358-492E-9D94-C4BE2F5E82EB}"/>
                    </a:ext>
                  </a:extLst>
                </p:cNvPr>
                <p:cNvSpPr txBox="1"/>
                <p:nvPr/>
              </p:nvSpPr>
              <p:spPr>
                <a:xfrm>
                  <a:off x="881290" y="1359995"/>
                  <a:ext cx="545645" cy="5934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zh-CN" sz="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sz="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sz="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64" name="文本框 20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xmlns:lc="http://schemas.openxmlformats.org/drawingml/2006/lockedCanvas" id="{7249D9EE-3358-492E-9D94-C4BE2F5E8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290" y="1359995"/>
                  <a:ext cx="545645" cy="5934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763AC5-EDF5-4F94-AF80-C2EE6988F9F9}"/>
              </a:ext>
            </a:extLst>
          </p:cNvPr>
          <p:cNvGrpSpPr/>
          <p:nvPr/>
        </p:nvGrpSpPr>
        <p:grpSpPr>
          <a:xfrm>
            <a:off x="6041941" y="3243782"/>
            <a:ext cx="283842" cy="522497"/>
            <a:chOff x="1334416" y="881877"/>
            <a:chExt cx="555708" cy="1071582"/>
          </a:xfrm>
        </p:grpSpPr>
        <p:grpSp>
          <p:nvGrpSpPr>
            <p:cNvPr id="57" name="组合 5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12B8170-6242-43FB-8421-68ABEADBDCFE}"/>
                </a:ext>
              </a:extLst>
            </p:cNvPr>
            <p:cNvGrpSpPr/>
            <p:nvPr/>
          </p:nvGrpSpPr>
          <p:grpSpPr>
            <a:xfrm>
              <a:off x="1414018" y="962444"/>
              <a:ext cx="448887" cy="942109"/>
              <a:chOff x="1414018" y="962444"/>
              <a:chExt cx="448887" cy="942109"/>
            </a:xfrm>
          </p:grpSpPr>
          <p:sp>
            <p:nvSpPr>
              <p:cNvPr id="60" name="矩形 5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2ADA0FA-D196-495B-B063-5708008CD7EB}"/>
                  </a:ext>
                </a:extLst>
              </p:cNvPr>
              <p:cNvSpPr/>
              <p:nvPr/>
            </p:nvSpPr>
            <p:spPr>
              <a:xfrm>
                <a:off x="1414018" y="962444"/>
                <a:ext cx="448887" cy="9421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E75C662-BAFF-4201-884A-6F9798940F72}"/>
                  </a:ext>
                </a:extLst>
              </p:cNvPr>
              <p:cNvCxnSpPr>
                <a:cxnSpLocks/>
                <a:stCxn id="60" idx="1"/>
                <a:endCxn id="60" idx="3"/>
              </p:cNvCxnSpPr>
              <p:nvPr/>
            </p:nvCxnSpPr>
            <p:spPr>
              <a:xfrm>
                <a:off x="1414018" y="1433499"/>
                <a:ext cx="448887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203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7ADC4220-FE11-4EFD-ACBC-533E0F6813C5}"/>
                    </a:ext>
                  </a:extLst>
                </p:cNvPr>
                <p:cNvSpPr txBox="1"/>
                <p:nvPr/>
              </p:nvSpPr>
              <p:spPr>
                <a:xfrm>
                  <a:off x="1344481" y="881877"/>
                  <a:ext cx="545643" cy="5934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sz="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sz="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US" sz="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58" name="文本框 20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xmlns:lc="http://schemas.openxmlformats.org/drawingml/2006/lockedCanvas" id="{7ADC4220-FE11-4EFD-ACBC-533E0F6813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481" y="881877"/>
                  <a:ext cx="545643" cy="59346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204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0E9A5260-6736-49A5-A725-8D4F06843EC5}"/>
                    </a:ext>
                  </a:extLst>
                </p:cNvPr>
                <p:cNvSpPr txBox="1"/>
                <p:nvPr/>
              </p:nvSpPr>
              <p:spPr>
                <a:xfrm>
                  <a:off x="1334416" y="1359993"/>
                  <a:ext cx="545642" cy="5934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zh-CN" sz="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sz="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sz="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59" name="文本框 20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xmlns:lc="http://schemas.openxmlformats.org/drawingml/2006/lockedCanvas" id="{0E9A5260-6736-49A5-A725-8D4F06843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4416" y="1359993"/>
                  <a:ext cx="545642" cy="59346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969CCB-A49D-4887-9BB5-26077B0A3CFC}"/>
              </a:ext>
            </a:extLst>
          </p:cNvPr>
          <p:cNvGrpSpPr/>
          <p:nvPr/>
        </p:nvGrpSpPr>
        <p:grpSpPr>
          <a:xfrm>
            <a:off x="7073145" y="3242358"/>
            <a:ext cx="284882" cy="523923"/>
            <a:chOff x="2370639" y="878954"/>
            <a:chExt cx="557742" cy="1074505"/>
          </a:xfrm>
        </p:grpSpPr>
        <p:grpSp>
          <p:nvGrpSpPr>
            <p:cNvPr id="52" name="组合 5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89DEA8E-8215-4B63-B6CD-1C3AEB0CD5E7}"/>
                </a:ext>
              </a:extLst>
            </p:cNvPr>
            <p:cNvGrpSpPr/>
            <p:nvPr/>
          </p:nvGrpSpPr>
          <p:grpSpPr>
            <a:xfrm>
              <a:off x="2451167" y="962444"/>
              <a:ext cx="448887" cy="942109"/>
              <a:chOff x="2451167" y="962444"/>
              <a:chExt cx="448887" cy="942109"/>
            </a:xfrm>
          </p:grpSpPr>
          <p:sp>
            <p:nvSpPr>
              <p:cNvPr id="55" name="矩形 5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C9893D8-1120-4010-9AF5-7E62D80C323F}"/>
                  </a:ext>
                </a:extLst>
              </p:cNvPr>
              <p:cNvSpPr/>
              <p:nvPr/>
            </p:nvSpPr>
            <p:spPr>
              <a:xfrm>
                <a:off x="2451167" y="962444"/>
                <a:ext cx="448887" cy="9421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093E026-6F6F-4F7D-8AFF-C26E637669E4}"/>
                  </a:ext>
                </a:extLst>
              </p:cNvPr>
              <p:cNvCxnSpPr>
                <a:cxnSpLocks/>
                <a:stCxn id="55" idx="1"/>
                <a:endCxn id="55" idx="3"/>
              </p:cNvCxnSpPr>
              <p:nvPr/>
            </p:nvCxnSpPr>
            <p:spPr>
              <a:xfrm>
                <a:off x="2451167" y="1433499"/>
                <a:ext cx="448887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198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E4E4B0CC-5D4B-4EFE-82AC-430CD19667AA}"/>
                    </a:ext>
                  </a:extLst>
                </p:cNvPr>
                <p:cNvSpPr txBox="1"/>
                <p:nvPr/>
              </p:nvSpPr>
              <p:spPr>
                <a:xfrm>
                  <a:off x="2370639" y="878954"/>
                  <a:ext cx="545641" cy="5934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sz="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sz="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𝑓𝑡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53" name="文本框 19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xmlns:lc="http://schemas.openxmlformats.org/drawingml/2006/lockedCanvas" id="{E4E4B0CC-5D4B-4EFE-82AC-430CD1966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0639" y="878954"/>
                  <a:ext cx="545641" cy="59346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199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5473960C-988A-4983-B56F-524D861161FC}"/>
                    </a:ext>
                  </a:extLst>
                </p:cNvPr>
                <p:cNvSpPr txBox="1"/>
                <p:nvPr/>
              </p:nvSpPr>
              <p:spPr>
                <a:xfrm>
                  <a:off x="2382740" y="1359996"/>
                  <a:ext cx="545641" cy="5934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zh-CN" sz="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sz="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𝑏𝑡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54" name="文本框 19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xmlns:lc="http://schemas.openxmlformats.org/drawingml/2006/lockedCanvas" id="{5473960C-988A-4983-B56F-524D86116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2740" y="1359996"/>
                  <a:ext cx="545641" cy="59346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直接箭头连接符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7AD0C89-FD0C-4EEA-B408-B4BD65D7B0CE}"/>
              </a:ext>
            </a:extLst>
          </p:cNvPr>
          <p:cNvCxnSpPr/>
          <p:nvPr/>
        </p:nvCxnSpPr>
        <p:spPr>
          <a:xfrm>
            <a:off x="5865880" y="3394547"/>
            <a:ext cx="216721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419B57-6543-4EE2-9897-11AFFDE044B0}"/>
              </a:ext>
            </a:extLst>
          </p:cNvPr>
          <p:cNvCxnSpPr/>
          <p:nvPr/>
        </p:nvCxnSpPr>
        <p:spPr>
          <a:xfrm>
            <a:off x="6311881" y="3394547"/>
            <a:ext cx="216721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2DFA20A-8419-4F42-98A0-EA8F95751A43}"/>
              </a:ext>
            </a:extLst>
          </p:cNvPr>
          <p:cNvCxnSpPr/>
          <p:nvPr/>
        </p:nvCxnSpPr>
        <p:spPr>
          <a:xfrm>
            <a:off x="6905339" y="3394547"/>
            <a:ext cx="216721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982D6E1-D4EA-4186-ACE1-92853BA0D154}"/>
              </a:ext>
            </a:extLst>
          </p:cNvPr>
          <p:cNvCxnSpPr/>
          <p:nvPr/>
        </p:nvCxnSpPr>
        <p:spPr>
          <a:xfrm flipH="1">
            <a:off x="5862157" y="3623653"/>
            <a:ext cx="212661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08397F75-6E50-4FED-AC86-3B77F6CFA906}"/>
              </a:ext>
            </a:extLst>
          </p:cNvPr>
          <p:cNvCxnSpPr/>
          <p:nvPr/>
        </p:nvCxnSpPr>
        <p:spPr>
          <a:xfrm flipH="1">
            <a:off x="6315941" y="3623653"/>
            <a:ext cx="212661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1D0EA4-72E3-4BEE-B6F9-CED10CE9B335}"/>
              </a:ext>
            </a:extLst>
          </p:cNvPr>
          <p:cNvCxnSpPr/>
          <p:nvPr/>
        </p:nvCxnSpPr>
        <p:spPr>
          <a:xfrm flipH="1">
            <a:off x="6897459" y="3623653"/>
            <a:ext cx="212661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21CE4CEB-AD6C-4ED7-BB0A-A1262172C839}"/>
              </a:ext>
            </a:extLst>
          </p:cNvPr>
          <p:cNvSpPr/>
          <p:nvPr/>
        </p:nvSpPr>
        <p:spPr>
          <a:xfrm>
            <a:off x="6347920" y="2698750"/>
            <a:ext cx="180682" cy="180182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B732C131-F709-4BA2-AE7D-326710BEEA48}"/>
              </a:ext>
            </a:extLst>
          </p:cNvPr>
          <p:cNvCxnSpPr>
            <a:stCxn id="22" idx="2"/>
            <a:endCxn id="22" idx="6"/>
          </p:cNvCxnSpPr>
          <p:nvPr/>
        </p:nvCxnSpPr>
        <p:spPr>
          <a:xfrm>
            <a:off x="6347920" y="2788841"/>
            <a:ext cx="180682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61622E0-EEF2-418F-8B49-276FD3D6E241}"/>
              </a:ext>
            </a:extLst>
          </p:cNvPr>
          <p:cNvCxnSpPr>
            <a:cxnSpLocks/>
            <a:stCxn id="22" idx="0"/>
            <a:endCxn id="22" idx="4"/>
          </p:cNvCxnSpPr>
          <p:nvPr/>
        </p:nvCxnSpPr>
        <p:spPr>
          <a:xfrm>
            <a:off x="6438261" y="2698750"/>
            <a:ext cx="0" cy="18018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8FF1DF-EDCA-458A-A102-B16BD68E7F14}"/>
              </a:ext>
            </a:extLst>
          </p:cNvPr>
          <p:cNvCxnSpPr>
            <a:cxnSpLocks/>
            <a:stCxn id="34" idx="0"/>
            <a:endCxn id="22" idx="4"/>
          </p:cNvCxnSpPr>
          <p:nvPr/>
        </p:nvCxnSpPr>
        <p:spPr>
          <a:xfrm flipV="1">
            <a:off x="5757167" y="2878932"/>
            <a:ext cx="681095" cy="273529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0F347FC-F8C0-4AC4-A5AF-B43C18637718}"/>
              </a:ext>
            </a:extLst>
          </p:cNvPr>
          <p:cNvCxnSpPr>
            <a:cxnSpLocks/>
            <a:stCxn id="35" idx="0"/>
            <a:endCxn id="22" idx="4"/>
          </p:cNvCxnSpPr>
          <p:nvPr/>
        </p:nvCxnSpPr>
        <p:spPr>
          <a:xfrm flipV="1">
            <a:off x="6213252" y="2878932"/>
            <a:ext cx="225010" cy="273529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5002ADB3-E47B-4813-8229-8C66FAADAB17}"/>
              </a:ext>
            </a:extLst>
          </p:cNvPr>
          <p:cNvCxnSpPr>
            <a:stCxn id="36" idx="0"/>
            <a:endCxn id="22" idx="4"/>
          </p:cNvCxnSpPr>
          <p:nvPr/>
        </p:nvCxnSpPr>
        <p:spPr>
          <a:xfrm flipH="1" flipV="1">
            <a:off x="6438261" y="2878932"/>
            <a:ext cx="784291" cy="27353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1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9E035E8-CE21-4C4C-B050-04C44433D2C8}"/>
              </a:ext>
            </a:extLst>
          </p:cNvPr>
          <p:cNvSpPr txBox="1"/>
          <p:nvPr/>
        </p:nvSpPr>
        <p:spPr>
          <a:xfrm>
            <a:off x="6552032" y="3467733"/>
            <a:ext cx="332664" cy="289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文本框 1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075BEFF6-F122-4C7F-9DE5-63E35D58CD24}"/>
              </a:ext>
            </a:extLst>
          </p:cNvPr>
          <p:cNvSpPr txBox="1"/>
          <p:nvPr/>
        </p:nvSpPr>
        <p:spPr>
          <a:xfrm>
            <a:off x="6460395" y="2918736"/>
            <a:ext cx="193631" cy="289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3A674BB1-6216-4EA1-B7C8-67C7A1AE3F3C}"/>
              </a:ext>
            </a:extLst>
          </p:cNvPr>
          <p:cNvCxnSpPr>
            <a:stCxn id="22" idx="0"/>
          </p:cNvCxnSpPr>
          <p:nvPr/>
        </p:nvCxnSpPr>
        <p:spPr>
          <a:xfrm flipV="1">
            <a:off x="6438261" y="2567688"/>
            <a:ext cx="0" cy="131062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7C0CAE3-0359-4F07-A652-243DED9731F5}"/>
              </a:ext>
            </a:extLst>
          </p:cNvPr>
          <p:cNvSpPr/>
          <p:nvPr/>
        </p:nvSpPr>
        <p:spPr>
          <a:xfrm>
            <a:off x="5561335" y="3933922"/>
            <a:ext cx="391663" cy="573515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29AD36-6CD0-43D3-BCA3-C1DF8A87151B}"/>
              </a:ext>
            </a:extLst>
          </p:cNvPr>
          <p:cNvSpPr/>
          <p:nvPr/>
        </p:nvSpPr>
        <p:spPr>
          <a:xfrm>
            <a:off x="6016111" y="3943954"/>
            <a:ext cx="391663" cy="56740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0E0702-1B4D-4AE7-871C-E4F82D3E25C7}"/>
              </a:ext>
            </a:extLst>
          </p:cNvPr>
          <p:cNvSpPr/>
          <p:nvPr/>
        </p:nvSpPr>
        <p:spPr>
          <a:xfrm>
            <a:off x="7025114" y="3939766"/>
            <a:ext cx="391663" cy="565592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94275B4-F2E4-40AC-896C-EBCA99E5E8BB}"/>
              </a:ext>
            </a:extLst>
          </p:cNvPr>
          <p:cNvSpPr/>
          <p:nvPr/>
        </p:nvSpPr>
        <p:spPr>
          <a:xfrm>
            <a:off x="5561335" y="3152461"/>
            <a:ext cx="391663" cy="650855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4FF8920-9695-4A66-B301-F9F63F0D4373}"/>
              </a:ext>
            </a:extLst>
          </p:cNvPr>
          <p:cNvSpPr/>
          <p:nvPr/>
        </p:nvSpPr>
        <p:spPr>
          <a:xfrm>
            <a:off x="6017420" y="3152461"/>
            <a:ext cx="391663" cy="650855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DB90D9-9999-4A5D-9765-93724B90E35A}"/>
              </a:ext>
            </a:extLst>
          </p:cNvPr>
          <p:cNvSpPr/>
          <p:nvPr/>
        </p:nvSpPr>
        <p:spPr>
          <a:xfrm>
            <a:off x="7026721" y="3152462"/>
            <a:ext cx="391663" cy="650854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17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7F2BFD43-FFBF-4AFC-A350-CBF90A8F07B1}"/>
                  </a:ext>
                </a:extLst>
              </p:cNvPr>
              <p:cNvSpPr txBox="1"/>
              <p:nvPr/>
            </p:nvSpPr>
            <p:spPr>
              <a:xfrm>
                <a:off x="5492865" y="3061937"/>
                <a:ext cx="206328" cy="289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7" name="文本框 176">
                <a:extLst>
                  <a:ext uri="{FF2B5EF4-FFF2-40B4-BE49-F238E27FC236}">
                    <a16:creationId xmlns="" xmlns:a16="http://schemas.microsoft.com/office/drawing/2014/main" xmlns:a14="http://schemas.microsoft.com/office/drawing/2010/main" xmlns:lc="http://schemas.openxmlformats.org/drawingml/2006/lockedCanvas" id="{7F2BFD43-FFBF-4AFC-A350-CBF90A8F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65" y="3061937"/>
                <a:ext cx="206328" cy="289369"/>
              </a:xfrm>
              <a:prstGeom prst="rect">
                <a:avLst/>
              </a:prstGeom>
              <a:blipFill rotWithShape="0">
                <a:blip r:embed="rId14"/>
                <a:stretch>
                  <a:fillRect r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17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FA5E7CB9-53D2-44F2-B027-0DCD436F236B}"/>
                  </a:ext>
                </a:extLst>
              </p:cNvPr>
              <p:cNvSpPr txBox="1"/>
              <p:nvPr/>
            </p:nvSpPr>
            <p:spPr>
              <a:xfrm>
                <a:off x="5943484" y="3064094"/>
                <a:ext cx="206328" cy="289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8" name="文本框 177">
                <a:extLst>
                  <a:ext uri="{FF2B5EF4-FFF2-40B4-BE49-F238E27FC236}">
                    <a16:creationId xmlns="" xmlns:a16="http://schemas.microsoft.com/office/drawing/2014/main" xmlns:a14="http://schemas.microsoft.com/office/drawing/2010/main" xmlns:lc="http://schemas.openxmlformats.org/drawingml/2006/lockedCanvas" id="{FA5E7CB9-53D2-44F2-B027-0DCD436F2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484" y="3064094"/>
                <a:ext cx="206328" cy="289369"/>
              </a:xfrm>
              <a:prstGeom prst="rect">
                <a:avLst/>
              </a:prstGeom>
              <a:blipFill rotWithShape="0">
                <a:blip r:embed="rId15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17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93F904EE-47BB-4E91-BAFB-91862C5141C4}"/>
                  </a:ext>
                </a:extLst>
              </p:cNvPr>
              <p:cNvSpPr txBox="1"/>
              <p:nvPr/>
            </p:nvSpPr>
            <p:spPr>
              <a:xfrm>
                <a:off x="6949140" y="3062905"/>
                <a:ext cx="206963" cy="289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9" name="文本框 178">
                <a:extLst>
                  <a:ext uri="{FF2B5EF4-FFF2-40B4-BE49-F238E27FC236}">
                    <a16:creationId xmlns="" xmlns:a16="http://schemas.microsoft.com/office/drawing/2014/main" xmlns:a14="http://schemas.microsoft.com/office/drawing/2010/main" xmlns:lc="http://schemas.openxmlformats.org/drawingml/2006/lockedCanvas" id="{93F904EE-47BB-4E91-BAFB-91862C514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40" y="3062905"/>
                <a:ext cx="206963" cy="28936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17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30F7E85-EC9C-461F-925E-35AABC08AD80}"/>
                  </a:ext>
                </a:extLst>
              </p:cNvPr>
              <p:cNvSpPr txBox="1"/>
              <p:nvPr/>
            </p:nvSpPr>
            <p:spPr>
              <a:xfrm>
                <a:off x="6145527" y="2690667"/>
                <a:ext cx="206328" cy="289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0" name="文本框 179">
                <a:extLst>
                  <a:ext uri="{FF2B5EF4-FFF2-40B4-BE49-F238E27FC236}">
                    <a16:creationId xmlns="" xmlns:a16="http://schemas.microsoft.com/office/drawing/2014/main" xmlns:a14="http://schemas.microsoft.com/office/drawing/2010/main" xmlns:lc="http://schemas.openxmlformats.org/drawingml/2006/lockedCanvas" id="{530F7E85-EC9C-461F-925E-35AABC08A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7" y="2690667"/>
                <a:ext cx="206328" cy="28936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F83931F-2FB8-4106-84D3-2A3C2AE54D47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5757167" y="3803316"/>
            <a:ext cx="0" cy="130606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27A40B8-9D91-4B7A-915D-870D28619700}"/>
              </a:ext>
            </a:extLst>
          </p:cNvPr>
          <p:cNvCxnSpPr>
            <a:stCxn id="32" idx="0"/>
            <a:endCxn id="35" idx="2"/>
          </p:cNvCxnSpPr>
          <p:nvPr/>
        </p:nvCxnSpPr>
        <p:spPr>
          <a:xfrm flipV="1">
            <a:off x="6211942" y="3803316"/>
            <a:ext cx="1310" cy="140638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C27A40B8-9D91-4B7A-915D-870D28619700}"/>
              </a:ext>
            </a:extLst>
          </p:cNvPr>
          <p:cNvCxnSpPr>
            <a:stCxn id="33" idx="0"/>
            <a:endCxn id="36" idx="2"/>
          </p:cNvCxnSpPr>
          <p:nvPr/>
        </p:nvCxnSpPr>
        <p:spPr>
          <a:xfrm flipV="1">
            <a:off x="7220945" y="3803316"/>
            <a:ext cx="1608" cy="13645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18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95B198-0CF8-4961-9A72-EAA254D0AB3E}"/>
              </a:ext>
            </a:extLst>
          </p:cNvPr>
          <p:cNvSpPr txBox="1"/>
          <p:nvPr/>
        </p:nvSpPr>
        <p:spPr>
          <a:xfrm>
            <a:off x="6553494" y="3247698"/>
            <a:ext cx="390436" cy="289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5860764" y="2904678"/>
                <a:ext cx="281876" cy="289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764" y="2904678"/>
                <a:ext cx="281876" cy="28936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6151887" y="2907713"/>
                <a:ext cx="284415" cy="289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887" y="2907713"/>
                <a:ext cx="284415" cy="28936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/>
              <p:cNvSpPr/>
              <p:nvPr/>
            </p:nvSpPr>
            <p:spPr>
              <a:xfrm>
                <a:off x="6790991" y="2888828"/>
                <a:ext cx="276797" cy="289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991" y="2888828"/>
                <a:ext cx="276797" cy="28936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160"/>
              <p:cNvSpPr txBox="1"/>
              <p:nvPr/>
            </p:nvSpPr>
            <p:spPr>
              <a:xfrm>
                <a:off x="6030282" y="2346644"/>
                <a:ext cx="8229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62EC730-8A22-4880-92D6-B427C748E513}" type="mathplaceholder">
                        <a:rPr lang="zh-CN" altLang="zh-CN" sz="800" i="1" smtClean="0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zh-CN" sz="800"/>
              </a:p>
            </p:txBody>
          </p:sp>
        </mc:Choice>
        <mc:Fallback>
          <p:sp>
            <p:nvSpPr>
              <p:cNvPr id="48" name="文本框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282" y="2346644"/>
                <a:ext cx="822959" cy="215444"/>
              </a:xfrm>
              <a:prstGeom prst="rect">
                <a:avLst/>
              </a:prstGeom>
              <a:blipFill rotWithShape="0">
                <a:blip r:embed="rId21"/>
                <a:stretch>
                  <a:fillRect r="-1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163"/>
          <p:cNvSpPr txBox="1"/>
          <p:nvPr/>
        </p:nvSpPr>
        <p:spPr>
          <a:xfrm>
            <a:off x="4773612" y="2746223"/>
            <a:ext cx="822772" cy="48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US" sz="8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Attention layer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0" name="文本框 165"/>
          <p:cNvSpPr txBox="1"/>
          <p:nvPr/>
        </p:nvSpPr>
        <p:spPr>
          <a:xfrm>
            <a:off x="4776839" y="3338218"/>
            <a:ext cx="822772" cy="48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US" sz="8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Bi LSTM layer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" name="文本框 170"/>
          <p:cNvSpPr txBox="1"/>
          <p:nvPr/>
        </p:nvSpPr>
        <p:spPr>
          <a:xfrm>
            <a:off x="4934299" y="3986393"/>
            <a:ext cx="659025" cy="48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US" sz="8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embedding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53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185</Words>
  <Application>Microsoft Office PowerPoint</Application>
  <PresentationFormat>宽屏</PresentationFormat>
  <Paragraphs>133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Arlen</dc:creator>
  <cp:lastModifiedBy>Arlen</cp:lastModifiedBy>
  <cp:revision>227</cp:revision>
  <dcterms:created xsi:type="dcterms:W3CDTF">2018-05-30T14:45:50Z</dcterms:created>
  <dcterms:modified xsi:type="dcterms:W3CDTF">2018-06-05T13:04:48Z</dcterms:modified>
</cp:coreProperties>
</file>