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15" r:id="rId3"/>
    <p:sldId id="316" r:id="rId4"/>
    <p:sldId id="317" r:id="rId5"/>
    <p:sldId id="318" r:id="rId6"/>
    <p:sldId id="319" r:id="rId7"/>
    <p:sldId id="320" r:id="rId8"/>
    <p:sldId id="321" r:id="rId9"/>
    <p:sldId id="322" r:id="rId10"/>
    <p:sldId id="323" r:id="rId11"/>
    <p:sldId id="324" r:id="rId12"/>
    <p:sldId id="328" r:id="rId13"/>
    <p:sldId id="325" r:id="rId14"/>
    <p:sldId id="326" r:id="rId15"/>
    <p:sldId id="327" r:id="rId16"/>
    <p:sldId id="259" r:id="rId17"/>
    <p:sldId id="261" r:id="rId18"/>
    <p:sldId id="314" r:id="rId19"/>
    <p:sldId id="262" r:id="rId20"/>
    <p:sldId id="268" r:id="rId21"/>
    <p:sldId id="295" r:id="rId22"/>
    <p:sldId id="266" r:id="rId23"/>
    <p:sldId id="269" r:id="rId24"/>
    <p:sldId id="296" r:id="rId25"/>
    <p:sldId id="297" r:id="rId26"/>
    <p:sldId id="272" r:id="rId27"/>
    <p:sldId id="273" r:id="rId28"/>
    <p:sldId id="270" r:id="rId29"/>
    <p:sldId id="271" r:id="rId30"/>
    <p:sldId id="293" r:id="rId31"/>
    <p:sldId id="275" r:id="rId32"/>
    <p:sldId id="276" r:id="rId33"/>
    <p:sldId id="279" r:id="rId34"/>
    <p:sldId id="280" r:id="rId35"/>
    <p:sldId id="281" r:id="rId36"/>
    <p:sldId id="282" r:id="rId37"/>
    <p:sldId id="284" r:id="rId38"/>
    <p:sldId id="283" r:id="rId39"/>
    <p:sldId id="287" r:id="rId40"/>
    <p:sldId id="288" r:id="rId41"/>
    <p:sldId id="286" r:id="rId42"/>
    <p:sldId id="294" r:id="rId43"/>
    <p:sldId id="289" r:id="rId44"/>
    <p:sldId id="290" r:id="rId45"/>
    <p:sldId id="29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84"/>
    <p:restoredTop sz="94571"/>
  </p:normalViewPr>
  <p:slideViewPr>
    <p:cSldViewPr>
      <p:cViewPr varScale="1">
        <p:scale>
          <a:sx n="78" d="100"/>
          <a:sy n="78" d="100"/>
        </p:scale>
        <p:origin x="81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27.552"/>
    </inkml:context>
    <inkml:brush xml:id="br0">
      <inkml:brushProperty name="width" value="0.05" units="cm"/>
      <inkml:brushProperty name="height" value="0.05" units="cm"/>
    </inkml:brush>
  </inkml:definitions>
  <inkml:trace contextRef="#ctx0" brushRef="#br0">0 1 24575,'53'65'0,"-1"1"0,-29-43 0,37 47 0,-10-21 0,-50-83 0,0 19 0,0-7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6.240"/>
    </inkml:context>
    <inkml:brush xml:id="br0">
      <inkml:brushProperty name="width" value="0.05" units="cm"/>
      <inkml:brushProperty name="height" value="0.05" units="cm"/>
    </inkml:brush>
  </inkml:definitions>
  <inkml:trace contextRef="#ctx0" brushRef="#br0">10 0 24575,'-5'4'0,"1"2"0,4 15 0,0-3 0,4 5 0,2-2 0,5-5 0,0 6 0,-1-5 0,1 4 0,-1-10 0,1 10 0,-1-10 0,-4 9 0,-1-8 0,-1 3 0,-3-5 0,3 0 0,-4 0 0,0-1 0,5 1 0,-4 0 0,3-1 0,-4 1 0,0 0 0,0 0 0,0 0 0,0 0 0,4-5 0,1 0 0,4-5 0,-4 4 0,4-3 0,-4 8 0,4-4 0,1 0 0,0 4 0,0-8 0,0 8 0,-1-8 0,-3 8 0,2-8 0,-7 8 0,4-8 0,-5 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7.705"/>
    </inkml:context>
    <inkml:brush xml:id="br0">
      <inkml:brushProperty name="width" value="0.05" units="cm"/>
      <inkml:brushProperty name="height" value="0.05" units="cm"/>
    </inkml:brush>
  </inkml:definitions>
  <inkml:trace contextRef="#ctx0" brushRef="#br0">306 1 24575,'-15'19'0,"-4"1"0,7 2 0,-9 0 0,10-5 0,-5 4 0,6-10 0,-1 4 0,1-5 0,0 0 0,0 5 0,-5-3 0,2 9 0,-7-4 0,3 5 0,0 0 0,-4-5 0,9 4 0,-4-9 0,10 3 0,-3-5 0,4-1 0,0-3 0,0-2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9.555"/>
    </inkml:context>
    <inkml:brush xml:id="br0">
      <inkml:brushProperty name="width" value="0.05" units="cm"/>
      <inkml:brushProperty name="height" value="0.05" units="cm"/>
    </inkml:brush>
  </inkml:definitions>
  <inkml:trace contextRef="#ctx0" brushRef="#br0">10 0 24575,'0'14'0,"0"0"0,0-5 0,0 1 0,-4-5 0,3 4 0,-4-3 0,5 3 0,5-3 0,-4 2 0,3-3 0,-4 5 0,0 0 0,5 0 0,0 0 0,5-1 0,0 1 0,0 0 0,0 0 0,0 0 0,0 0 0,0 0 0,0 0 0,-1 0 0,1-5 0,0 4 0,0-3 0,0-1 0,0 4 0,0-8 0,0 8 0,0-8 0,0 8 0,0-8 0,0 8 0,0-8 0,-1 3 0,-3-4 0,-2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51.260"/>
    </inkml:context>
    <inkml:brush xml:id="br0">
      <inkml:brushProperty name="width" value="0.05" units="cm"/>
      <inkml:brushProperty name="height" value="0.05" units="cm"/>
    </inkml:brush>
  </inkml:definitions>
  <inkml:trace contextRef="#ctx0" brushRef="#br0">494 1 24575,'-15'20'0,"-2"6"0,-5-2 0,-9 12 0,6-6 0,-14 17 0,6-7 0,-7 7 0,0-8 0,0 8 0,7-7 0,-6 7 0,13-11 0,1-5 0,3-2 0,10-13 0,2 0 0,1-7 0,8 1 0,-8-4 0,8-2 0,-3-4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52.587"/>
    </inkml:context>
    <inkml:brush xml:id="br0">
      <inkml:brushProperty name="width" value="0.05" units="cm"/>
      <inkml:brushProperty name="height" value="0.05" units="cm"/>
    </inkml:brush>
  </inkml:definitions>
  <inkml:trace contextRef="#ctx0" brushRef="#br0">0 0 24575,'21'21'0,"-6"-3"0,8 17 0,2-4 0,1 5 0,-1-4 0,-2 2 0,-11-10 0,5 4 0,-7-11 0,1-2 0,-1-5 0,-5 0 0,4 0 0,-4 0 0,5 0 0,0-1 0,0 1 0,0 0 0,-5 0 0,4-5 0,-4 4 0,5-4 0,-1 0 0,1 4 0,0-8 0,-5 8 0,3-8 0,-7 3 0,4-4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54.193"/>
    </inkml:context>
    <inkml:brush xml:id="br0">
      <inkml:brushProperty name="width" value="0.05" units="cm"/>
      <inkml:brushProperty name="height" value="0.05" units="cm"/>
    </inkml:brush>
  </inkml:definitions>
  <inkml:trace contextRef="#ctx0" brushRef="#br0">444 1 24575,'-4'9'0,"-2"6"0,-10 2 0,-2 11 0,-4-4 0,-2 10 0,6-4 0,-4 0 0,10-2 0,-4-11 0,5 3 0,1-8 0,0 3 0,-5-5 0,3 6 0,-3-5 0,4 5 0,-4-1 0,4-4 0,-10 10 0,4-5 0,1 1 0,-5 4 0,4-10 0,0 10 0,2-9 0,-1 4 0,9-6 0,-7-4 0,9 2 0,-1-7 0,2 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55.695"/>
    </inkml:context>
    <inkml:brush xml:id="br0">
      <inkml:brushProperty name="width" value="0.05" units="cm"/>
      <inkml:brushProperty name="height" value="0.05" units="cm"/>
    </inkml:brush>
  </inkml:definitions>
  <inkml:trace contextRef="#ctx0" brushRef="#br0">0 0 24575,'0'15'0,"0"-4"0,0 4 0,0-5 0,0 5 0,0 2 0,0 0 0,0-2 0,0 0 0,0-3 0,0 3 0,0-6 0,0 1 0,0-1 0,4 1 0,2-5 0,3 3 0,1-7 0,-1 3 0,1 0 0,-1-3 0,0 3 0,1 1 0,0 0 0,5 6 0,2-1 0,-1 1 0,5 0 0,-10-1 0,4 0 0,-5-4 0,0 2 0,0-7 0,0 8 0,0-4 0,-1 5 0,1-1 0,-1 1 0,1 0 0,-4 0 0,3 0 0,-8 0 0,7-5 0,-7 4 0,4-8 0,-5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59.246"/>
    </inkml:context>
    <inkml:brush xml:id="br0">
      <inkml:brushProperty name="width" value="0.05" units="cm"/>
      <inkml:brushProperty name="height" value="0.05" units="cm"/>
    </inkml:brush>
  </inkml:definitions>
  <inkml:trace contextRef="#ctx0" brushRef="#br0">298 0 24575,'-15'0'0,"4"0"0,-10 0 0,10 10 0,-10-7 0,4 11 0,0-3 0,-4 2 0,9 2 0,-3-5 0,4 6 0,1-5 0,0 4 0,0 1 0,0-5 0,-1 9 0,5-8 0,-4 8 0,5-8 0,-6 8 0,5-8 0,-3 3 0,8-5 0,-9 5 0,9-4 0,-4 10 0,5-10 0,-5 10 0,4-10 0,-4 5 0,5-1 0,0-4 0,0 4 0,0-5 0,0 0 0,0 0 0,0 0 0,0 0 0,5 0 0,0 0 0,11 0 0,0-4 0,6 4 0,0-9 0,6 4 0,2-5 0,0 0 0,5 0 0,-12 0 0,6 0 0,-7 0 0,0 0 0,0 0 0,-1 0 0,-4-5 0,-2 4 0,1-8 0,-5 3 0,4 0 0,-5-2 0,0 2 0,0-4 0,-4 0 0,-2 0 0,0 0 0,-3 0 0,9-5 0,-9-2 0,9-5 0,-9 6 0,9-5 0,-9 10 0,4-10 0,-5 10 0,0-4 0,0 5 0,0 0 0,0 0 0,0 0 0,0 0 0,0-5 0,0-1 0,0 0 0,0 1 0,0 5 0,0 0 0,-5 5 0,4-4 0,-7 8 0,2-8 0,-4 8 0,5-8 0,-3 8 0,2-3 0,-9 4 0,-1 0 0,-6 0 0,0 0 0,0 0 0,10 0 0,2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01.121"/>
    </inkml:context>
    <inkml:brush xml:id="br0">
      <inkml:brushProperty name="width" value="0.05" units="cm"/>
      <inkml:brushProperty name="height" value="0.05" units="cm"/>
    </inkml:brush>
  </inkml:definitions>
  <inkml:trace contextRef="#ctx0" brushRef="#br0">60 128 24575,'-14'0'0,"8"4"0,-8 7 0,13 0 0,-8 5 0,3-7 0,1 1 0,0 0 0,5 0 0,0-1 0,0 1 0,0 0 0,0 0 0,0 0 0,4-1 0,2-3 0,4 2 0,5-6 0,1 2 0,6 1 0,0-4 0,0 4 0,0-5 0,0 0 0,0 0 0,-5 0 0,4 0 0,-5 0 0,6 0 0,-5 0 0,4 0 0,-5 0 0,6 0 0,0 0 0,-5 0 0,4-5 0,-10 4 0,4-8 0,-5 3 0,0 1 0,0-4 0,0 3 0,0-4 0,0 0 0,0-5 0,0 4 0,-4-5 0,-1 6 0,-5 1 0,0-1 0,0-6 0,0 5 0,0-4 0,0 5 0,0 0 0,0-4 0,-5 2 0,0-2 0,-11 4 0,0 4 0,-1-3 0,-3 3 0,3-5 0,0 5 0,-3-4 0,3 9 0,-5-4 0,5 5 0,-3 0 0,3 0 0,-5 0 0,0 0 0,0 0 0,0 0 0,0 0 0,0 0 0,5 0 0,2 0 0,5 0 0,5 5 0,-4-4 0,8 7 0,-4-2 0,5 4 0,0-5 0,0-1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03.105"/>
    </inkml:context>
    <inkml:brush xml:id="br0">
      <inkml:brushProperty name="width" value="0.05" units="cm"/>
      <inkml:brushProperty name="height" value="0.05" units="cm"/>
    </inkml:brush>
  </inkml:definitions>
  <inkml:trace contextRef="#ctx0" brushRef="#br0">10 102 24575,'-5'4'0,"1"2"0,4 3 0,0 1 0,0 0 0,0 0 0,0 0 0,0 0 0,0 0 0,0 0 0,0 0 0,0-1 0,0 1 0,0 0 0,4 0 0,2 6 0,4-5 0,1 9 0,-5-8 0,3 3 0,-3 0 0,4-3 0,-4 3 0,3-5 0,-3 0 0,-1 0 0,4-5 0,-4 4 0,5-8 0,0 8 0,0-8 0,0 8 0,0-8 0,0 3 0,5-4 0,2 0 0,0 0 0,3 0 0,3 0 0,1 0 0,4 0 0,0 0 0,-4 0 0,20-5 0,-18-6 0,12-2 0,-16-3 0,-5 6 0,4-6 0,-10 5 0,4-4 0,-5 5 0,1-6 0,-1 5 0,-4-10 0,-2 10 0,-4-10 0,0 10 0,0-10 0,0 10 0,0-9 0,0 8 0,0-8 0,0 8 0,-4-3 0,-2 5 0,-4-5 0,-6 3 0,4-3 0,-8 9 0,9-3 0,-10 3 0,4 0 0,-5-4 0,6 5 0,-5-1 0,4-3 0,1 7 0,-5-3 0,5 5 0,-6 0 0,-5 0 0,4 0 0,-3 0 0,4 0 0,5 0 0,-4 0 0,5 0 0,-1 0 0,-4 0 0,10 0 0,-4 5 0,5 0 0,0 5 0,0 0 0,0 0 0,0 0 0,0 0 0,0 0 0,0 0 0,5-5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30.701"/>
    </inkml:context>
    <inkml:brush xml:id="br0">
      <inkml:brushProperty name="width" value="0.05" units="cm"/>
      <inkml:brushProperty name="height" value="0.05" units="cm"/>
    </inkml:brush>
  </inkml:definitions>
  <inkml:trace contextRef="#ctx0" brushRef="#br0">286 1 24575,'0'9'0,"0"1"0,-4 0 0,-2 0 0,-4-5 0,5 9 0,-4-11 0,8 11 0,-13-3 0,11 0 0,-16 10 0,12-5 0,-9 1 0,5 4 0,1-5 0,-1 1 0,1-2 0,-1 0 0,1-3 0,4 3 0,-2-5 0,2 0 0,1 0 0,-4-5 0,8 4 0,-8-3 0,3 4 0,-4-5 0,0 4 0,1-4 0,-1 5 0,4 0 0,-3 0 0,4 0 0,-1 0 0,-2-5 0,7-1 0,-3-4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04.907"/>
    </inkml:context>
    <inkml:brush xml:id="br0">
      <inkml:brushProperty name="width" value="0.05" units="cm"/>
      <inkml:brushProperty name="height" value="0.05" units="cm"/>
    </inkml:brush>
  </inkml:definitions>
  <inkml:trace contextRef="#ctx0" brushRef="#br0">0 272 24575,'0'9'0,"0"6"0,0-4 0,0 4 0,0-5 0,5 0 0,0 0 0,5 0 0,5 1 0,-3-6 0,3 4 0,0-7 0,2 7 0,-1-8 0,0 4 0,-1-5 0,2 0 0,5 0 0,0 0 0,0 0 0,0 0 0,0 0 0,0 0 0,0 0 0,-6 0 0,0 0 0,-6 0 0,0 0 0,-1 0 0,1 0 0,0 0 0,0 0 0,0 0 0,-5-4 0,4-2 0,-8-4 0,8-5 0,-7 4 0,3-5 0,-5 6 0,0 0 0,0 0 0,0 0 0,0-5 0,0 4 0,0-4 0,0-1 0,0 5 0,0-4 0,0 5 0,-5-5 0,-1 3 0,-4-3 0,0 5 0,0 0 0,0 0 0,-5-5 0,3 4 0,-8-10 0,3 4 0,0 1 0,-3 0 0,8 6 0,1-1 0,3 2 0,2 3 0,-3 2 0,-1 4 0,1 0 0,-1 0 0,0 0 0,-6 0 0,0 0 0,-6 9 0,0 4 0,0 4 0,5 4 0,1-10 0,6 5 0,4-7 0,2 1 0,4-4 0,0-2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13.638"/>
    </inkml:context>
    <inkml:brush xml:id="br0">
      <inkml:brushProperty name="width" value="0.05" units="cm"/>
      <inkml:brushProperty name="height" value="0.05" units="cm"/>
    </inkml:brush>
  </inkml:definitions>
  <inkml:trace contextRef="#ctx0" brushRef="#br0">277 107 24575,'-14'0'0,"-12"0"0,8 10 0,-16 3 0,10 9 0,-11 2 0,17-7 0,-9 5 0,15-6 0,-3 1 0,4 4 0,1-10 0,4 10 0,-8-10 0,11 10 0,-6-4 0,9 0 0,0 3 0,0-3 0,0 5 0,0-5 0,0 3 0,0-3 0,0 5 0,0-5 0,0 3 0,0-3 0,5 5 0,0-5 0,6 3 0,-1-8 0,1 3 0,4-5 0,-4 0 0,10 1 0,-5 0 0,6-5 0,0-1 0,0-5 0,-5 0 0,-2 0 0,1 0 0,-5 0 0,4 0 0,-5 0 0,0 0 0,0 0 0,0 0 0,0-10 0,0 3 0,-4-14 0,-1 5 0,-5-6 0,0 0 0,0 0 0,0 0 0,0-7 0,0 6 0,0-5 0,0-1 0,0 6 0,0-12 0,0 5 0,0 0 0,0 2 0,0 0 0,0 4 0,0-11 0,0 12 0,0-5 0,0 6 0,-5 0 0,-1 0 0,-5 5 0,-4 1 0,8 6 0,-8 0 0,10 0 0,-5 0 0,0 0 0,0 4 0,5 2 0,0 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15.381"/>
    </inkml:context>
    <inkml:brush xml:id="br0">
      <inkml:brushProperty name="width" value="0.05" units="cm"/>
      <inkml:brushProperty name="height" value="0.05" units="cm"/>
    </inkml:brush>
  </inkml:definitions>
  <inkml:trace contextRef="#ctx0" brushRef="#br0">24 289 24575,'0'9'0,"0"1"0,0 0 0,0-1 0,5-3 0,0 2 0,5-2 0,5-1 0,-3 4 0,3-8 0,-5 4 0,0-1 0,0-3 0,0 4 0,-1-5 0,7 0 0,-5 0 0,10 0 0,-5 0 0,1 0 0,4 0 0,-10 0 0,4 0 0,-5 0 0,0 0 0,0 0 0,0-5 0,0 0 0,0-1 0,0-3 0,0 4 0,0-1 0,0-3 0,-1 4 0,-3-5 0,-2 0 0,-4 0 0,0 1 0,0-1 0,0 0 0,0-5 0,0 3 0,0-3 0,0 5 0,0 0 0,0-5 0,-4 4 0,-2-10 0,-9 9 0,-3-4 0,1 0 0,-3 4 0,2-9 0,-10 9 0,5-4 0,-6 4 0,7 1 0,6 1 0,-5 4 0,10-3 0,-5 8 0,7-4 0,-1 5 0,1 0 0,-1 0 0,0 0 0,0 0 0,0 0 0,0 0 0,0 5 0,0-4 0,0 8 0,5-4 0,0 5 0,5-1 0,0 1 0,0 0 0,0 0 0,0 0 0,0-5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17.175"/>
    </inkml:context>
    <inkml:brush xml:id="br0">
      <inkml:brushProperty name="width" value="0.05" units="cm"/>
      <inkml:brushProperty name="height" value="0.05" units="cm"/>
    </inkml:brush>
  </inkml:definitions>
  <inkml:trace contextRef="#ctx0" brushRef="#br0">22 156 24575,'-12'14'0,"3"3"0,9-2 0,0 5 0,0-8 0,4 3 0,2 0 0,0-4 0,3 5 0,-4-6 0,5 0 0,6 0 0,-5 0 0,9 1 0,-3-1 0,0 1 0,-2-5 0,0-2 0,-3-4 0,3 0 0,-5 0 0,0 0 0,5 0 0,-4 0 0,5 0 0,-6 0 0,0 0 0,-1 0 0,1 0 0,0 0 0,0 0 0,0 0 0,-5-4 0,4-1 0,-8-10 0,4 3 0,-1-8 0,-2 3 0,3-5 0,-5 0 0,0 6 0,0-5 0,0 10 0,0-10 0,0 10 0,0-5 0,0 6 0,0 1 0,0-1 0,0 0 0,-5 0 0,0 0 0,-5 0 0,0 0 0,-6 0 0,5 0 0,-4 0 0,5 0 0,-5 4 0,3-3 0,-3 4 0,5-1 0,5-3 0,-3 8 0,2-3 0,-3 4 0,0 0 0,-2 10 0,-4 2 0,-2 10 0,5-10 0,2-2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19.293"/>
    </inkml:context>
    <inkml:brush xml:id="br0">
      <inkml:brushProperty name="width" value="0.05" units="cm"/>
      <inkml:brushProperty name="height" value="0.05" units="cm"/>
    </inkml:brush>
  </inkml:definitions>
  <inkml:trace contextRef="#ctx0" brushRef="#br0">85 42 24575,'-5'8'0,"0"-2"0,5 8 0,0 1 0,-5 2 0,-1 5 0,-5 0 0,0-1 0,5 1 0,-4 0 0,5-5 0,-1 4 0,1-10 0,5 10 0,-4-10 0,3 4 0,-4 1 0,5-5 0,0 9 0,0-8 0,0 3 0,0 0 0,0-3 0,0 3 0,0-5 0,0 0 0,0 0 0,0 0 0,0 0 0,0 0 0,0-1 0,0 1 0,0 0 0,0 0 0,4 0 0,2-5 0,4 0 0,0-5 0,0 0 0,5 0 0,1 0 0,6 0 0,0 0 0,0 0 0,-5 0 0,4 0 0,-5 0 0,6 0 0,0 0 0,0 0 0,0-5 0,0-1 0,-5-5 0,4 0 0,-10 1 0,4 4 0,-5-3 0,0 4 0,0-5 0,-5 0 0,4 0 0,-3-5 0,0 3 0,3-3 0,-8 0 0,8 4 0,-8-5 0,4 6 0,-5 0 0,0 0 0,0 1 0,0-7 0,0 5 0,0-10 0,0 5 0,0-1 0,0-4 0,0 5 0,-5-1 0,-1-4 0,-4 10 0,-1-9 0,6 8 0,-5-3 0,5 5 0,-5 0 0,-5 0 0,3 0 0,-3-1 0,5 1 0,0 0 0,0 5 0,0-4 0,0 8 0,0-8 0,1 8 0,-1-3 0,-6-1 0,5 3 0,-10-2 0,10 4 0,-10 0 0,10 0 0,-4 0 0,5 0 0,0 0 0,5 0 0,1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35.050"/>
    </inkml:context>
    <inkml:brush xml:id="br0">
      <inkml:brushProperty name="width" value="0.05" units="cm"/>
      <inkml:brushProperty name="height" value="0.05" units="cm"/>
    </inkml:brush>
  </inkml:definitions>
  <inkml:trace contextRef="#ctx0" brushRef="#br0">133 78 24575,'0'15'0,"0"-4"0,5 10 0,-4-10 0,9 9 0,-9-8 0,9 15 0,-9-15 0,5 15 0,-6-10 0,5 5 0,-4-6 0,4 0 0,-5-6 0,0 0 0,0 0 0,0-1 0,0 1 0,0 0 0,0-1 0,0 1 0,0 5 0,0-3 0,0 8 0,0-8 0,0 3 0,0-5 0,0 0 0,0 0 0,0-1 0,0 0 0,0 1 0,4-5 0,1-5 0,5-1 0,-1-7 0,6 2 0,2-5 0,5 0 0,0 0 0,0 0 0,0 0 0,-5 1 0,3-1 0,-8 5 0,3-3 0,-5 8 0,0-8 0,0 8 0,0-4 0,-5 1 0,4 3 0,-4-8 0,5 4 0,0-1 0,0-3 0,0 4 0,0-1 0,0-3 0,0 8 0,0-3 0,-5-1 0,3 4 0,-7-7 0,3 3 0,-8 0 0,-2 1 0,1-1 0,-4 0 0,4-5 0,-1-5 0,-3 3 0,4-3 0,-1 0 0,-3 4 0,8-10 0,-8 4 0,3 1 0,0-5 0,2 10 0,-1-10 0,4 10 0,-4-5 0,1 11 0,2-4 0,-2 4 0,4-5 0,-4 0 0,2 0 0,-2 0 0,4 0 0,-4 4 0,3-2 0,-8 6 0,4-2 0,-10 4 0,-1 5 0,-6 1 0,-6 6 0,4-1 0,1 0 0,3 0 0,8-1 0,-3-4 0,5 2 0,0-2 0,0-1 0,0 4 0,-5-3 0,4 0 0,-10 4 0,10-9 0,-4 8 0,5-8 0,0 4 0,4-1 0,-3-3 0,4 4 0,0-1 0,-4 2 0,4-1 0,-5 4 0,0-8 0,0 8 0,0-8 0,0 3 0,5-4 0,1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39.591"/>
    </inkml:context>
    <inkml:brush xml:id="br0">
      <inkml:brushProperty name="width" value="0.05" units="cm"/>
      <inkml:brushProperty name="height" value="0.05" units="cm"/>
    </inkml:brush>
  </inkml:definitions>
  <inkml:trace contextRef="#ctx0" brushRef="#br0">6 133 24575,'0'14'0,"0"3"0,0 5 0,0 0 0,0 6 0,0-5 0,0 6 0,0-7 0,4-6 0,-3 0 0,8-6 0,-8 0 0,3 5 0,1-4 0,-4 4 0,3-5 0,1 0 0,-4 0 0,3 0 0,-4 0 0,5 0 0,-4 0 0,3 0 0,-4 0 0,5-5 0,-4 3 0,7-7 0,-7 8 0,8-8 0,-8-1 0,12-5 0,-6-5 0,14-1 0,-10 1 0,10-1 0,-10 1 0,10-1 0,-10 1 0,4 0 0,-5 0 0,0 0 0,0 4 0,0-2 0,0 6 0,0-2 0,0 4 0,0-4 0,-1 2 0,1-2 0,-1 0 0,1 3 0,0-8 0,0 8 0,0-8 0,0 8 0,0-4 0,-1 1 0,1 3 0,-5-7 0,-1 3 0,-4-4 0,0-6 0,0 4 0,0-5 0,-4 1 0,2 4 0,-7-10 0,7 5 0,-7-6 0,7 5 0,-7-4 0,7 10 0,-7-10 0,7 10 0,-3-4 0,1-1 0,2 5 0,-3-4 0,5 6 0,-4 3 0,3-2 0,-7 7 0,2-7 0,-3 3 0,-1 0 0,5-4 0,-3 8 0,3-4 0,-5 5 0,1 0 0,-1 0 0,0 0 0,0 0 0,-5 0 0,3 0 0,-8 0 0,3 5 0,-5 1 0,0 5 0,0 0 0,0 0 0,0 0 0,6 0 0,0-1 0,7-4 0,-1 3 0,4-8 0,2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43.199"/>
    </inkml:context>
    <inkml:brush xml:id="br0">
      <inkml:brushProperty name="width" value="0.05" units="cm"/>
      <inkml:brushProperty name="height" value="0.05" units="cm"/>
    </inkml:brush>
  </inkml:definitions>
  <inkml:trace contextRef="#ctx0" brushRef="#br0">0 1 24575,'0'14'0,"0"5"0,0-2 0,0 11 0,0-4 0,0 4 0,0 0 0,0-4 0,0 10 0,5-10 0,-4-1 0,4-2 0,-5-10 0,0 4 0,4-5 0,-2 0 0,2 0 0,-4 0 0,0 0 0,0 0 0,4-5 0,-3 4 0,4-8 0,-5 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45.682"/>
    </inkml:context>
    <inkml:brush xml:id="br0">
      <inkml:brushProperty name="width" value="0.05" units="cm"/>
      <inkml:brushProperty name="height" value="0.05" units="cm"/>
    </inkml:brush>
  </inkml:definitions>
  <inkml:trace contextRef="#ctx0" brushRef="#br0">28 20 24575,'9'0'0,"0"0"0,1 0 0,0 0 0,-1 0 0,1 0 0,-1 0 0,1 0 0,0 0 0,5 0 0,1 0 0,6 0 0,-5 0 0,4 0 0,-10 0 0,4 0 0,-5 0 0,0 0 0,0 0 0,-1 0 0,1-4 0,-1 3 0,1-4 0,0 5 0,0-4 0,0 3 0,-1-4 0,0 5 0,-4 4 0,-1 2 0,-4 3 0,0 1 0,0 0 0,0 5 0,0-3 0,0 3 0,0-5 0,0 0 0,0 0 0,0 0 0,0 0 0,0-1 0,0 1 0,0 0 0,5 0 0,-4 0 0,3 5 0,-4-3 0,0 3 0,0-5 0,0 0 0,0 0 0,-4-5 0,-1-1 0,-10-4 0,4 0 0,-10 0 0,4 0 0,-5 0 0,0 0 0,0 5 0,0-4 0,0 9 0,-6-9 0,5 9 0,-6-4 0,13 0 0,-5 4 0,10-9 0,-4 8 0,5-7 0,0 6 0,0-7 0,5 4 0,1-5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47.448"/>
    </inkml:context>
    <inkml:brush xml:id="br0">
      <inkml:brushProperty name="width" value="0.05" units="cm"/>
      <inkml:brushProperty name="height" value="0.05" units="cm"/>
    </inkml:brush>
  </inkml:definitions>
  <inkml:trace contextRef="#ctx0" brushRef="#br0">0 0 24575,'15'0'0,"0"0"0,7 0 0,-1 0 0,1 0 0,6 0 0,-5 0 0,12 0 0,-5 0 0,0 0 0,4 6 0,-10 0 0,-1 5 0,-3 0 0,-8-1 0,3 0 0,-5 0 0,0 0 0,0 0 0,0 0 0,-1-4 0,-3 3 0,-2-8 0,-4 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34.284"/>
    </inkml:context>
    <inkml:brush xml:id="br0">
      <inkml:brushProperty name="width" value="0.05" units="cm"/>
      <inkml:brushProperty name="height" value="0.05" units="cm"/>
    </inkml:brush>
  </inkml:definitions>
  <inkml:trace contextRef="#ctx0" brushRef="#br0">234 0 24575,'0'15'0,"0"-4"0,0 4 0,0 6 0,0-8 0,0 14 0,0-15 0,0 15 0,0-15 0,-5 10 0,4-7 0,-13-3 0,12 3 0,-8-4 0,6-1 0,2-1 0,-2 1 0,0-1 0,3 1 0,-8 0 0,3 0 0,-9 5 0,3 1 0,-9 6 0,9 7 0,-9-6 0,3 6 0,1-7 0,2-6 0,4 0 0,1-6 0,5-1 0,0 1 0,1-4 0,3-2 0,-4-4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49.040"/>
    </inkml:context>
    <inkml:brush xml:id="br0">
      <inkml:brushProperty name="width" value="0.05" units="cm"/>
      <inkml:brushProperty name="height" value="0.05" units="cm"/>
    </inkml:brush>
  </inkml:definitions>
  <inkml:trace contextRef="#ctx0" brushRef="#br0">105 1 24575,'0'4'0,"0"10"0,0 3 0,0 10 0,0-10 0,0 5 0,0 6 0,0-4 0,0 11 0,0-17 0,0 15 0,0-8 0,0 4 0,0 6 0,0-17 0,0 9 0,0-15 0,0 3 0,0-5 0,0-1 0,0 1 0,0-1 0,0 1 0,0-1 0,0 1 0,0-1 0,0 0 0,0 1 0,-10 0 0,8 0 0,-13 0 0,10 0 0,-6 6 0,-4-5 0,8 10 0,-8-9 0,10 3 0,-1-5 0,-2 0 0,6 0 0,-2-4 0,4-2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0.492"/>
    </inkml:context>
    <inkml:brush xml:id="br0">
      <inkml:brushProperty name="width" value="0.05" units="cm"/>
      <inkml:brushProperty name="height" value="0.05" units="cm"/>
    </inkml:brush>
  </inkml:definitions>
  <inkml:trace contextRef="#ctx0" brushRef="#br0">0 6 24575,'20'0'0,"6"0"0,4 0 0,0 0 0,-2 0 0,-11-5 0,-2 4 0,-9 1 0,2 1 0,-2 8 0,-1-4 0,4 5 0,-3 0 0,3 0 0,1 0 0,0 0 0,0 0 0,-4 0 0,3 0 0,-4 0 0,4-1 0,1 1 0,-1-5 0,-3 3 0,3-2 0,-4-1 0,1 4 0,2-8 0,-2 3 0,3-4 0,1 0 0,0 0 0,0 0 0,5 0 0,2 0 0,0 0 0,-2 0 0,-5 0 0,0 0 0,0 0 0,0 0 0,-5 0 0,-1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1.676"/>
    </inkml:context>
    <inkml:brush xml:id="br0">
      <inkml:brushProperty name="width" value="0.05" units="cm"/>
      <inkml:brushProperty name="height" value="0.05" units="cm"/>
    </inkml:brush>
  </inkml:definitions>
  <inkml:trace contextRef="#ctx0" brushRef="#br0">151 0 24575,'-5'4'0,"0"1"0,5 10 0,0 1 0,0 0 0,0-2 0,0 2 0,-9 0 0,6 0 0,-11 0 0,13-6 0,-8 0 0,8-1 0,-8 1 0,4 0 0,-1 0 0,-3 0 0,8 0 0,-3 0 0,-1-4 0,4 2 0,-7-2 0,3 3 0,0 1 0,-4-1 0,3 7 0,0-5 0,-3 4 0,8 1 0,-8-5 0,8 0 0,-3-7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3.256"/>
    </inkml:context>
    <inkml:brush xml:id="br0">
      <inkml:brushProperty name="width" value="0.05" units="cm"/>
      <inkml:brushProperty name="height" value="0.05" units="cm"/>
    </inkml:brush>
  </inkml:definitions>
  <inkml:trace contextRef="#ctx0" brushRef="#br0">0 1 24575,'14'0'0,"-4"0"0,9 0 0,-7 0 0,7 0 0,-8 0 0,3 0 0,-4 0 0,-1 0 0,1 0 0,0 4 0,0 2 0,-1-1 0,-4-1 0,0-4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5.001"/>
    </inkml:context>
    <inkml:brush xml:id="br0">
      <inkml:brushProperty name="width" value="0.05" units="cm"/>
      <inkml:brushProperty name="height" value="0.05" units="cm"/>
    </inkml:brush>
  </inkml:definitions>
  <inkml:trace contextRef="#ctx0" brushRef="#br0">0 0 24575,'10'0'0,"-1"0"0,1 0 0,0 0 0,0 0 0,0 0 0,5 0 0,-4 0 0,10 0 0,-4 0 0,5 0 0,0 0 0,0 5 0,-6 1 0,5 0 0,-10-2 0,10 1 0,-10-4 0,4 4 0,1-5 0,0 5 0,1-4 0,4 4 0,-5-5 0,6 0 0,0 5 0,7-4 0,-11 4 0,9 0 0,-11-4 0,1 9 0,-2-9 0,-5 3 0,0 0 0,0-2 0,0 6 0,0-7 0,0 4 0,-5-1 0,-5-7 0,-5 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6.494"/>
    </inkml:context>
    <inkml:brush xml:id="br0">
      <inkml:brushProperty name="width" value="0.05" units="cm"/>
      <inkml:brushProperty name="height" value="0.05" units="cm"/>
    </inkml:brush>
  </inkml:definitions>
  <inkml:trace contextRef="#ctx0" brushRef="#br0">61 1 24575,'0'9'0,"0"5"0,0-3 0,0 16 0,0-14 0,0 14 0,0-4 0,0-5 0,0 16 0,0-16 0,0 16 0,0-10 0,0 4 0,0-6 0,0 0 0,0-5 0,0-2 0,0-5 0,0 0 0,0 0 0,0 0 0,-4-1 0,2 1 0,-7 5 0,8 2 0,-8 0 0,3 3 0,0-8 0,1 3 0,1-5 0,3 0 0,-4 0 0,5-1 0,-4-3 0,3-2 0,-3-4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7.756"/>
    </inkml:context>
    <inkml:brush xml:id="br0">
      <inkml:brushProperty name="width" value="0.05" units="cm"/>
      <inkml:brushProperty name="height" value="0.05" units="cm"/>
    </inkml:brush>
  </inkml:definitions>
  <inkml:trace contextRef="#ctx0" brushRef="#br0">0 0 24575,'20'0'0,"0"0"0,2 0 0,-5 0 0,3 0 0,-3 0 0,5 0 0,-5 0 0,-2 0 0,-5 0 0,5 0 0,-4 0 0,4 0 0,-5 5 0,-4-4 0,-2 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8.171"/>
    </inkml:context>
    <inkml:brush xml:id="br0">
      <inkml:brushProperty name="width" value="0.05" units="cm"/>
      <inkml:brushProperty name="height" value="0.05" units="cm"/>
    </inkml:brush>
  </inkml:definitions>
  <inkml:trace contextRef="#ctx0" brushRef="#br0">1 0 24575,'0'0'0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00.005"/>
    </inkml:context>
    <inkml:brush xml:id="br0">
      <inkml:brushProperty name="width" value="0.05" units="cm"/>
      <inkml:brushProperty name="height" value="0.05" units="cm"/>
    </inkml:brush>
  </inkml:definitions>
  <inkml:trace contextRef="#ctx0" brushRef="#br0">0 0 24575,'10'0'0,"-1"0"0,1 0 0,5 0 0,-4 0 0,4 0 0,1 0 0,-5 0 0,4 0 0,-5 0 0,0 0 0,0 0 0,0 0 0,0 0 0,-1 0 0,1 0 0,-1 4 0,1-2 0,6 2 0,-5-4 0,10 5 0,-10-4 0,10 4 0,-5-5 0,1 4 0,4-3 0,-5 4 0,1-1 0,-2-3 0,-5 4 0,0-5 0,0 0 0,0 0 0,-5 4 0,4-3 0,-4 4 0,5-5 0,0 0 0,0 0 0,0 4 0,0-3 0,0 8 0,0-8 0,5 4 0,-4-1 0,5-3 0,-7 8 0,1-8 0,0 3 0,0 1 0,0-4 0,0 3 0,-5-4 0,-1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01.985"/>
    </inkml:context>
    <inkml:brush xml:id="br0">
      <inkml:brushProperty name="width" value="0.05" units="cm"/>
      <inkml:brushProperty name="height" value="0.05" units="cm"/>
    </inkml:brush>
  </inkml:definitions>
  <inkml:trace contextRef="#ctx0" brushRef="#br0">64 1 24575,'0'26'0,"0"2"0,0 8 0,0-6 0,0 4 0,0-4 0,0 6 0,0-6 0,-4-7 0,3 4 0,-3-14 0,-6 14 0,7-16 0,-11 10 0,12-10 0,-7 9 0,7-8 0,-7 3 0,8-5 0,-3 0 0,4-5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35.664"/>
    </inkml:context>
    <inkml:brush xml:id="br0">
      <inkml:brushProperty name="width" value="0.05" units="cm"/>
      <inkml:brushProperty name="height" value="0.05" units="cm"/>
    </inkml:brush>
  </inkml:definitions>
  <inkml:trace contextRef="#ctx0" brushRef="#br0">1 1 24575,'9'0'0,"6"0"0,-4 0 0,5 0 0,-1 0 0,-4 0 0,5 4 0,-6 2 0,-1 3 0,1-3 0,0-2 0,0 1 0,0 0 0,0 1 0,0-2 0,-5 0 0,4-3 0,-4 8 0,5-8 0,0 8 0,0-8 0,0 7 0,0-2 0,-1 0 0,7 3 0,-5-4 0,10 1 0,-10 3 0,4-8 0,-5 8 0,0-8 0,-5 4 0,0-5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09.420"/>
    </inkml:context>
    <inkml:brush xml:id="br0">
      <inkml:brushProperty name="width" value="0.05" units="cm"/>
      <inkml:brushProperty name="height" value="0.05" units="cm"/>
      <inkml:brushProperty name="color" value="#E71224"/>
    </inkml:brush>
  </inkml:definitions>
  <inkml:trace contextRef="#ctx0" brushRef="#br0">5937 118 24575,'-24'0'0,"-8"0"0,-17 0 0,-12 0 0,-2 0 0,-8 0 0,-9 0 0,-13 0-491,42 0 0,-2 0 491,-4 0 0,-1 0 0,2 0 0,-2 0 0,-4 0 0,-1 0 0,-1 0 0,-1 0-718,-10 0 0,-1 0 718,5 0 0,0 0 0,-11 3 0,0 2 0,11 3 0,0 2 0,-10-1 0,-1 2 0,4 6 0,1 0 0,-1-3 0,2 0 0,14-1 0,3 1-354,-3 1 0,3 1 354,-36 9 0,38-10 0,-1 2 0,6 3 0,0-1 0,1-2 0,0-1 0,-40 22 0,-1-8 0,0 7 0,10-5 0,2 4-229,9-8 229,0 7 0,0-5 0,0 5 0,0-1 0,0 3 0,24-11 0,0 2 0,-30 18 0,34-19 0,-1 1 0,-2 3 0,0 0 0,-36 26 0,37-25 0,0 1 0,3-3 0,2 0 0,-38 25 0,38-21 0,0 2 0,-4-3 0,1-1 0,3 3 0,2 0 0,-39 26 0,1 0 74,26-19 0,1-1-74,-17 16 0,11-3 0,-1 3 0,18-16 0,2 1 0,-9 14 0,0 2 0,8-10 0,3-2 0,-18 37 0,9-12 0,-1 9 0,21-34 0,0 1 0,0 0 0,0 0 1108,-15 37-1108,-6 3 0,7-12 0,14-30 0,0 1 0,-21 37 0,5 6 0,3-7 0,6 10 0,0-10 0,6 8 0,4-17 0,5 17 0,0-8 0,0 10 0,6-1 0,-4-8 0,11 6 0,-4-6 0,6-1 0,0-2 0,0 0 0,0-7 0,13 7 0,9-9 0,0-23 0,4-1 0,26 23 0,-23-26 0,4-1 0,4-8 0,1-2 0,32 28 0,-25-28 0,3-2-17,-1-3 0,1-2 17,3-2 0,2-1 0,9 3 0,2-1-544,-1-4 0,2 1 544,4 4 0,1-2 0,0-8 0,0-3 0,-1 4 0,1-1 0,0-6 0,0-2 0,-1-3 0,1-1 0,-1 1 0,1-2 0,5-2 0,1-2-603,7-2 0,2-3 603,5-6 0,2-4-1023,5-3 0,2-3 1023,-30 3 0,2-2 0,-2 1 0,-2 3 0,-1 0 0,0 0 0,1-2 0,0-1 0,-4 3-484,10 2 1,0-1 483,-7-4 0,4-4 0,-6 3 0,2 6 0,0-1 0,-3-5 0,4-2 0,-4 1 0,8 0 0,-2-1 0,6-7 0,1-1 0,0-1 0,2-1 0,6-8 0,2-2-405,4 4 1,1-1 404,-30 11 0,1 0 0,1 1 0,2 4 0,0 1 0,0 0 0,26-14 0,0 1 0,-3 6 0,3 1 0,-16 1 0,4-3 0,-5 3 0,11-2 0,0 0 0,-14 3 0,3-2 0,-6 0 0,6-5 0,-4-4-29,4-7 0,0-3 29,2-4 0,0-2 0,-21 15 0,1 0 0,-1-1 0,25-19 0,-2 1 0,-17 12 0,-1 2 540,7-5 0,-4 1-540,-25 11 0,-1 2 555,11-2 1,1-1-556,-8 3 0,-3 0 2095,22-16-2095,3-6 2056,-21 15-2056,6-12 1256,-7 5-1256,2-8 661,-2 8-661,-6-4 48,5 4-48,-12-4 0,5-1 0,-7 1 0,0 8 0,-6-6 0,-2 6 0,-4-16 0,-1 6 0,1-5 0,-7-1 0,-1 6 0,-6-14 0,0 15 0,0-15 0,0 6 0,0 0 0,0-6 0,0 14 0,-6 2 0,-1 2 0,-10 13 0,-3-5 0,-3 13 0,-8-6 0,7 12 0,-13-14 0,-2 5 0,-1 0 0,-15-7 0,7 5 0,-6 0 0,-3-6 0,4 13 0,-3-13 0,3 13 0,-3-13 0,-6 12 0,4-12 0,-5 5 0,0-7 0,-2 1 0,0-1 0,-7-8 0,14 7 0,-8-7 0,3 8 0,5 1 0,-6-1 0,17 9 0,-8-7 0,9 14 0,-10-14 0,3 13 0,-19-23 0,23 21 0,-13-13 0,26 19 0,0 0 0,6 1 0,-5 4 0,16-2 0,-14 8 0,14 2 0,-4 1 0,3 9 0,3-3 0,-5 4 0,0 0 0,0 0 0,0 0 0,0 0 0,-6 0 0,4 0 0,1 0 0,3 0 0,3 0 0,-11 0 0,2 23 0,7-17 0,8 17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12.332"/>
    </inkml:context>
    <inkml:brush xml:id="br0">
      <inkml:brushProperty name="width" value="0.05" units="cm"/>
      <inkml:brushProperty name="height" value="0.05" units="cm"/>
      <inkml:brushProperty name="color" value="#E71224"/>
    </inkml:brush>
  </inkml:definitions>
  <inkml:trace contextRef="#ctx0" brushRef="#br0">2490 143 24575,'-13'0'0,"2"0"0,-8 0 0,-4 0 0,0 0 0,-12 0 0,5 0 0,-13 0 0,-2 0 0,-8 0 0,1 0 0,-1 0 0,1 0 0,0 0 0,-1 0 0,1 0 0,-1 0 0,-8 0 0,7 0 0,-7 5 0,0 3 0,6 6 0,-5-1 0,14 0 0,-4 0 0,12-1 0,-13 1 0,13-1 0,-13 1 0,13-1 0,-5 6 0,6-4 0,8 3 0,-6 0 0,11-5 0,-4 10 0,0-4 0,-2 5 0,0 1 0,-4-1 0,4 0 0,-13 2 0,5 0 0,0 5 0,3-5 0,3 12 0,2-13 0,-8 14 0,14-8 0,-26 33 0,21-21 0,-15 27 0,19-24 0,-7 2 0,4 4 0,-4-4 0,-2 7 0,6-1 0,-5-6 0,7 4 0,1-6 0,-1 8 0,6-8 0,-5 6 0,12-13 0,-6 5 0,12 1 0,-3-6 0,3 5 0,0 1 0,2 1 0,0 0 0,3-1 0,-3-8 0,5 7 0,0-5 0,0 6 0,0-8 0,11 0 0,10 9 0,5-6 0,23 17 0,-14-15 0,7 0 0,-6-10 0,-12-3 0,11-2 0,-4 3 0,5-5 0,10 9 0,-1-6 0,12 14 0,-12-14 0,10 13 0,-10-13 0,2 6 0,-3-8 0,-8-6 0,0 3 0,0-8 0,1 3 0,6-4 0,2-1 0,16 2 0,2-6 0,8 4 0,9-3 0,3 5 0,-1 1 0,-2 0 0,-9-1 0,0-6 0,0-2 0,18-6-580,-4 0 580,-34-8 0,0-4 0,-1 0 0,2-3 0,11-13 0,1-3 0,-9 5 0,0 1 0,9-4 0,-3-1 0,22-14 0,-3 0 0,-15 1-145,-2 0 145,-6 1 0,11-18-600,0 5 600,-31 17 0,-2-1 0,17-20 0,-12 16 0,-3-1 0,-2-14 0,4 11 0,0-2 0,-1-16 0,-6 17 0,-1 0 0,8-26 0,6-9 0,-17 12 0,-5-9-42,-3 15 42,-6-13 0,-6 15 558,-2-8-558,-6 0 143,0 9-143,0 1 622,0 8-622,-6 1 44,-1-1-44,-12 1 0,-2-1 0,-4 8 0,-1-6 0,-6 4 0,-4-8 0,1 0 0,-6-1 0,14 10 0,-5 1 0,8 15 0,2 2 0,0 6 0,5 0 0,-4 0 0,4 5 0,-11-5 0,4 5 0,-11-2 0,12-2 0,-12 3 0,5-5 0,-6 4 0,6 2 0,-4 0 0,4 4 0,-7-5 0,1 6 0,0 0 0,-7 5 0,5-3 0,-6 8 0,14-3 0,-4 5 0,10 0 0,-4 0 0,6 0 0,5 0 0,-4 5 0,9 19 0,0-13 0,7 12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21.475"/>
    </inkml:context>
    <inkml:brush xml:id="br0">
      <inkml:brushProperty name="width" value="0.1" units="cm"/>
      <inkml:brushProperty name="height" value="0.1" units="cm"/>
      <inkml:brushProperty name="color" value="#5B2D90"/>
    </inkml:brush>
  </inkml:definitions>
  <inkml:trace contextRef="#ctx0" brushRef="#br0">1653 263 24575,'-20'-6'0,"-6"2"0,-4 4 0,-13 0 0,-2 0 0,-8 0 0,-27 0 0,28 0 0,-2 0 0,2 0 0,7 0 0,-7 0 0,-2 0 0,-6 0 0,-39 0 0,16 0 0,1 0 0,10 0 0,11 0 0,8 0 0,14 0 0,-2 0 0,17 0 0,1 0 0,2 0 0,5 0 0,-6 10 0,0-3 0,0 14 0,0-9 0,-7 10 0,6-10 0,-5 5 0,6-1 0,5-4 0,-4 8 0,5-8 0,-1 9 0,0 2 0,6 1 0,-1 10 0,1-10 0,-1 11 0,0-6 0,0 8 0,6-1 0,0 0 0,0 8 0,5 1 0,-5 7 0,6 1 0,0-1 0,0 9 0,0-7 0,0 7 0,0-8 0,0-1 0,0-7 0,0-1 0,0-1 0,0-5 0,0 6 0,0-1 0,6-5 0,0 6 0,7-1 0,-1-5 0,1 6 0,-1-1 0,0-5 0,1 6 0,-1-8 0,0 0 0,0-6 0,-1 5 0,1-12 0,-1 5 0,0-6 0,0 0 0,0 7 0,1-6 0,4 5 0,-4-6 0,14 17 0,-12-13 0,13 18 0,-10-20 0,6 4 0,0 0 0,-1-4 0,9 12 0,-6-6 0,11 2 0,-4 5 0,6-5 0,2 8 0,-2-8 0,1 6 0,5-11 0,4 12 0,5-11 0,2 6 0,6-7 0,-7-6 0,15 5 0,-14-11 0,14 6 0,-15-8 0,15 1 0,-6 0 0,0-6 0,6-2 0,24-6 0,-22 0 0,28 0 0,-36 0 0,17 0 0,-7 0 0,-1 0 0,-11 0 0,-9 0 0,1 0 0,-8 0 0,6 0 0,-6 0 0,7 0 0,1-12 0,-1-2 0,-7-12 0,6 0 0,-4-6 0,-1 5 0,1-12 0,-16 7 0,5 0 0,-10-3 0,3 4 0,-10-5 0,5-7 0,-4-3 0,0-6 0,-1-1 0,-5-7 0,0-12 0,0-2 0,1-6 0,-7 0 0,-2 7 0,-6-8 0,0 1 0,0 15 0,0-13 0,-6 15 0,-8 0 0,-7-5 0,-6 13 0,-1-13 0,-6 5 0,11 19 0,-1 0 0,-16-31 0,-12-7 0,24 28 0,-5 2 0,1 12 0,6-3 0,-13-4 0,6 7 0,-8-7 0,2 8 0,-2-8 0,1 5 0,-9-13 0,8 14 0,-8-14 0,10 14 0,-2-6 0,1 7 0,9 9 0,-5 0 0,12 9 0,-10-2 0,10 2 0,-4-1 0,6 6 0,-7-5 0,6 9 0,-12-9 0,12 9 0,-6-4 0,7 6 0,0 5 0,0-3 0,0 2 0,0 1 0,-6 1 0,5 1 0,-28 2 0,10-3 0,-13 5 0,10 0 0,1 0 0,5 0 0,-5 0 0,6 6 0,7 11 0,-16 27 0,28-20 0,-9 10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24.545"/>
    </inkml:context>
    <inkml:brush xml:id="br0">
      <inkml:brushProperty name="width" value="0.1" units="cm"/>
      <inkml:brushProperty name="height" value="0.1" units="cm"/>
      <inkml:brushProperty name="color" value="#5B2D90"/>
    </inkml:brush>
  </inkml:definitions>
  <inkml:trace contextRef="#ctx0" brushRef="#br0">2050 181 24575,'-29'0'0,"-6"0"0,5 0 0,-13 0 0,-3 0 0,1 0 0,-14 0 0,12 6 0,-14 2 0,9 11 0,-9-4 0,14 9 0,-20-3 0,19 5 0,-20 2 0,13-2 0,-7 9 0,9-7 0,6 4 0,-4-6 0,13-1 0,-6 0 0,8-1 0,0 0 0,-2 7 0,2-5 0,-3 11 0,-7-2 0,5 4 0,-7 2 0,16-3 0,-6 1 0,4 7 0,1-6 0,-7 14 0,12-8 0,-6 17 0,0-7 0,4 13 0,-11-4 0,11 6 0,-4 0 0,4 9 0,2-7 0,-2 7 0,8 0 0,-5-6 0,11 6 0,2-24 0,0 0 0,-2 25 0,9-21 0,0 1 0,-6 21 0,11 10-770,-5 0 770,7-41 0,0 0 0,0 43 0,0-43 0,0 0 0,0 40 0,0 1 0,13-10 0,3 8-335,19-17 335,9 1 0,-13-27 0,2-2 0,27 19 0,-21-19 0,1-2 0,35 9 0,-32-21 0,1 0 0,3-7 0,-1 0 0,31 21 0,10-1 0,-12-14 0,-30-7 0,1-1 0,37 3 0,-3 9 0,0-18 0,-7 5 0,8-6 0,-30-11 0,-1 0 0,20 2 0,-5-5 0,0-2 0,6 1 0,-18 0 0,4 0 0,9 0 0,-3 0 0,23 0 0,-16 0 0,3 0-482,-17 0 1,-2 0 481,6 1 0,1-2 0,8-5 0,-1-3 0,-10-2 0,-1-3 0,5-6 0,1-3-677,1-6 0,0-1 677,7 3 0,-2 0 0,-14 2 0,-1 1-120,7 0 0,-1-1 120,-11 1 0,0-1 0,3 1 0,1-2 0,13-11 0,-2-3 0,-16 7 0,-2-1 0,10-7 0,-1-4 0,-12-3 0,-2-4-658,8-6 1,0-3 657,-2-6 0,-1-4 0,8-11 0,-2 0 0,-16 23 0,-1 1-106,6-17 0,-3 3 106,9-16 306,-22 32 0,-1-1-306,13-25 718,-14 2-718,-3 17 1722,-12 2-1722,-3 9 1228,-5-1-1228,0-7 0,-7-22 0,-7 6 109,-1 21 1,-2 1-110,-13-14 0,3 11 0,-5-10 0,2 7 0,2 10 0,0 1-384,-17-35 1,-1 3 383,15 37 0,2 4 0,-26-36 0,-6-3 0,27 40 0,-1 0 0,-28-35 0,-11 11 0,13 4-245,-4 2 245,8 12 0,0-4 0,2 14 0,7-4 494,-3 17-494,11-8 944,-10 10-944,4 0 264,-6-4-264,-1 9 0,1-4 0,-1 0 0,-8 4 0,7-10 0,-7 10 0,0-11 0,7 6 0,-7-2 0,0-4 0,6 12 0,-5-6 0,14 7 0,3 0 0,7 7 0,6-5 0,2 10 0,-1-4 0,-1 5 0,-6 0 0,0 0 0,-7 0 0,-2 0 0,-16 7 0,6 0 0,-14 7 0,15 5 0,-15 3 0,6-1 0,0 5 0,3-11 0,7 10 0,8-5 0,8-1 0,8 2 0,12-3 0,6-6 0,6-2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37.25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959 0 16383,'-48'0'0,"4"0"0,22 0 0,0 0 0,0 0 0,-6 0 0,5 0 0,-6 0 0,7 0 0,0 0 0,6 0 0,-5 0 0,10 0 0,-9 0 0,5 0 0,-1 0 0,-2 0 0,3 0 0,0 0 0,-4 0 0,4 0 0,-1 0 0,-2 0 0,3 0 0,-1 0 0,-2 0 0,3 0 0,0 9 0,1-3 0,4 8 0,-10 1 0,8 1 0,-8 1 0,4 3 0,5-9 0,-5 5 0,1-1 0,4-4 0,-4 5 0,5-6 0,0-1 0,-5 6 0,5-4 0,-4-1 0,0 2 0,3-6 0,-8 9 0,8-5 0,-5 0 0,1 0 0,4 1 0,-10-1 0,14 0 0,-7 1 0,4-1 0,-5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40.81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590 0 16383,'-45'0'0,"5"0"0,12 0 0,4 0 0,-11 0 0,6 0 0,-1 0 0,1 0 0,7 0 0,6 0 0,1 0 0,1 0 0,-7 0 0,5 0 0,-3 0 0,4 0 0,0 0 0,-4 0 0,4 0 0,-4 5 0,7 1 0,-7 4 0,8-4 0,-7 3 0,3-8 0,0 3 0,-3-4 0,3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43.4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651 1 16383,'-56'0'0,"10"0"0,11 0 0,17 0 0,-15 5 0,15 1 0,-11 6 0,1-6 0,5 4 0,-6-4 0,7 0 0,0 4 0,-6-4 0,4 0 0,-10 5 0,10-5 0,-4 1 0,6-2 0,0 0 0,5-4 0,2 4 0,1-1 0,-1-3 0,-4 8 0,4-8 0,0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37.349"/>
    </inkml:context>
    <inkml:brush xml:id="br0">
      <inkml:brushProperty name="width" value="0.05" units="cm"/>
      <inkml:brushProperty name="height" value="0.05" units="cm"/>
    </inkml:brush>
  </inkml:definitions>
  <inkml:trace contextRef="#ctx0" brushRef="#br0">169 1 24575,'0'14'0,"0"5"0,0-8 0,0 10 0,0-5 0,0 6 0,0 0 0,0 0 0,-10 7 0,7-6 0,-12 0 0,9-2 0,-4-10 0,-1 4 0,6-5 0,0 0 0,1-4 0,3 2 0,-3-3 0,-1 10 0,-1-3 0,-4 8 0,-1-3 0,0 5 0,0 0 0,1-6 0,4 0 0,-3-6 0,8 0 0,-4 0 0,1-5 0,3-1 0,-4-4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39.037"/>
    </inkml:context>
    <inkml:brush xml:id="br0">
      <inkml:brushProperty name="width" value="0.05" units="cm"/>
      <inkml:brushProperty name="height" value="0.05" units="cm"/>
    </inkml:brush>
  </inkml:definitions>
  <inkml:trace contextRef="#ctx0" brushRef="#br0">0 0 24575,'15'0'0,"4"0"0,-3 0 0,1 0 0,10 0 0,-14 0 0,8 0 0,-6 0 0,-3 0 0,8 0 0,-3 0 0,5 5 0,0 1 0,0 5 0,0 0 0,0 0 0,0 0 0,0 0 0,-5-5 0,-2 4 0,-5-9 0,0 8 0,0-8 0,-1 3 0,1 0 0,0-2 0,0 2 0,0-4 0,0 4 0,0-3 0,0 4 0,-1-5 0,-3 4 0,3-3 0,-8 3 0,3-4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1.236"/>
    </inkml:context>
    <inkml:brush xml:id="br0">
      <inkml:brushProperty name="width" value="0.05" units="cm"/>
      <inkml:brushProperty name="height" value="0.05" units="cm"/>
    </inkml:brush>
  </inkml:definitions>
  <inkml:trace contextRef="#ctx0" brushRef="#br0">264 0 24575,'0'20'0,"0"6"0,0-2 0,0 3 0,0-11 0,0 2 0,-11 4 0,-2 6 0,-12 16 0,0-6 0,0 5 0,1-7 0,1-6 0,4 5 0,-2-12 0,9 0 0,-4-2 0,6-10 0,0 5 0,0-7 0,4 1 0,-2-4 0,6 3 0,-2-8 0,4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2.620"/>
    </inkml:context>
    <inkml:brush xml:id="br0">
      <inkml:brushProperty name="width" value="0.05" units="cm"/>
      <inkml:brushProperty name="height" value="0.05" units="cm"/>
    </inkml:brush>
  </inkml:definitions>
  <inkml:trace contextRef="#ctx0" brushRef="#br0">1 0 24575,'14'0'0,"11"6"0,-7 5 0,10 6 0,1 1 0,-6 3 0,0-9 0,-2 4 0,-10-6 0,4 0 0,-5 0 0,0 0 0,-4 0 0,2-5 0,-7 3 0,8-2 0,-4 4 0,5-1 0,0 1 0,0-4 0,0 3 0,-1-4 0,-3 0 0,-2-1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4.560"/>
    </inkml:context>
    <inkml:brush xml:id="br0">
      <inkml:brushProperty name="width" value="0.05" units="cm"/>
      <inkml:brushProperty name="height" value="0.05" units="cm"/>
    </inkml:brush>
  </inkml:definitions>
  <inkml:trace contextRef="#ctx0" brushRef="#br0">271 1 24575,'-15'14'0,"-7"4"0,3-2 0,-9 12 0,16-9 0,-9 4 0,4-2 0,0-4 0,-4 0 0,9-2 0,-9 1 0,10-5 0,-4 5 0,5-6 0,0-1 0,4 1 0,-2 0 0,6-4 0,-2-2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AB627-6190-2F4E-B496-81CC6BEBCCDB}" type="datetimeFigureOut">
              <a:rPr lang="en-US" smtClean="0"/>
              <a:t>9/12/2023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94F71-CDBC-1748-94D5-9F5CE45349D9}" type="slidenum">
              <a:rPr lang="en-US" smtClean="0"/>
              <a:t>‹#›</a:t>
            </a:fld>
            <a:endParaRPr lang="en-US"/>
          </a:p>
        </p:txBody>
      </p:sp>
    </p:spTree>
    <p:extLst>
      <p:ext uri="{BB962C8B-B14F-4D97-AF65-F5344CB8AC3E}">
        <p14:creationId xmlns:p14="http://schemas.microsoft.com/office/powerpoint/2010/main" val="317982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https://towardsdatascience.com/mapping-word-embeddings-with-word2vec-99a799dc9695</a:t>
            </a:r>
          </a:p>
        </p:txBody>
      </p:sp>
      <p:sp>
        <p:nvSpPr>
          <p:cNvPr id="4" name="Slide Number Placeholder 3"/>
          <p:cNvSpPr>
            <a:spLocks noGrp="1"/>
          </p:cNvSpPr>
          <p:nvPr>
            <p:ph type="sldNum" sz="quarter" idx="5"/>
          </p:nvPr>
        </p:nvSpPr>
        <p:spPr/>
        <p:txBody>
          <a:bodyPr/>
          <a:lstStyle/>
          <a:p>
            <a:fld id="{44A94F71-CDBC-1748-94D5-9F5CE45349D9}" type="slidenum">
              <a:rPr lang="en-US" smtClean="0"/>
              <a:t>8</a:t>
            </a:fld>
            <a:endParaRPr lang="en-US"/>
          </a:p>
        </p:txBody>
      </p:sp>
    </p:spTree>
    <p:extLst>
      <p:ext uri="{BB962C8B-B14F-4D97-AF65-F5344CB8AC3E}">
        <p14:creationId xmlns:p14="http://schemas.microsoft.com/office/powerpoint/2010/main" val="246637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https://www.pinecone.io/learn/softmax-activation/       = </a:t>
            </a:r>
            <a:r>
              <a:rPr lang="en-IN" dirty="0" err="1"/>
              <a:t>softmax</a:t>
            </a:r>
            <a:r>
              <a:rPr lang="en-IN" dirty="0"/>
              <a:t> explanation[e^0.25/e^0.25 + e^1.23 + e^-0.8]</a:t>
            </a:r>
          </a:p>
        </p:txBody>
      </p:sp>
      <p:sp>
        <p:nvSpPr>
          <p:cNvPr id="4" name="Slide Number Placeholder 3"/>
          <p:cNvSpPr>
            <a:spLocks noGrp="1"/>
          </p:cNvSpPr>
          <p:nvPr>
            <p:ph type="sldNum" sz="quarter" idx="5"/>
          </p:nvPr>
        </p:nvSpPr>
        <p:spPr/>
        <p:txBody>
          <a:bodyPr/>
          <a:lstStyle/>
          <a:p>
            <a:fld id="{44A94F71-CDBC-1748-94D5-9F5CE45349D9}" type="slidenum">
              <a:rPr lang="en-US" smtClean="0"/>
              <a:t>15</a:t>
            </a:fld>
            <a:endParaRPr lang="en-US"/>
          </a:p>
        </p:txBody>
      </p:sp>
    </p:spTree>
    <p:extLst>
      <p:ext uri="{BB962C8B-B14F-4D97-AF65-F5344CB8AC3E}">
        <p14:creationId xmlns:p14="http://schemas.microsoft.com/office/powerpoint/2010/main" val="3332946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FD32EF-19DD-41FF-8E5F-C5C08257195F}"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24725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4267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78665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79593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FD32EF-19DD-41FF-8E5F-C5C08257195F}"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03784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FD32EF-19DD-41FF-8E5F-C5C08257195F}"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064453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FD32EF-19DD-41FF-8E5F-C5C08257195F}" type="datetimeFigureOut">
              <a:rPr lang="en-US" smtClean="0"/>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83262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FD32EF-19DD-41FF-8E5F-C5C08257195F}" type="datetimeFigureOut">
              <a:rPr lang="en-US" smtClean="0"/>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50651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D32EF-19DD-41FF-8E5F-C5C08257195F}" type="datetimeFigureOut">
              <a:rPr lang="en-US" smtClean="0"/>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83723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FD32EF-19DD-41FF-8E5F-C5C08257195F}"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352421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FD32EF-19DD-41FF-8E5F-C5C08257195F}"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335951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D32EF-19DD-41FF-8E5F-C5C08257195F}" type="datetimeFigureOut">
              <a:rPr lang="en-US" smtClean="0"/>
              <a:t>9/12/2023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51CE1-F351-4788-85F4-8E22D26E243D}" type="slidenum">
              <a:rPr lang="en-US" smtClean="0"/>
              <a:t>‹#›</a:t>
            </a:fld>
            <a:endParaRPr lang="en-US"/>
          </a:p>
        </p:txBody>
      </p:sp>
    </p:spTree>
    <p:extLst>
      <p:ext uri="{BB962C8B-B14F-4D97-AF65-F5344CB8AC3E}">
        <p14:creationId xmlns:p14="http://schemas.microsoft.com/office/powerpoint/2010/main" val="2349175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0.png"/><Relationship Id="rId42" Type="http://schemas.openxmlformats.org/officeDocument/2006/relationships/customXml" Target="../ink/ink21.xml"/><Relationship Id="rId47" Type="http://schemas.openxmlformats.org/officeDocument/2006/relationships/image" Target="../media/image23.png"/><Relationship Id="rId63" Type="http://schemas.openxmlformats.org/officeDocument/2006/relationships/image" Target="../media/image31.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4.png"/><Relationship Id="rId16" Type="http://schemas.openxmlformats.org/officeDocument/2006/relationships/customXml" Target="../ink/ink8.xml"/><Relationship Id="rId11" Type="http://schemas.openxmlformats.org/officeDocument/2006/relationships/image" Target="../media/image5.png"/><Relationship Id="rId32" Type="http://schemas.openxmlformats.org/officeDocument/2006/relationships/customXml" Target="../ink/ink16.xml"/><Relationship Id="rId37" Type="http://schemas.openxmlformats.org/officeDocument/2006/relationships/image" Target="../media/image18.png"/><Relationship Id="rId53" Type="http://schemas.openxmlformats.org/officeDocument/2006/relationships/image" Target="../media/image26.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39.png"/><Relationship Id="rId5" Type="http://schemas.openxmlformats.org/officeDocument/2006/relationships/image" Target="../media/image2.png"/><Relationship Id="rId90" Type="http://schemas.openxmlformats.org/officeDocument/2006/relationships/customXml" Target="../ink/ink45.xml"/><Relationship Id="rId22" Type="http://schemas.openxmlformats.org/officeDocument/2006/relationships/customXml" Target="../ink/ink11.xml"/><Relationship Id="rId27" Type="http://schemas.openxmlformats.org/officeDocument/2006/relationships/image" Target="../media/image13.png"/><Relationship Id="rId43" Type="http://schemas.openxmlformats.org/officeDocument/2006/relationships/image" Target="../media/image21.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34.png"/><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customXml" Target="../ink/ink36.xml"/><Relationship Id="rId80" Type="http://schemas.openxmlformats.org/officeDocument/2006/relationships/customXml" Target="../ink/ink40.xml"/><Relationship Id="rId85" Type="http://schemas.openxmlformats.org/officeDocument/2006/relationships/image" Target="../media/image42.png"/><Relationship Id="rId93" Type="http://schemas.openxmlformats.org/officeDocument/2006/relationships/image" Target="../media/image46.png"/><Relationship Id="rId3" Type="http://schemas.openxmlformats.org/officeDocument/2006/relationships/image" Target="../media/image110.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29.png"/><Relationship Id="rId67" Type="http://schemas.openxmlformats.org/officeDocument/2006/relationships/image" Target="../media/image33.png"/><Relationship Id="rId20" Type="http://schemas.openxmlformats.org/officeDocument/2006/relationships/customXml" Target="../ink/ink10.xml"/><Relationship Id="rId41" Type="http://schemas.openxmlformats.org/officeDocument/2006/relationships/image" Target="../media/image20.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37.png"/><Relationship Id="rId83" Type="http://schemas.openxmlformats.org/officeDocument/2006/relationships/image" Target="../media/image41.png"/><Relationship Id="rId88" Type="http://schemas.openxmlformats.org/officeDocument/2006/relationships/customXml" Target="../ink/ink44.xml"/><Relationship Id="rId91"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png"/><Relationship Id="rId57" Type="http://schemas.openxmlformats.org/officeDocument/2006/relationships/image" Target="../media/image28.png"/><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2.png"/><Relationship Id="rId73" Type="http://schemas.openxmlformats.org/officeDocument/2006/relationships/image" Target="../media/image36.png"/><Relationship Id="rId78" Type="http://schemas.openxmlformats.org/officeDocument/2006/relationships/customXml" Target="../ink/ink39.xml"/><Relationship Id="rId81" Type="http://schemas.openxmlformats.org/officeDocument/2006/relationships/image" Target="../media/image40.png"/><Relationship Id="rId86" Type="http://schemas.openxmlformats.org/officeDocument/2006/relationships/customXml" Target="../ink/ink43.xml"/><Relationship Id="rId4" Type="http://schemas.openxmlformats.org/officeDocument/2006/relationships/customXml" Target="../ink/ink2.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image" Target="../media/image19.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png"/><Relationship Id="rId76" Type="http://schemas.openxmlformats.org/officeDocument/2006/relationships/customXml" Target="../ink/ink38.xml"/><Relationship Id="rId7" Type="http://schemas.openxmlformats.org/officeDocument/2006/relationships/image" Target="../media/image3.png"/><Relationship Id="rId71" Type="http://schemas.openxmlformats.org/officeDocument/2006/relationships/image" Target="../media/image35.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4.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2.png"/><Relationship Id="rId66" Type="http://schemas.openxmlformats.org/officeDocument/2006/relationships/customXml" Target="../ink/ink33.xml"/><Relationship Id="rId87" Type="http://schemas.openxmlformats.org/officeDocument/2006/relationships/image" Target="../media/image43.png"/><Relationship Id="rId61" Type="http://schemas.openxmlformats.org/officeDocument/2006/relationships/image" Target="../media/image30.png"/><Relationship Id="rId82" Type="http://schemas.openxmlformats.org/officeDocument/2006/relationships/customXml" Target="../ink/ink41.xml"/><Relationship Id="rId19" Type="http://schemas.openxmlformats.org/officeDocument/2006/relationships/image" Target="../media/image9.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7.png"/><Relationship Id="rId56" Type="http://schemas.openxmlformats.org/officeDocument/2006/relationships/customXml" Target="../ink/ink28.xml"/><Relationship Id="rId77"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Data Pre-processing</a:t>
            </a:r>
            <a:br>
              <a:rPr lang="en-US" dirty="0"/>
            </a:br>
            <a:r>
              <a:rPr lang="en-US" dirty="0"/>
              <a:t>(and next steps for ML)</a:t>
            </a:r>
          </a:p>
        </p:txBody>
      </p:sp>
      <p:sp>
        <p:nvSpPr>
          <p:cNvPr id="3" name="Subtitle 2"/>
          <p:cNvSpPr>
            <a:spLocks noGrp="1"/>
          </p:cNvSpPr>
          <p:nvPr>
            <p:ph type="subTitle" idx="1"/>
          </p:nvPr>
        </p:nvSpPr>
        <p:spPr/>
        <p:txBody>
          <a:bodyPr/>
          <a:lstStyle/>
          <a:p>
            <a:r>
              <a:rPr lang="en-US" dirty="0"/>
              <a:t>CIS662, Sep. 11, 2023</a:t>
            </a:r>
          </a:p>
        </p:txBody>
      </p:sp>
    </p:spTree>
    <p:extLst>
      <p:ext uri="{BB962C8B-B14F-4D97-AF65-F5344CB8AC3E}">
        <p14:creationId xmlns:p14="http://schemas.microsoft.com/office/powerpoint/2010/main" val="2961130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7C65-2C8F-8C4E-12C2-F7F59FABACCD}"/>
              </a:ext>
            </a:extLst>
          </p:cNvPr>
          <p:cNvSpPr>
            <a:spLocks noGrp="1"/>
          </p:cNvSpPr>
          <p:nvPr>
            <p:ph type="title"/>
          </p:nvPr>
        </p:nvSpPr>
        <p:spPr/>
        <p:txBody>
          <a:bodyPr/>
          <a:lstStyle/>
          <a:p>
            <a:r>
              <a:rPr lang="en-US" dirty="0"/>
              <a:t>Numerical degree of precision needed?</a:t>
            </a:r>
          </a:p>
        </p:txBody>
      </p:sp>
      <p:sp>
        <p:nvSpPr>
          <p:cNvPr id="3" name="Content Placeholder 2">
            <a:extLst>
              <a:ext uri="{FF2B5EF4-FFF2-40B4-BE49-F238E27FC236}">
                <a16:creationId xmlns:a16="http://schemas.microsoft.com/office/drawing/2014/main" id="{65ACA400-D5F6-40A4-D848-B37F46C5AD0A}"/>
              </a:ext>
            </a:extLst>
          </p:cNvPr>
          <p:cNvSpPr>
            <a:spLocks noGrp="1"/>
          </p:cNvSpPr>
          <p:nvPr>
            <p:ph idx="1"/>
          </p:nvPr>
        </p:nvSpPr>
        <p:spPr/>
        <p:txBody>
          <a:bodyPr/>
          <a:lstStyle/>
          <a:p>
            <a:r>
              <a:rPr lang="en-US" dirty="0"/>
              <a:t>Use as few digits as needed to distinguish various entries!</a:t>
            </a:r>
          </a:p>
          <a:p>
            <a:endParaRPr lang="en-US" dirty="0"/>
          </a:p>
          <a:p>
            <a:r>
              <a:rPr lang="en-US" dirty="0"/>
              <a:t>With floating point numbers, use 2-digit precision if the exponent is the same (e.g., 0.0000056 instead of 0.000005 or 0.00000559231).</a:t>
            </a:r>
          </a:p>
          <a:p>
            <a:endParaRPr lang="en-US" dirty="0"/>
          </a:p>
          <a:p>
            <a:r>
              <a:rPr lang="en-US" dirty="0"/>
              <a:t>With very large or very small numbers, use logarithms.</a:t>
            </a:r>
          </a:p>
        </p:txBody>
      </p:sp>
    </p:spTree>
    <p:extLst>
      <p:ext uri="{BB962C8B-B14F-4D97-AF65-F5344CB8AC3E}">
        <p14:creationId xmlns:p14="http://schemas.microsoft.com/office/powerpoint/2010/main" val="3890201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BCE4-FDD7-9A62-00C0-8107453E827A}"/>
              </a:ext>
            </a:extLst>
          </p:cNvPr>
          <p:cNvSpPr>
            <a:spLocks noGrp="1"/>
          </p:cNvSpPr>
          <p:nvPr>
            <p:ph type="title"/>
          </p:nvPr>
        </p:nvSpPr>
        <p:spPr/>
        <p:txBody>
          <a:bodyPr/>
          <a:lstStyle/>
          <a:p>
            <a:r>
              <a:rPr lang="en-US" dirty="0"/>
              <a:t>Missing Data</a:t>
            </a:r>
          </a:p>
        </p:txBody>
      </p:sp>
      <p:sp>
        <p:nvSpPr>
          <p:cNvPr id="3" name="Content Placeholder 2">
            <a:extLst>
              <a:ext uri="{FF2B5EF4-FFF2-40B4-BE49-F238E27FC236}">
                <a16:creationId xmlns:a16="http://schemas.microsoft.com/office/drawing/2014/main" id="{336C9A07-15BF-BA1F-2284-4BE558FC3A0C}"/>
              </a:ext>
            </a:extLst>
          </p:cNvPr>
          <p:cNvSpPr>
            <a:spLocks noGrp="1"/>
          </p:cNvSpPr>
          <p:nvPr>
            <p:ph idx="1"/>
          </p:nvPr>
        </p:nvSpPr>
        <p:spPr/>
        <p:txBody>
          <a:bodyPr>
            <a:normAutofit fontScale="92500" lnSpcReduction="10000"/>
          </a:bodyPr>
          <a:lstStyle/>
          <a:p>
            <a:r>
              <a:rPr lang="en-US" dirty="0"/>
              <a:t>Many practical data sets have missing values for some attributes.</a:t>
            </a:r>
          </a:p>
          <a:p>
            <a:r>
              <a:rPr lang="en-US" dirty="0"/>
              <a:t>Deleting such data points would lose important information, excessively shrinking the data set.</a:t>
            </a:r>
          </a:p>
          <a:p>
            <a:r>
              <a:rPr lang="en-US" dirty="0">
                <a:solidFill>
                  <a:srgbClr val="FF0000"/>
                </a:solidFill>
              </a:rPr>
              <a:t>“Imputation” algorithms attempt to fill in the missing values.</a:t>
            </a:r>
          </a:p>
          <a:p>
            <a:r>
              <a:rPr lang="en-US" dirty="0"/>
              <a:t>Warnings: </a:t>
            </a:r>
          </a:p>
          <a:p>
            <a:pPr marL="914400" lvl="1" indent="-457200">
              <a:buAutoNum type="arabicPeriod"/>
            </a:pPr>
            <a:r>
              <a:rPr lang="en-US" dirty="0"/>
              <a:t>Imputation may introduce unintended biases based on other data.  (E.g., people belonging to a particular zip code may tend to have low incomes)</a:t>
            </a:r>
          </a:p>
          <a:p>
            <a:pPr marL="914400" lvl="1" indent="-457200">
              <a:buAutoNum type="arabicPeriod"/>
            </a:pPr>
            <a:r>
              <a:rPr lang="en-US" dirty="0"/>
              <a:t>Some fields should not be imputed!  (E.g., date of birth)</a:t>
            </a:r>
          </a:p>
          <a:p>
            <a:pPr marL="914400" lvl="1" indent="-457200">
              <a:buAutoNum type="arabicPeriod"/>
            </a:pPr>
            <a:r>
              <a:rPr lang="en-US" dirty="0"/>
              <a:t>Most algorithms perform some form of interpolation based on other data, so unusual/unexpected values will not appear even if they are the right ones—they may be the reason for missing data!  (E.g., salaries that run over 7 digits in dollar figures)</a:t>
            </a:r>
          </a:p>
        </p:txBody>
      </p:sp>
    </p:spTree>
    <p:extLst>
      <p:ext uri="{BB962C8B-B14F-4D97-AF65-F5344CB8AC3E}">
        <p14:creationId xmlns:p14="http://schemas.microsoft.com/office/powerpoint/2010/main" val="2595501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1A88-A33B-6C5B-A897-FCF58F34A6CB}"/>
              </a:ext>
            </a:extLst>
          </p:cNvPr>
          <p:cNvSpPr>
            <a:spLocks noGrp="1"/>
          </p:cNvSpPr>
          <p:nvPr>
            <p:ph type="title"/>
          </p:nvPr>
        </p:nvSpPr>
        <p:spPr/>
        <p:txBody>
          <a:bodyPr/>
          <a:lstStyle/>
          <a:p>
            <a:r>
              <a:rPr lang="en-US" dirty="0"/>
              <a:t>Some Missing Data Imputation approaches</a:t>
            </a:r>
          </a:p>
        </p:txBody>
      </p:sp>
      <p:sp>
        <p:nvSpPr>
          <p:cNvPr id="3" name="Content Placeholder 2">
            <a:extLst>
              <a:ext uri="{FF2B5EF4-FFF2-40B4-BE49-F238E27FC236}">
                <a16:creationId xmlns:a16="http://schemas.microsoft.com/office/drawing/2014/main" id="{EF3F9651-5B65-68CF-3C1A-180492771A2D}"/>
              </a:ext>
            </a:extLst>
          </p:cNvPr>
          <p:cNvSpPr>
            <a:spLocks noGrp="1"/>
          </p:cNvSpPr>
          <p:nvPr>
            <p:ph idx="1"/>
          </p:nvPr>
        </p:nvSpPr>
        <p:spPr/>
        <p:txBody>
          <a:bodyPr/>
          <a:lstStyle/>
          <a:p>
            <a:r>
              <a:rPr lang="en-US" dirty="0"/>
              <a:t>Replace by arithmetic average (for that field) from available data.</a:t>
            </a:r>
          </a:p>
          <a:p>
            <a:r>
              <a:rPr lang="en-US" dirty="0"/>
              <a:t>Replace by median…</a:t>
            </a:r>
          </a:p>
          <a:p>
            <a:r>
              <a:rPr lang="en-US" dirty="0"/>
              <a:t>Replace by the value of the nearest neighbor based on remaining fields.  Potential problems:</a:t>
            </a:r>
          </a:p>
          <a:p>
            <a:pPr marL="457200" lvl="1" indent="0">
              <a:buNone/>
            </a:pPr>
            <a:r>
              <a:rPr lang="en-US" dirty="0"/>
              <a:t>1. Which distance measure to use?</a:t>
            </a:r>
          </a:p>
          <a:p>
            <a:pPr marL="457200" lvl="1" indent="0">
              <a:buNone/>
            </a:pPr>
            <a:r>
              <a:rPr lang="en-US" dirty="0"/>
              <a:t>2. Who is the nearest neighbor, if they are also missing some field values?</a:t>
            </a:r>
          </a:p>
          <a:p>
            <a:r>
              <a:rPr lang="en-US" dirty="0"/>
              <a:t>Averaging field values from multiple (e.g., 3) nearest neighbors</a:t>
            </a:r>
          </a:p>
          <a:p>
            <a:r>
              <a:rPr lang="en-US" dirty="0"/>
              <a:t>“MICE” : missing data interpolation with chained equations</a:t>
            </a:r>
          </a:p>
          <a:p>
            <a:pPr marL="457200" lvl="1" indent="0">
              <a:buNone/>
            </a:pPr>
            <a:endParaRPr lang="en-US" dirty="0"/>
          </a:p>
        </p:txBody>
      </p:sp>
    </p:spTree>
    <p:extLst>
      <p:ext uri="{BB962C8B-B14F-4D97-AF65-F5344CB8AC3E}">
        <p14:creationId xmlns:p14="http://schemas.microsoft.com/office/powerpoint/2010/main" val="509298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A5991-8F94-722D-8FCC-7DF507B07A44}"/>
              </a:ext>
            </a:extLst>
          </p:cNvPr>
          <p:cNvSpPr>
            <a:spLocks noGrp="1"/>
          </p:cNvSpPr>
          <p:nvPr>
            <p:ph type="title"/>
          </p:nvPr>
        </p:nvSpPr>
        <p:spPr/>
        <p:txBody>
          <a:bodyPr/>
          <a:lstStyle/>
          <a:p>
            <a:r>
              <a:rPr lang="en-US" dirty="0"/>
              <a:t>Impossible data field values</a:t>
            </a:r>
          </a:p>
        </p:txBody>
      </p:sp>
      <p:sp>
        <p:nvSpPr>
          <p:cNvPr id="3" name="Content Placeholder 2">
            <a:extLst>
              <a:ext uri="{FF2B5EF4-FFF2-40B4-BE49-F238E27FC236}">
                <a16:creationId xmlns:a16="http://schemas.microsoft.com/office/drawing/2014/main" id="{15374451-7ABA-7D70-9164-8550399B6A92}"/>
              </a:ext>
            </a:extLst>
          </p:cNvPr>
          <p:cNvSpPr>
            <a:spLocks noGrp="1"/>
          </p:cNvSpPr>
          <p:nvPr>
            <p:ph idx="1"/>
          </p:nvPr>
        </p:nvSpPr>
        <p:spPr/>
        <p:txBody>
          <a:bodyPr>
            <a:normAutofit fontScale="92500" lnSpcReduction="20000"/>
          </a:bodyPr>
          <a:lstStyle/>
          <a:p>
            <a:r>
              <a:rPr lang="en-US" dirty="0"/>
              <a:t>Examples: </a:t>
            </a:r>
          </a:p>
          <a:p>
            <a:pPr lvl="1"/>
            <a:r>
              <a:rPr lang="en-US" dirty="0"/>
              <a:t>birthday 2-29-2023, </a:t>
            </a:r>
          </a:p>
          <a:p>
            <a:pPr lvl="1"/>
            <a:r>
              <a:rPr lang="en-US" dirty="0"/>
              <a:t>negative salary (may sometimes make sense!)</a:t>
            </a:r>
          </a:p>
          <a:p>
            <a:pPr lvl="1"/>
            <a:r>
              <a:rPr lang="en-US" dirty="0"/>
              <a:t>Grade F-</a:t>
            </a:r>
          </a:p>
          <a:p>
            <a:pPr marL="457200" lvl="1" indent="0">
              <a:buNone/>
            </a:pPr>
            <a:endParaRPr lang="en-US" dirty="0"/>
          </a:p>
          <a:p>
            <a:r>
              <a:rPr lang="en-US" dirty="0"/>
              <a:t>Test first, don’t assume data is perfect!</a:t>
            </a:r>
          </a:p>
          <a:p>
            <a:endParaRPr lang="en-US" dirty="0"/>
          </a:p>
          <a:p>
            <a:r>
              <a:rPr lang="en-US" dirty="0"/>
              <a:t>Possible approaches to fix the problem:</a:t>
            </a:r>
          </a:p>
          <a:p>
            <a:pPr lvl="1"/>
            <a:r>
              <a:rPr lang="en-US" dirty="0"/>
              <a:t>Change it to “undefined”</a:t>
            </a:r>
          </a:p>
          <a:p>
            <a:pPr lvl="1"/>
            <a:r>
              <a:rPr lang="en-US" dirty="0"/>
              <a:t>Replace by a default value (e.g., 0 for salary)</a:t>
            </a:r>
          </a:p>
          <a:p>
            <a:pPr lvl="1"/>
            <a:r>
              <a:rPr lang="en-US" dirty="0"/>
              <a:t>Replace by the nearest feasible or reasonable value</a:t>
            </a:r>
          </a:p>
          <a:p>
            <a:pPr lvl="1"/>
            <a:r>
              <a:rPr lang="en-US" dirty="0"/>
              <a:t>Treat it just like missing data</a:t>
            </a:r>
          </a:p>
          <a:p>
            <a:pPr lvl="1"/>
            <a:endParaRPr lang="en-US" dirty="0"/>
          </a:p>
          <a:p>
            <a:endParaRPr lang="en-US" dirty="0"/>
          </a:p>
        </p:txBody>
      </p:sp>
    </p:spTree>
    <p:extLst>
      <p:ext uri="{BB962C8B-B14F-4D97-AF65-F5344CB8AC3E}">
        <p14:creationId xmlns:p14="http://schemas.microsoft.com/office/powerpoint/2010/main" val="4061328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826A-F5A8-F29C-5DDB-84C48B52A3F5}"/>
              </a:ext>
            </a:extLst>
          </p:cNvPr>
          <p:cNvSpPr>
            <a:spLocks noGrp="1"/>
          </p:cNvSpPr>
          <p:nvPr>
            <p:ph type="title"/>
          </p:nvPr>
        </p:nvSpPr>
        <p:spPr/>
        <p:txBody>
          <a:bodyPr/>
          <a:lstStyle/>
          <a:p>
            <a:r>
              <a:rPr lang="en-US" dirty="0"/>
              <a:t>Data entry errors</a:t>
            </a:r>
          </a:p>
        </p:txBody>
      </p:sp>
      <p:sp>
        <p:nvSpPr>
          <p:cNvPr id="3" name="Content Placeholder 2">
            <a:extLst>
              <a:ext uri="{FF2B5EF4-FFF2-40B4-BE49-F238E27FC236}">
                <a16:creationId xmlns:a16="http://schemas.microsoft.com/office/drawing/2014/main" id="{91F247DC-AEA0-4C6F-7313-3FC0CEF9DA3A}"/>
              </a:ext>
            </a:extLst>
          </p:cNvPr>
          <p:cNvSpPr>
            <a:spLocks noGrp="1"/>
          </p:cNvSpPr>
          <p:nvPr>
            <p:ph idx="1"/>
          </p:nvPr>
        </p:nvSpPr>
        <p:spPr/>
        <p:txBody>
          <a:bodyPr/>
          <a:lstStyle/>
          <a:p>
            <a:pPr marL="0" indent="0">
              <a:buNone/>
            </a:pPr>
            <a:r>
              <a:rPr lang="en-US" dirty="0"/>
              <a:t>More comm0n than you </a:t>
            </a:r>
            <a:r>
              <a:rPr lang="en-US" dirty="0" err="1"/>
              <a:t>wuld</a:t>
            </a:r>
            <a:r>
              <a:rPr lang="en-US" dirty="0"/>
              <a:t> expect, 1f humans are in the loop, due to mis-typing!</a:t>
            </a:r>
          </a:p>
          <a:p>
            <a:r>
              <a:rPr lang="en-US" dirty="0">
                <a:solidFill>
                  <a:srgbClr val="00B050"/>
                </a:solidFill>
              </a:rPr>
              <a:t>Some impossible data fields are easier to catch by type-checking or examining if field constraints are met.</a:t>
            </a:r>
          </a:p>
          <a:p>
            <a:r>
              <a:rPr lang="en-US" dirty="0">
                <a:solidFill>
                  <a:srgbClr val="FF0000"/>
                </a:solidFill>
              </a:rPr>
              <a:t>Relatively un-catchable errors also exist, e.g., because of an extra zero in a salary number; </a:t>
            </a:r>
            <a:r>
              <a:rPr lang="en-US" b="1" u="sng" dirty="0">
                <a:solidFill>
                  <a:srgbClr val="FF0000"/>
                </a:solidFill>
              </a:rPr>
              <a:t>explicitly looking for anomalies</a:t>
            </a:r>
            <a:r>
              <a:rPr lang="en-US" dirty="0">
                <a:solidFill>
                  <a:srgbClr val="FF0000"/>
                </a:solidFill>
              </a:rPr>
              <a:t> may help catch possible ones.</a:t>
            </a:r>
          </a:p>
          <a:p>
            <a:r>
              <a:rPr lang="en-US" dirty="0">
                <a:solidFill>
                  <a:srgbClr val="C00000"/>
                </a:solidFill>
              </a:rPr>
              <a:t>Impossible: digit swapping, e.g., “5193” to “5913”; we may catch if some expected correlation with other data attributes is violated.</a:t>
            </a:r>
          </a:p>
          <a:p>
            <a:endParaRPr lang="en-US" dirty="0"/>
          </a:p>
        </p:txBody>
      </p:sp>
    </p:spTree>
    <p:extLst>
      <p:ext uri="{BB962C8B-B14F-4D97-AF65-F5344CB8AC3E}">
        <p14:creationId xmlns:p14="http://schemas.microsoft.com/office/powerpoint/2010/main" val="3768730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1FE5-A97A-5A07-C1AE-FBAF8462A0A3}"/>
              </a:ext>
            </a:extLst>
          </p:cNvPr>
          <p:cNvSpPr>
            <a:spLocks noGrp="1"/>
          </p:cNvSpPr>
          <p:nvPr>
            <p:ph type="title"/>
          </p:nvPr>
        </p:nvSpPr>
        <p:spPr/>
        <p:txBody>
          <a:bodyPr/>
          <a:lstStyle/>
          <a:p>
            <a:r>
              <a:rPr lang="en-US" dirty="0"/>
              <a:t>Normalizing numerical data</a:t>
            </a:r>
          </a:p>
        </p:txBody>
      </p:sp>
      <p:sp>
        <p:nvSpPr>
          <p:cNvPr id="3" name="Content Placeholder 2">
            <a:extLst>
              <a:ext uri="{FF2B5EF4-FFF2-40B4-BE49-F238E27FC236}">
                <a16:creationId xmlns:a16="http://schemas.microsoft.com/office/drawing/2014/main" id="{DCD38C65-8FFB-B0F5-775B-875F06A22253}"/>
              </a:ext>
            </a:extLst>
          </p:cNvPr>
          <p:cNvSpPr>
            <a:spLocks noGrp="1"/>
          </p:cNvSpPr>
          <p:nvPr>
            <p:ph idx="1"/>
          </p:nvPr>
        </p:nvSpPr>
        <p:spPr/>
        <p:txBody>
          <a:bodyPr>
            <a:normAutofit fontScale="92500" lnSpcReduction="20000"/>
          </a:bodyPr>
          <a:lstStyle/>
          <a:p>
            <a:r>
              <a:rPr lang="en-US" dirty="0"/>
              <a:t>Simplest: linear squeezing into [0.0, 1.0] range</a:t>
            </a:r>
          </a:p>
          <a:p>
            <a:pPr lvl="1"/>
            <a:r>
              <a:rPr lang="en-US" dirty="0"/>
              <a:t>Possible problem: a single very large (or small) value can squeeze all data values into a very small range</a:t>
            </a:r>
          </a:p>
          <a:p>
            <a:pPr lvl="1"/>
            <a:r>
              <a:rPr lang="en-US" dirty="0" err="1"/>
              <a:t>Softmax</a:t>
            </a:r>
            <a:r>
              <a:rPr lang="en-US" dirty="0"/>
              <a:t> classifier [ used for multi class labelling(not 0 and 1) </a:t>
            </a:r>
          </a:p>
          <a:p>
            <a:pPr lvl="1"/>
            <a:r>
              <a:rPr lang="en-US" dirty="0"/>
              <a:t>Sigmoid [ used for binary classification(0 and 1)</a:t>
            </a:r>
          </a:p>
          <a:p>
            <a:r>
              <a:rPr lang="en-US" dirty="0" err="1"/>
              <a:t>Winsorizing</a:t>
            </a:r>
            <a:r>
              <a:rPr lang="en-US" dirty="0"/>
              <a:t>: keep out the extremes (e.g., top 5% and bottom 5%), linear squeezing of the remaining (e.g., middle 90%).</a:t>
            </a:r>
          </a:p>
          <a:p>
            <a:pPr lvl="1"/>
            <a:r>
              <a:rPr lang="en-US" dirty="0"/>
              <a:t>Decision to make: what to do with the extremes</a:t>
            </a:r>
          </a:p>
          <a:p>
            <a:pPr lvl="1"/>
            <a:endParaRPr lang="en-US" dirty="0"/>
          </a:p>
          <a:p>
            <a:r>
              <a:rPr lang="en-US" dirty="0"/>
              <a:t>Z-score: subtract the mean and divide by the standard deviation</a:t>
            </a:r>
          </a:p>
          <a:p>
            <a:endParaRPr lang="en-US" dirty="0"/>
          </a:p>
          <a:p>
            <a:r>
              <a:rPr lang="en-US" dirty="0"/>
              <a:t>Variations: use median and percentiles, instead of mean.</a:t>
            </a:r>
          </a:p>
          <a:p>
            <a:endParaRPr lang="en-US" dirty="0"/>
          </a:p>
        </p:txBody>
      </p:sp>
    </p:spTree>
    <p:extLst>
      <p:ext uri="{BB962C8B-B14F-4D97-AF65-F5344CB8AC3E}">
        <p14:creationId xmlns:p14="http://schemas.microsoft.com/office/powerpoint/2010/main" val="1079904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a:t>
            </a:r>
          </a:p>
        </p:txBody>
      </p:sp>
      <p:sp>
        <p:nvSpPr>
          <p:cNvPr id="3" name="Content Placeholder 2"/>
          <p:cNvSpPr>
            <a:spLocks noGrp="1"/>
          </p:cNvSpPr>
          <p:nvPr>
            <p:ph idx="1"/>
          </p:nvPr>
        </p:nvSpPr>
        <p:spPr/>
        <p:txBody>
          <a:bodyPr>
            <a:normAutofit lnSpcReduction="10000"/>
          </a:bodyPr>
          <a:lstStyle/>
          <a:p>
            <a:r>
              <a:rPr lang="en-US" dirty="0">
                <a:solidFill>
                  <a:srgbClr val="FF0000"/>
                </a:solidFill>
              </a:rPr>
              <a:t>Models approximate reality </a:t>
            </a:r>
            <a:r>
              <a:rPr lang="en-US" dirty="0"/>
              <a:t>using equations, figures, diagrams, etc.</a:t>
            </a:r>
          </a:p>
          <a:p>
            <a:r>
              <a:rPr lang="en-US" dirty="0"/>
              <a:t>Models can be tested against data.</a:t>
            </a:r>
          </a:p>
          <a:p>
            <a:r>
              <a:rPr lang="en-US" dirty="0"/>
              <a:t>Evaluation criteria depend on the problem.</a:t>
            </a:r>
          </a:p>
          <a:p>
            <a:r>
              <a:rPr lang="en-US" dirty="0"/>
              <a:t>Examples of models:</a:t>
            </a:r>
          </a:p>
          <a:p>
            <a:pPr lvl="1"/>
            <a:r>
              <a:rPr lang="en-US" dirty="0"/>
              <a:t>Differential equations</a:t>
            </a:r>
          </a:p>
          <a:p>
            <a:pPr lvl="1"/>
            <a:r>
              <a:rPr lang="en-US" dirty="0"/>
              <a:t>Production rules</a:t>
            </a:r>
          </a:p>
          <a:p>
            <a:pPr lvl="1"/>
            <a:r>
              <a:rPr lang="en-US" dirty="0"/>
              <a:t>Hidden Markov models</a:t>
            </a:r>
          </a:p>
          <a:p>
            <a:pPr lvl="1"/>
            <a:r>
              <a:rPr lang="en-US" dirty="0"/>
              <a:t>Feedforward Neural Networks</a:t>
            </a:r>
          </a:p>
          <a:p>
            <a:pPr lvl="1"/>
            <a:r>
              <a:rPr lang="en-US" dirty="0"/>
              <a:t>Associative networks</a:t>
            </a:r>
          </a:p>
          <a:p>
            <a:pPr lvl="1"/>
            <a:r>
              <a:rPr lang="en-US" dirty="0"/>
              <a:t>Decision trees</a:t>
            </a:r>
          </a:p>
          <a:p>
            <a:endParaRPr lang="en-US" dirty="0"/>
          </a:p>
        </p:txBody>
      </p:sp>
    </p:spTree>
    <p:extLst>
      <p:ext uri="{BB962C8B-B14F-4D97-AF65-F5344CB8AC3E}">
        <p14:creationId xmlns:p14="http://schemas.microsoft.com/office/powerpoint/2010/main" val="2555566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Algorithms</a:t>
            </a:r>
          </a:p>
        </p:txBody>
      </p:sp>
      <p:sp>
        <p:nvSpPr>
          <p:cNvPr id="3" name="Content Placeholder 2"/>
          <p:cNvSpPr>
            <a:spLocks noGrp="1"/>
          </p:cNvSpPr>
          <p:nvPr>
            <p:ph idx="1"/>
          </p:nvPr>
        </p:nvSpPr>
        <p:spPr/>
        <p:txBody>
          <a:bodyPr>
            <a:normAutofit/>
          </a:bodyPr>
          <a:lstStyle/>
          <a:p>
            <a:r>
              <a:rPr lang="en-US" dirty="0"/>
              <a:t>Learning algorithms use data to determine characteristics of the model architecture, and to modify model parameters.</a:t>
            </a:r>
          </a:p>
          <a:p>
            <a:endParaRPr lang="en-US" dirty="0"/>
          </a:p>
          <a:p>
            <a:r>
              <a:rPr lang="en-US" dirty="0">
                <a:solidFill>
                  <a:srgbClr val="FF0000"/>
                </a:solidFill>
              </a:rPr>
              <a:t>Architecture learning </a:t>
            </a:r>
            <a:r>
              <a:rPr lang="en-US" dirty="0"/>
              <a:t>examples: </a:t>
            </a:r>
          </a:p>
          <a:p>
            <a:pPr lvl="1"/>
            <a:r>
              <a:rPr lang="en-US" dirty="0"/>
              <a:t>How many layers and nodes in a feedforward neural network?</a:t>
            </a:r>
          </a:p>
          <a:p>
            <a:pPr lvl="1"/>
            <a:r>
              <a:rPr lang="en-US" dirty="0"/>
              <a:t>How many rules, and of what kind, in a production system?</a:t>
            </a:r>
          </a:p>
          <a:p>
            <a:r>
              <a:rPr lang="en-US" dirty="0">
                <a:solidFill>
                  <a:srgbClr val="FF0000"/>
                </a:solidFill>
              </a:rPr>
              <a:t>Parameter learning </a:t>
            </a:r>
            <a:r>
              <a:rPr lang="en-US" dirty="0"/>
              <a:t>examples:</a:t>
            </a:r>
          </a:p>
          <a:p>
            <a:pPr lvl="1"/>
            <a:r>
              <a:rPr lang="en-US" dirty="0"/>
              <a:t>Coefficients in an equation</a:t>
            </a:r>
          </a:p>
          <a:p>
            <a:pPr lvl="1"/>
            <a:r>
              <a:rPr lang="en-US" dirty="0"/>
              <a:t>Weights in a neural network </a:t>
            </a:r>
          </a:p>
          <a:p>
            <a:endParaRPr lang="en-US" dirty="0"/>
          </a:p>
        </p:txBody>
      </p:sp>
    </p:spTree>
    <p:extLst>
      <p:ext uri="{BB962C8B-B14F-4D97-AF65-F5344CB8AC3E}">
        <p14:creationId xmlns:p14="http://schemas.microsoft.com/office/powerpoint/2010/main" val="3646142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F1B9-0D55-2F43-9801-48CF0A31B82E}"/>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FE5D8050-5026-5D48-8F95-1AEF5412253F}"/>
              </a:ext>
            </a:extLst>
          </p:cNvPr>
          <p:cNvSpPr>
            <a:spLocks noGrp="1"/>
          </p:cNvSpPr>
          <p:nvPr>
            <p:ph idx="1"/>
          </p:nvPr>
        </p:nvSpPr>
        <p:spPr/>
        <p:txBody>
          <a:bodyPr/>
          <a:lstStyle/>
          <a:p>
            <a:pPr marL="0" indent="0">
              <a:buNone/>
            </a:pPr>
            <a:r>
              <a:rPr lang="en-US" dirty="0">
                <a:solidFill>
                  <a:srgbClr val="FF0000"/>
                </a:solidFill>
              </a:rPr>
              <a:t>Learning task: </a:t>
            </a:r>
            <a:r>
              <a:rPr lang="en-US" dirty="0"/>
              <a:t>to predict how much rain is expected tomorrow.</a:t>
            </a:r>
          </a:p>
          <a:p>
            <a:endParaRPr lang="en-US" dirty="0"/>
          </a:p>
          <a:p>
            <a:r>
              <a:rPr lang="en-US" dirty="0">
                <a:solidFill>
                  <a:srgbClr val="FF0000"/>
                </a:solidFill>
              </a:rPr>
              <a:t>Questions:</a:t>
            </a:r>
          </a:p>
          <a:p>
            <a:pPr marL="914400" lvl="1" indent="-457200">
              <a:buFont typeface="+mj-lt"/>
              <a:buAutoNum type="arabicPeriod"/>
            </a:pPr>
            <a:r>
              <a:rPr lang="en-US" sz="2800" dirty="0"/>
              <a:t>What data can be used?</a:t>
            </a:r>
          </a:p>
          <a:p>
            <a:pPr marL="914400" lvl="1" indent="-457200">
              <a:buFont typeface="+mj-lt"/>
              <a:buAutoNum type="arabicPeriod"/>
            </a:pPr>
            <a:r>
              <a:rPr lang="en-US" sz="2800" dirty="0">
                <a:solidFill>
                  <a:srgbClr val="7030A0"/>
                </a:solidFill>
              </a:rPr>
              <a:t>What kind of model?</a:t>
            </a:r>
          </a:p>
          <a:p>
            <a:pPr marL="914400" lvl="1" indent="-457200">
              <a:buFont typeface="+mj-lt"/>
              <a:buAutoNum type="arabicPeriod"/>
            </a:pPr>
            <a:r>
              <a:rPr lang="en-US" sz="2800" dirty="0">
                <a:solidFill>
                  <a:srgbClr val="00B050"/>
                </a:solidFill>
              </a:rPr>
              <a:t>What details of the model architecture need to be determined?</a:t>
            </a:r>
          </a:p>
          <a:p>
            <a:pPr marL="914400" lvl="1" indent="-457200">
              <a:buFont typeface="+mj-lt"/>
              <a:buAutoNum type="arabicPeriod"/>
            </a:pPr>
            <a:r>
              <a:rPr lang="en-US" sz="2800" dirty="0">
                <a:solidFill>
                  <a:srgbClr val="C00000"/>
                </a:solidFill>
              </a:rPr>
              <a:t>What are the parameters to be learnt?</a:t>
            </a:r>
          </a:p>
          <a:p>
            <a:endParaRPr lang="en-US" dirty="0"/>
          </a:p>
        </p:txBody>
      </p:sp>
    </p:spTree>
    <p:extLst>
      <p:ext uri="{BB962C8B-B14F-4D97-AF65-F5344CB8AC3E}">
        <p14:creationId xmlns:p14="http://schemas.microsoft.com/office/powerpoint/2010/main" val="4074994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kind of data?</a:t>
            </a:r>
          </a:p>
        </p:txBody>
      </p:sp>
      <p:sp>
        <p:nvSpPr>
          <p:cNvPr id="3" name="Content Placeholder 2"/>
          <p:cNvSpPr>
            <a:spLocks noGrp="1"/>
          </p:cNvSpPr>
          <p:nvPr>
            <p:ph idx="1"/>
          </p:nvPr>
        </p:nvSpPr>
        <p:spPr/>
        <p:txBody>
          <a:bodyPr>
            <a:normAutofit/>
          </a:bodyPr>
          <a:lstStyle/>
          <a:p>
            <a:r>
              <a:rPr lang="en-US" dirty="0">
                <a:solidFill>
                  <a:srgbClr val="C00000"/>
                </a:solidFill>
              </a:rPr>
              <a:t>Unsupervised:</a:t>
            </a:r>
            <a:r>
              <a:rPr lang="en-US" dirty="0"/>
              <a:t> no labeled data</a:t>
            </a:r>
          </a:p>
          <a:p>
            <a:endParaRPr lang="en-US" dirty="0">
              <a:solidFill>
                <a:srgbClr val="C00000"/>
              </a:solidFill>
            </a:endParaRPr>
          </a:p>
          <a:p>
            <a:r>
              <a:rPr lang="en-US" dirty="0">
                <a:solidFill>
                  <a:srgbClr val="C00000"/>
                </a:solidFill>
              </a:rPr>
              <a:t>Supervised:</a:t>
            </a:r>
            <a:r>
              <a:rPr lang="en-US" dirty="0"/>
              <a:t> when substantial amount of labeled data is available</a:t>
            </a:r>
          </a:p>
          <a:p>
            <a:pPr marL="0" indent="0">
              <a:buNone/>
            </a:pPr>
            <a:endParaRPr lang="en-US" dirty="0"/>
          </a:p>
          <a:p>
            <a:r>
              <a:rPr lang="en-US" dirty="0">
                <a:solidFill>
                  <a:srgbClr val="C00000"/>
                </a:solidFill>
              </a:rPr>
              <a:t>Semi-supervised:</a:t>
            </a:r>
            <a:r>
              <a:rPr lang="en-US" dirty="0"/>
              <a:t> a little labeled data, much more unlabeled data</a:t>
            </a:r>
          </a:p>
          <a:p>
            <a:endParaRPr lang="en-US" dirty="0"/>
          </a:p>
          <a:p>
            <a:r>
              <a:rPr lang="en-US" dirty="0">
                <a:solidFill>
                  <a:srgbClr val="C00000"/>
                </a:solidFill>
              </a:rPr>
              <a:t>Reinforcement-driven</a:t>
            </a:r>
            <a:r>
              <a:rPr lang="en-US" dirty="0"/>
              <a:t>: the results of an action can be evaluated</a:t>
            </a:r>
          </a:p>
          <a:p>
            <a:endParaRPr lang="en-US" dirty="0"/>
          </a:p>
          <a:p>
            <a:endParaRPr lang="en-US" dirty="0"/>
          </a:p>
        </p:txBody>
      </p:sp>
    </p:spTree>
    <p:extLst>
      <p:ext uri="{BB962C8B-B14F-4D97-AF65-F5344CB8AC3E}">
        <p14:creationId xmlns:p14="http://schemas.microsoft.com/office/powerpoint/2010/main" val="396379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35CA7-812C-8D86-1FCE-597C1F864314}"/>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808AD232-DCF1-4CFE-18A3-B263CEAA6D29}"/>
              </a:ext>
            </a:extLst>
          </p:cNvPr>
          <p:cNvSpPr>
            <a:spLocks noGrp="1"/>
          </p:cNvSpPr>
          <p:nvPr>
            <p:ph idx="1"/>
          </p:nvPr>
        </p:nvSpPr>
        <p:spPr/>
        <p:txBody>
          <a:bodyPr/>
          <a:lstStyle/>
          <a:p>
            <a:r>
              <a:rPr lang="en-US" dirty="0"/>
              <a:t>ML is focused on data analysis.</a:t>
            </a:r>
          </a:p>
          <a:p>
            <a:r>
              <a:rPr lang="en-US" dirty="0"/>
              <a:t>Two perspectives:</a:t>
            </a:r>
          </a:p>
          <a:p>
            <a:pPr lvl="1"/>
            <a:r>
              <a:rPr lang="en-US" dirty="0">
                <a:solidFill>
                  <a:srgbClr val="FF0000"/>
                </a:solidFill>
              </a:rPr>
              <a:t>Given data, </a:t>
            </a:r>
            <a:r>
              <a:rPr lang="en-US" dirty="0"/>
              <a:t>what is the best way to analyze it?  What features are important?  How can data be grouped?  What inferences can be drawn?  What patterns exist?  What are the anomalies?</a:t>
            </a:r>
          </a:p>
          <a:p>
            <a:pPr lvl="1"/>
            <a:endParaRPr lang="en-US" dirty="0"/>
          </a:p>
          <a:p>
            <a:pPr lvl="1"/>
            <a:r>
              <a:rPr lang="en-US" dirty="0">
                <a:solidFill>
                  <a:srgbClr val="FF0000"/>
                </a:solidFill>
              </a:rPr>
              <a:t>Given a hypothesis, </a:t>
            </a:r>
            <a:r>
              <a:rPr lang="en-US" dirty="0"/>
              <a:t>what is the best way to confirm or disconfirm it using data?  Which data need to be collected?  What aspects of available data will be helpful for the purpose?  How much confidence do we have in the inferences made from the data?</a:t>
            </a:r>
          </a:p>
        </p:txBody>
      </p:sp>
    </p:spTree>
    <p:extLst>
      <p:ext uri="{BB962C8B-B14F-4D97-AF65-F5344CB8AC3E}">
        <p14:creationId xmlns:p14="http://schemas.microsoft.com/office/powerpoint/2010/main" val="1781768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F1B9-0D55-2F43-9801-48CF0A31B82E}"/>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FE5D8050-5026-5D48-8F95-1AEF5412253F}"/>
              </a:ext>
            </a:extLst>
          </p:cNvPr>
          <p:cNvSpPr>
            <a:spLocks noGrp="1"/>
          </p:cNvSpPr>
          <p:nvPr>
            <p:ph idx="1"/>
          </p:nvPr>
        </p:nvSpPr>
        <p:spPr/>
        <p:txBody>
          <a:bodyPr/>
          <a:lstStyle/>
          <a:p>
            <a:pPr marL="0" indent="0">
              <a:buNone/>
            </a:pPr>
            <a:r>
              <a:rPr lang="en-US" dirty="0">
                <a:solidFill>
                  <a:srgbClr val="FF0000"/>
                </a:solidFill>
              </a:rPr>
              <a:t>Learning task: </a:t>
            </a:r>
            <a:r>
              <a:rPr lang="en-US" dirty="0"/>
              <a:t>to predict how much rain is expected tomorrow.</a:t>
            </a:r>
          </a:p>
          <a:p>
            <a:endParaRPr lang="en-US" dirty="0"/>
          </a:p>
          <a:p>
            <a:r>
              <a:rPr lang="en-US" dirty="0"/>
              <a:t>What data can we use?</a:t>
            </a:r>
          </a:p>
          <a:p>
            <a:endParaRPr lang="en-US" dirty="0"/>
          </a:p>
          <a:p>
            <a:r>
              <a:rPr lang="en-US" dirty="0"/>
              <a:t>Is this supervised/unsupervised/semi-supervised/reinforcement learning?</a:t>
            </a:r>
          </a:p>
        </p:txBody>
      </p:sp>
    </p:spTree>
    <p:extLst>
      <p:ext uri="{BB962C8B-B14F-4D97-AF65-F5344CB8AC3E}">
        <p14:creationId xmlns:p14="http://schemas.microsoft.com/office/powerpoint/2010/main" val="2276389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754A0-FC88-8365-B335-A63A8F6A81FE}"/>
              </a:ext>
            </a:extLst>
          </p:cNvPr>
          <p:cNvSpPr>
            <a:spLocks noGrp="1"/>
          </p:cNvSpPr>
          <p:nvPr>
            <p:ph type="title"/>
          </p:nvPr>
        </p:nvSpPr>
        <p:spPr/>
        <p:txBody>
          <a:bodyPr/>
          <a:lstStyle/>
          <a:p>
            <a:r>
              <a:rPr lang="en-US" dirty="0"/>
              <a:t>What should we look for when deciding on criteria to evaluate learning?</a:t>
            </a:r>
          </a:p>
        </p:txBody>
      </p:sp>
      <p:sp>
        <p:nvSpPr>
          <p:cNvPr id="3" name="Content Placeholder 2">
            <a:extLst>
              <a:ext uri="{FF2B5EF4-FFF2-40B4-BE49-F238E27FC236}">
                <a16:creationId xmlns:a16="http://schemas.microsoft.com/office/drawing/2014/main" id="{E02183C9-1A5A-8E76-B943-804DC2C402B8}"/>
              </a:ext>
            </a:extLst>
          </p:cNvPr>
          <p:cNvSpPr>
            <a:spLocks noGrp="1"/>
          </p:cNvSpPr>
          <p:nvPr>
            <p:ph idx="1"/>
          </p:nvPr>
        </p:nvSpPr>
        <p:spPr/>
        <p:txBody>
          <a:bodyPr>
            <a:normAutofit fontScale="92500" lnSpcReduction="10000"/>
          </a:bodyPr>
          <a:lstStyle/>
          <a:p>
            <a:r>
              <a:rPr lang="en-US" sz="3200" dirty="0"/>
              <a:t>Easy to compute</a:t>
            </a:r>
          </a:p>
          <a:p>
            <a:r>
              <a:rPr lang="en-US" sz="3200" dirty="0"/>
              <a:t>Meaningful &amp; relevant for the problem we want to address</a:t>
            </a:r>
          </a:p>
          <a:p>
            <a:r>
              <a:rPr lang="en-US" sz="3200" dirty="0"/>
              <a:t>Mathematically justifiable (not totally arbitrary)</a:t>
            </a:r>
          </a:p>
          <a:p>
            <a:r>
              <a:rPr lang="en-US" sz="3200" dirty="0"/>
              <a:t>Unaffected by:</a:t>
            </a:r>
          </a:p>
          <a:p>
            <a:pPr lvl="1"/>
            <a:r>
              <a:rPr lang="en-US" sz="2800" dirty="0"/>
              <a:t> </a:t>
            </a:r>
            <a:r>
              <a:rPr lang="en-US" sz="2800" dirty="0">
                <a:solidFill>
                  <a:srgbClr val="FF0000"/>
                </a:solidFill>
              </a:rPr>
              <a:t>Anomalies</a:t>
            </a:r>
            <a:r>
              <a:rPr lang="en-US" sz="2800" dirty="0"/>
              <a:t> (e.g., a seemingly healthy young person who succumbs to Covid)</a:t>
            </a:r>
          </a:p>
          <a:p>
            <a:pPr lvl="1"/>
            <a:r>
              <a:rPr lang="en-US" sz="2800" dirty="0">
                <a:solidFill>
                  <a:srgbClr val="FF0000"/>
                </a:solidFill>
              </a:rPr>
              <a:t>Noise</a:t>
            </a:r>
            <a:r>
              <a:rPr lang="en-US" sz="2800" dirty="0"/>
              <a:t> (due to natural processes or measurement errors)</a:t>
            </a:r>
          </a:p>
          <a:p>
            <a:pPr lvl="1"/>
            <a:r>
              <a:rPr lang="en-US" sz="2800" dirty="0"/>
              <a:t>Dimensional </a:t>
            </a:r>
            <a:r>
              <a:rPr lang="en-US" sz="2800" dirty="0">
                <a:solidFill>
                  <a:srgbClr val="FF0000"/>
                </a:solidFill>
              </a:rPr>
              <a:t>scaling</a:t>
            </a:r>
            <a:r>
              <a:rPr lang="en-US" sz="2800" dirty="0"/>
              <a:t> (e.g., measuring height in inches vs. </a:t>
            </a:r>
            <a:r>
              <a:rPr lang="en-US" sz="2800" dirty="0" err="1"/>
              <a:t>metres</a:t>
            </a:r>
            <a:r>
              <a:rPr lang="en-US" sz="2800" dirty="0"/>
              <a:t>)</a:t>
            </a:r>
          </a:p>
          <a:p>
            <a:pPr lvl="1"/>
            <a:r>
              <a:rPr lang="en-US" sz="2800" dirty="0"/>
              <a:t>Choice of </a:t>
            </a:r>
            <a:r>
              <a:rPr lang="en-US" sz="2800" dirty="0">
                <a:solidFill>
                  <a:srgbClr val="FF0000"/>
                </a:solidFill>
              </a:rPr>
              <a:t>subset of data </a:t>
            </a:r>
            <a:r>
              <a:rPr lang="en-US" sz="2800" dirty="0"/>
              <a:t>is used for learning </a:t>
            </a:r>
          </a:p>
          <a:p>
            <a:pPr lvl="1"/>
            <a:r>
              <a:rPr lang="en-US" sz="2800" dirty="0">
                <a:solidFill>
                  <a:srgbClr val="FF0000"/>
                </a:solidFill>
              </a:rPr>
              <a:t>Irrelevant dimensions </a:t>
            </a:r>
            <a:r>
              <a:rPr lang="en-US" sz="2800" dirty="0"/>
              <a:t>of data (e.g., SUID in predicting grade)</a:t>
            </a:r>
          </a:p>
        </p:txBody>
      </p:sp>
    </p:spTree>
    <p:extLst>
      <p:ext uri="{BB962C8B-B14F-4D97-AF65-F5344CB8AC3E}">
        <p14:creationId xmlns:p14="http://schemas.microsoft.com/office/powerpoint/2010/main" val="2704685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Criteria for evaluation</a:t>
            </a:r>
          </a:p>
        </p:txBody>
      </p:sp>
      <p:sp>
        <p:nvSpPr>
          <p:cNvPr id="3" name="Content Placeholder 2"/>
          <p:cNvSpPr>
            <a:spLocks noGrp="1"/>
          </p:cNvSpPr>
          <p:nvPr>
            <p:ph idx="1"/>
          </p:nvPr>
        </p:nvSpPr>
        <p:spPr/>
        <p:txBody>
          <a:bodyPr>
            <a:normAutofit fontScale="92500" lnSpcReduction="10000"/>
          </a:bodyPr>
          <a:lstStyle/>
          <a:p>
            <a:r>
              <a:rPr lang="en-US" dirty="0">
                <a:solidFill>
                  <a:srgbClr val="FF0000"/>
                </a:solidFill>
              </a:rPr>
              <a:t>Mean squared error </a:t>
            </a:r>
            <a:r>
              <a:rPr lang="en-US" dirty="0"/>
              <a:t>(and other norms)</a:t>
            </a:r>
          </a:p>
          <a:p>
            <a:r>
              <a:rPr lang="en-US" dirty="0">
                <a:solidFill>
                  <a:srgbClr val="7030A0"/>
                </a:solidFill>
              </a:rPr>
              <a:t>Classification accuracy </a:t>
            </a:r>
            <a:r>
              <a:rPr lang="en-US" dirty="0"/>
              <a:t>(possibly weighted)</a:t>
            </a:r>
          </a:p>
          <a:p>
            <a:r>
              <a:rPr lang="en-US" dirty="0">
                <a:solidFill>
                  <a:srgbClr val="C00000"/>
                </a:solidFill>
              </a:rPr>
              <a:t>Confusion matrix: </a:t>
            </a:r>
            <a:r>
              <a:rPr lang="en-US" dirty="0"/>
              <a:t>showing different kinds of errors (i.e., how many data points of each class are classified as belonging to another)</a:t>
            </a:r>
          </a:p>
          <a:p>
            <a:r>
              <a:rPr lang="en-US" dirty="0">
                <a:solidFill>
                  <a:srgbClr val="00B050"/>
                </a:solidFill>
              </a:rPr>
              <a:t>Cost</a:t>
            </a:r>
            <a:r>
              <a:rPr lang="en-US" dirty="0"/>
              <a:t>, possibly giving different weightage to different kinds of errors </a:t>
            </a:r>
            <a:r>
              <a:rPr lang="en-US" sz="2400" dirty="0"/>
              <a:t>(e.g., misclassifying a tiger cub’s image as a kitten is not as bad as a dog)</a:t>
            </a:r>
          </a:p>
          <a:p>
            <a:r>
              <a:rPr lang="en-US" dirty="0">
                <a:solidFill>
                  <a:srgbClr val="0070C0"/>
                </a:solidFill>
              </a:rPr>
              <a:t>Distances</a:t>
            </a:r>
            <a:r>
              <a:rPr lang="en-US" dirty="0"/>
              <a:t> between points clustered together (e.g., distances from neighbors, boundaries, centroids of clusters)</a:t>
            </a:r>
          </a:p>
          <a:p>
            <a:r>
              <a:rPr lang="en-US" dirty="0">
                <a:solidFill>
                  <a:schemeClr val="accent6">
                    <a:lumMod val="50000"/>
                  </a:schemeClr>
                </a:solidFill>
              </a:rPr>
              <a:t>Information theoretic </a:t>
            </a:r>
            <a:r>
              <a:rPr lang="en-US" sz="2400" dirty="0"/>
              <a:t>(e.g., cross-entropy, </a:t>
            </a:r>
            <a:r>
              <a:rPr lang="en-US" sz="2400" dirty="0" err="1"/>
              <a:t>Kullback-Leibler</a:t>
            </a:r>
            <a:r>
              <a:rPr lang="en-US" sz="2400" dirty="0"/>
              <a:t> divergence, perplexity)</a:t>
            </a:r>
          </a:p>
          <a:p>
            <a:r>
              <a:rPr lang="en-US" dirty="0"/>
              <a:t>Multi-objective (weighted sum vs. domination)</a:t>
            </a:r>
          </a:p>
          <a:p>
            <a:pPr marL="0" indent="0">
              <a:buNone/>
            </a:pPr>
            <a:endParaRPr lang="en-US" sz="2400" dirty="0"/>
          </a:p>
        </p:txBody>
      </p:sp>
    </p:spTree>
    <p:extLst>
      <p:ext uri="{BB962C8B-B14F-4D97-AF65-F5344CB8AC3E}">
        <p14:creationId xmlns:p14="http://schemas.microsoft.com/office/powerpoint/2010/main" val="3749435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F1B9-0D55-2F43-9801-48CF0A31B82E}"/>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FE5D8050-5026-5D48-8F95-1AEF5412253F}"/>
              </a:ext>
            </a:extLst>
          </p:cNvPr>
          <p:cNvSpPr>
            <a:spLocks noGrp="1"/>
          </p:cNvSpPr>
          <p:nvPr>
            <p:ph idx="1"/>
          </p:nvPr>
        </p:nvSpPr>
        <p:spPr/>
        <p:txBody>
          <a:bodyPr/>
          <a:lstStyle/>
          <a:p>
            <a:pPr marL="0" indent="0">
              <a:buNone/>
            </a:pPr>
            <a:r>
              <a:rPr lang="en-US" dirty="0">
                <a:solidFill>
                  <a:srgbClr val="FF0000"/>
                </a:solidFill>
              </a:rPr>
              <a:t>Learning task: </a:t>
            </a:r>
            <a:r>
              <a:rPr lang="en-US" dirty="0"/>
              <a:t>to predict how much rain is expected tomorrow.</a:t>
            </a:r>
          </a:p>
          <a:p>
            <a:endParaRPr lang="en-US" dirty="0"/>
          </a:p>
          <a:p>
            <a:pPr marL="0" indent="0">
              <a:buNone/>
            </a:pPr>
            <a:r>
              <a:rPr lang="en-US" dirty="0"/>
              <a:t>Assume we have somehow accomplished learning.</a:t>
            </a:r>
          </a:p>
          <a:p>
            <a:pPr marL="0" indent="0">
              <a:buNone/>
            </a:pPr>
            <a:endParaRPr lang="en-US" dirty="0"/>
          </a:p>
          <a:p>
            <a:r>
              <a:rPr lang="en-US" dirty="0"/>
              <a:t>How would we evaluate the result of learning?</a:t>
            </a:r>
          </a:p>
          <a:p>
            <a:endParaRPr lang="en-US" dirty="0"/>
          </a:p>
        </p:txBody>
      </p:sp>
    </p:spTree>
    <p:extLst>
      <p:ext uri="{BB962C8B-B14F-4D97-AF65-F5344CB8AC3E}">
        <p14:creationId xmlns:p14="http://schemas.microsoft.com/office/powerpoint/2010/main" val="3094208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vs. </a:t>
            </a:r>
            <a:r>
              <a:rPr lang="en-US" dirty="0">
                <a:solidFill>
                  <a:srgbClr val="FF0000"/>
                </a:solidFill>
              </a:rPr>
              <a:t>testing</a:t>
            </a:r>
            <a:r>
              <a:rPr lang="en-US" dirty="0"/>
              <a:t> vs. </a:t>
            </a:r>
            <a:r>
              <a:rPr lang="en-US" dirty="0">
                <a:solidFill>
                  <a:srgbClr val="7030A0"/>
                </a:solidFill>
              </a:rPr>
              <a:t>cross-validation</a:t>
            </a:r>
          </a:p>
        </p:txBody>
      </p:sp>
      <p:sp>
        <p:nvSpPr>
          <p:cNvPr id="3" name="Content Placeholder 2"/>
          <p:cNvSpPr>
            <a:spLocks noGrp="1"/>
          </p:cNvSpPr>
          <p:nvPr>
            <p:ph idx="1"/>
          </p:nvPr>
        </p:nvSpPr>
        <p:spPr/>
        <p:txBody>
          <a:bodyPr>
            <a:normAutofit lnSpcReduction="10000"/>
          </a:bodyPr>
          <a:lstStyle/>
          <a:p>
            <a:r>
              <a:rPr lang="en-US" dirty="0"/>
              <a:t>Training: subset of data used to learn values of model parameters.</a:t>
            </a:r>
          </a:p>
          <a:p>
            <a:endParaRPr lang="en-US" dirty="0"/>
          </a:p>
          <a:p>
            <a:r>
              <a:rPr lang="en-US" dirty="0">
                <a:solidFill>
                  <a:srgbClr val="FF0000"/>
                </a:solidFill>
              </a:rPr>
              <a:t>Testing (Validation)</a:t>
            </a:r>
            <a:r>
              <a:rPr lang="en-US" dirty="0"/>
              <a:t>: a different subset of data used to evaluate the model parameters obtained by training.</a:t>
            </a:r>
          </a:p>
          <a:p>
            <a:endParaRPr lang="en-US" dirty="0"/>
          </a:p>
          <a:p>
            <a:r>
              <a:rPr lang="en-US" dirty="0">
                <a:solidFill>
                  <a:srgbClr val="7030A0"/>
                </a:solidFill>
              </a:rPr>
              <a:t>Cross-validation</a:t>
            </a:r>
            <a:r>
              <a:rPr lang="en-US" dirty="0"/>
              <a:t> (repeated resampling): </a:t>
            </a:r>
          </a:p>
          <a:p>
            <a:pPr lvl="1"/>
            <a:r>
              <a:rPr lang="en-US" i="1" dirty="0"/>
              <a:t>For n trials, do:</a:t>
            </a:r>
          </a:p>
          <a:p>
            <a:pPr lvl="2"/>
            <a:r>
              <a:rPr lang="en-US" i="1" dirty="0"/>
              <a:t>Split data set again into training and test subsets;</a:t>
            </a:r>
          </a:p>
          <a:p>
            <a:pPr lvl="2"/>
            <a:r>
              <a:rPr lang="en-US" i="1" dirty="0"/>
              <a:t>Train;</a:t>
            </a:r>
          </a:p>
          <a:p>
            <a:pPr lvl="2"/>
            <a:r>
              <a:rPr lang="en-US" i="1" dirty="0"/>
              <a:t>Test;</a:t>
            </a:r>
          </a:p>
          <a:p>
            <a:pPr lvl="1"/>
            <a:r>
              <a:rPr lang="en-US" i="1" dirty="0"/>
              <a:t>Combine the testing results of all trials.</a:t>
            </a:r>
          </a:p>
          <a:p>
            <a:endParaRPr lang="en-US" dirty="0"/>
          </a:p>
        </p:txBody>
      </p:sp>
    </p:spTree>
    <p:extLst>
      <p:ext uri="{BB962C8B-B14F-4D97-AF65-F5344CB8AC3E}">
        <p14:creationId xmlns:p14="http://schemas.microsoft.com/office/powerpoint/2010/main" val="2065430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B6F9-6117-B096-E373-C52E24729C19}"/>
              </a:ext>
            </a:extLst>
          </p:cNvPr>
          <p:cNvSpPr>
            <a:spLocks noGrp="1"/>
          </p:cNvSpPr>
          <p:nvPr>
            <p:ph type="title"/>
          </p:nvPr>
        </p:nvSpPr>
        <p:spPr/>
        <p:txBody>
          <a:bodyPr/>
          <a:lstStyle/>
          <a:p>
            <a:r>
              <a:rPr lang="en-US" dirty="0"/>
              <a:t>One approach to avoid over-training</a:t>
            </a:r>
          </a:p>
        </p:txBody>
      </p:sp>
      <p:sp>
        <p:nvSpPr>
          <p:cNvPr id="3" name="Content Placeholder 2">
            <a:extLst>
              <a:ext uri="{FF2B5EF4-FFF2-40B4-BE49-F238E27FC236}">
                <a16:creationId xmlns:a16="http://schemas.microsoft.com/office/drawing/2014/main" id="{70DFDD9D-2AAD-069A-64C6-71FD267F9E33}"/>
              </a:ext>
            </a:extLst>
          </p:cNvPr>
          <p:cNvSpPr>
            <a:spLocks noGrp="1"/>
          </p:cNvSpPr>
          <p:nvPr>
            <p:ph idx="1"/>
          </p:nvPr>
        </p:nvSpPr>
        <p:spPr/>
        <p:txBody>
          <a:bodyPr/>
          <a:lstStyle/>
          <a:p>
            <a:r>
              <a:rPr lang="en-US" dirty="0"/>
              <a:t>Divide data set into </a:t>
            </a:r>
            <a:r>
              <a:rPr lang="en-US" dirty="0">
                <a:solidFill>
                  <a:srgbClr val="0070C0"/>
                </a:solidFill>
              </a:rPr>
              <a:t>three</a:t>
            </a:r>
            <a:r>
              <a:rPr lang="en-US" dirty="0"/>
              <a:t> subsets (training, validation, testing).</a:t>
            </a:r>
          </a:p>
          <a:p>
            <a:r>
              <a:rPr lang="en-US" dirty="0"/>
              <a:t>Repeat:</a:t>
            </a:r>
          </a:p>
          <a:p>
            <a:pPr lvl="1"/>
            <a:r>
              <a:rPr lang="en-US" dirty="0">
                <a:solidFill>
                  <a:srgbClr val="FF0000"/>
                </a:solidFill>
              </a:rPr>
              <a:t>Perform another iteration of training;</a:t>
            </a:r>
          </a:p>
          <a:p>
            <a:pPr lvl="1"/>
            <a:r>
              <a:rPr lang="en-US" dirty="0">
                <a:solidFill>
                  <a:srgbClr val="7030A0"/>
                </a:solidFill>
              </a:rPr>
              <a:t>Compare performance on training set and validation set</a:t>
            </a:r>
          </a:p>
          <a:p>
            <a:pPr marL="0" indent="0">
              <a:buNone/>
            </a:pPr>
            <a:r>
              <a:rPr lang="en-US" dirty="0"/>
              <a:t>   Until validation performance begins to worsen over successive iterations;</a:t>
            </a:r>
          </a:p>
          <a:p>
            <a:r>
              <a:rPr lang="en-US" dirty="0"/>
              <a:t>Evaluate the trained model on the testing subset.</a:t>
            </a:r>
          </a:p>
        </p:txBody>
      </p:sp>
    </p:spTree>
    <p:extLst>
      <p:ext uri="{BB962C8B-B14F-4D97-AF65-F5344CB8AC3E}">
        <p14:creationId xmlns:p14="http://schemas.microsoft.com/office/powerpoint/2010/main" val="3795109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962B-8195-6442-9FA9-7F5C619B4FB5}"/>
              </a:ext>
            </a:extLst>
          </p:cNvPr>
          <p:cNvSpPr>
            <a:spLocks noGrp="1"/>
          </p:cNvSpPr>
          <p:nvPr>
            <p:ph type="title"/>
          </p:nvPr>
        </p:nvSpPr>
        <p:spPr/>
        <p:txBody>
          <a:bodyPr/>
          <a:lstStyle/>
          <a:p>
            <a:r>
              <a:rPr lang="en-US" i="1" dirty="0"/>
              <a:t>No Free Lunch Theorems </a:t>
            </a:r>
            <a:r>
              <a:rPr lang="en-US" dirty="0"/>
              <a:t>[Wolpert and Macready, 1996-7]</a:t>
            </a:r>
          </a:p>
        </p:txBody>
      </p:sp>
      <p:sp>
        <p:nvSpPr>
          <p:cNvPr id="3" name="Content Placeholder 2">
            <a:extLst>
              <a:ext uri="{FF2B5EF4-FFF2-40B4-BE49-F238E27FC236}">
                <a16:creationId xmlns:a16="http://schemas.microsoft.com/office/drawing/2014/main" id="{9C80B1DD-41AC-4D46-A16A-5D05F5DE4212}"/>
              </a:ext>
            </a:extLst>
          </p:cNvPr>
          <p:cNvSpPr>
            <a:spLocks noGrp="1"/>
          </p:cNvSpPr>
          <p:nvPr>
            <p:ph idx="1"/>
          </p:nvPr>
        </p:nvSpPr>
        <p:spPr/>
        <p:txBody>
          <a:bodyPr>
            <a:normAutofit fontScale="85000" lnSpcReduction="20000"/>
          </a:bodyPr>
          <a:lstStyle/>
          <a:p>
            <a:pPr marL="0" indent="0">
              <a:buNone/>
            </a:pPr>
            <a:r>
              <a:rPr lang="en-US" dirty="0"/>
              <a:t> Paraphrased: </a:t>
            </a:r>
            <a:r>
              <a:rPr lang="en-US" i="1" dirty="0">
                <a:solidFill>
                  <a:srgbClr val="FF0000"/>
                </a:solidFill>
              </a:rPr>
              <a:t>When all possible functions are equally likely, all search algorithms (attempting to find the desired function from these) are equally good.</a:t>
            </a:r>
          </a:p>
          <a:p>
            <a:pPr marL="0" indent="0">
              <a:buNone/>
            </a:pPr>
            <a:endParaRPr lang="en-US" i="1" dirty="0">
              <a:solidFill>
                <a:srgbClr val="FF0000"/>
              </a:solidFill>
            </a:endParaRPr>
          </a:p>
          <a:p>
            <a:pPr marL="0" indent="0">
              <a:buNone/>
            </a:pPr>
            <a:r>
              <a:rPr lang="en-US" b="1" i="1" dirty="0">
                <a:solidFill>
                  <a:srgbClr val="FF0000"/>
                </a:solidFill>
              </a:rPr>
              <a:t>Proof: </a:t>
            </a:r>
            <a:r>
              <a:rPr lang="en-US" b="1" i="1" dirty="0"/>
              <a:t>For every example where algorithm 1 does better than algorithm 2, we can construct a counter-example where 1 is worse.</a:t>
            </a:r>
          </a:p>
          <a:p>
            <a:pPr marL="0" indent="0">
              <a:buNone/>
            </a:pPr>
            <a:endParaRPr lang="en-US" b="1" i="1" dirty="0">
              <a:solidFill>
                <a:srgbClr val="FF0000"/>
              </a:solidFill>
            </a:endParaRPr>
          </a:p>
          <a:p>
            <a:pPr marL="0" indent="0">
              <a:buNone/>
            </a:pPr>
            <a:r>
              <a:rPr lang="en-US" dirty="0">
                <a:solidFill>
                  <a:srgbClr val="FF0000"/>
                </a:solidFill>
              </a:rPr>
              <a:t>Caveat: </a:t>
            </a:r>
            <a:r>
              <a:rPr lang="en-US" dirty="0"/>
              <a:t>this may not be the case if the algorithms are adaptive, or if we restrict ourselves to examples that arise from natural or reasonable processes (with nice properties such as continuity).</a:t>
            </a:r>
          </a:p>
          <a:p>
            <a:pPr marL="0" indent="0">
              <a:buNone/>
            </a:pPr>
            <a:endParaRPr lang="en-US" dirty="0"/>
          </a:p>
          <a:p>
            <a:pPr marL="0" indent="0">
              <a:buNone/>
            </a:pPr>
            <a:r>
              <a:rPr lang="en-US" dirty="0">
                <a:solidFill>
                  <a:srgbClr val="FF0000"/>
                </a:solidFill>
              </a:rPr>
              <a:t>In practice: </a:t>
            </a:r>
            <a:r>
              <a:rPr lang="en-US" dirty="0"/>
              <a:t>assume that an algorithm that worked well for one problem will also work well </a:t>
            </a:r>
            <a:r>
              <a:rPr lang="en-US" dirty="0">
                <a:solidFill>
                  <a:srgbClr val="7030A0"/>
                </a:solidFill>
              </a:rPr>
              <a:t>for other similar problems</a:t>
            </a:r>
            <a:r>
              <a:rPr lang="en-US" dirty="0"/>
              <a:t>.</a:t>
            </a:r>
          </a:p>
          <a:p>
            <a:endParaRPr lang="en-US" i="1" dirty="0"/>
          </a:p>
          <a:p>
            <a:endParaRPr lang="en-US" dirty="0"/>
          </a:p>
          <a:p>
            <a:endParaRPr lang="en-US" dirty="0"/>
          </a:p>
        </p:txBody>
      </p:sp>
    </p:spTree>
    <p:extLst>
      <p:ext uri="{BB962C8B-B14F-4D97-AF65-F5344CB8AC3E}">
        <p14:creationId xmlns:p14="http://schemas.microsoft.com/office/powerpoint/2010/main" val="2236569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5048-EE57-554A-96E2-78DFD9D5BCAA}"/>
              </a:ext>
            </a:extLst>
          </p:cNvPr>
          <p:cNvSpPr>
            <a:spLocks noGrp="1"/>
          </p:cNvSpPr>
          <p:nvPr>
            <p:ph type="title"/>
          </p:nvPr>
        </p:nvSpPr>
        <p:spPr/>
        <p:txBody>
          <a:bodyPr/>
          <a:lstStyle/>
          <a:p>
            <a:r>
              <a:rPr lang="en-US" dirty="0"/>
              <a:t>Model selection criteria</a:t>
            </a:r>
          </a:p>
        </p:txBody>
      </p:sp>
      <p:sp>
        <p:nvSpPr>
          <p:cNvPr id="3" name="Content Placeholder 2">
            <a:extLst>
              <a:ext uri="{FF2B5EF4-FFF2-40B4-BE49-F238E27FC236}">
                <a16:creationId xmlns:a16="http://schemas.microsoft.com/office/drawing/2014/main" id="{BA3CFA48-7F38-5D49-A240-71D88E39AAE6}"/>
              </a:ext>
            </a:extLst>
          </p:cNvPr>
          <p:cNvSpPr>
            <a:spLocks noGrp="1"/>
          </p:cNvSpPr>
          <p:nvPr>
            <p:ph idx="1"/>
          </p:nvPr>
        </p:nvSpPr>
        <p:spPr/>
        <p:txBody>
          <a:bodyPr>
            <a:normAutofit fontScale="92500" lnSpcReduction="10000"/>
          </a:bodyPr>
          <a:lstStyle/>
          <a:p>
            <a:pPr lvl="0"/>
            <a:r>
              <a:rPr lang="en-US" dirty="0"/>
              <a:t>Adequacy and expressive power (what it is capable of representing);</a:t>
            </a:r>
          </a:p>
          <a:p>
            <a:pPr lvl="0"/>
            <a:r>
              <a:rPr lang="en-US" dirty="0"/>
              <a:t>Number of trainable parameters;</a:t>
            </a:r>
          </a:p>
          <a:p>
            <a:pPr lvl="0"/>
            <a:r>
              <a:rPr lang="en-US" dirty="0"/>
              <a:t>Information complexity: number of bits needed to describe the model;</a:t>
            </a:r>
          </a:p>
          <a:p>
            <a:pPr lvl="0"/>
            <a:r>
              <a:rPr lang="en-US" dirty="0"/>
              <a:t>How to find the right settings for hyper-parameter values;</a:t>
            </a:r>
          </a:p>
          <a:p>
            <a:pPr lvl="0"/>
            <a:r>
              <a:rPr lang="en-US" dirty="0"/>
              <a:t>Robustness: what happens if a part of the model “fails”, or the input data is noisy, or the environment changes; </a:t>
            </a:r>
          </a:p>
          <a:p>
            <a:pPr lvl="0"/>
            <a:r>
              <a:rPr lang="en-US" dirty="0">
                <a:solidFill>
                  <a:srgbClr val="FF0000"/>
                </a:solidFill>
              </a:rPr>
              <a:t>Quality of solutions obtained</a:t>
            </a:r>
            <a:r>
              <a:rPr lang="en-US" dirty="0"/>
              <a:t>;</a:t>
            </a:r>
          </a:p>
          <a:p>
            <a:pPr lvl="0"/>
            <a:r>
              <a:rPr lang="en-US" dirty="0">
                <a:solidFill>
                  <a:srgbClr val="7030A0"/>
                </a:solidFill>
              </a:rPr>
              <a:t>Computational eﬀort </a:t>
            </a:r>
            <a:r>
              <a:rPr lang="en-US" dirty="0"/>
              <a:t>required to obtain solutions; </a:t>
            </a:r>
          </a:p>
          <a:p>
            <a:pPr lvl="0"/>
            <a:r>
              <a:rPr lang="en-US" dirty="0"/>
              <a:t>Ability to represent problem-specific knowledge; and</a:t>
            </a:r>
          </a:p>
          <a:p>
            <a:pPr lvl="0"/>
            <a:r>
              <a:rPr lang="en-US" dirty="0"/>
              <a:t>Ability to build a hardware implementation.</a:t>
            </a:r>
          </a:p>
          <a:p>
            <a:endParaRPr lang="en-US" dirty="0"/>
          </a:p>
        </p:txBody>
      </p:sp>
    </p:spTree>
    <p:extLst>
      <p:ext uri="{BB962C8B-B14F-4D97-AF65-F5344CB8AC3E}">
        <p14:creationId xmlns:p14="http://schemas.microsoft.com/office/powerpoint/2010/main" val="2793559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547F-9587-CA40-948A-F5C2A6DB9182}"/>
              </a:ext>
            </a:extLst>
          </p:cNvPr>
          <p:cNvSpPr>
            <a:spLocks noGrp="1"/>
          </p:cNvSpPr>
          <p:nvPr>
            <p:ph type="title"/>
          </p:nvPr>
        </p:nvSpPr>
        <p:spPr/>
        <p:txBody>
          <a:bodyPr/>
          <a:lstStyle/>
          <a:p>
            <a:r>
              <a:rPr lang="en-US" dirty="0"/>
              <a:t>On model complexity</a:t>
            </a:r>
          </a:p>
        </p:txBody>
      </p:sp>
      <p:sp>
        <p:nvSpPr>
          <p:cNvPr id="3" name="Content Placeholder 2">
            <a:extLst>
              <a:ext uri="{FF2B5EF4-FFF2-40B4-BE49-F238E27FC236}">
                <a16:creationId xmlns:a16="http://schemas.microsoft.com/office/drawing/2014/main" id="{50C130E2-4BD4-044E-AF55-69B8016F7A91}"/>
              </a:ext>
            </a:extLst>
          </p:cNvPr>
          <p:cNvSpPr>
            <a:spLocks noGrp="1"/>
          </p:cNvSpPr>
          <p:nvPr>
            <p:ph idx="1"/>
          </p:nvPr>
        </p:nvSpPr>
        <p:spPr/>
        <p:txBody>
          <a:bodyPr/>
          <a:lstStyle/>
          <a:p>
            <a:r>
              <a:rPr lang="en-US" dirty="0">
                <a:solidFill>
                  <a:srgbClr val="FF0000"/>
                </a:solidFill>
              </a:rPr>
              <a:t>Occam’s razor: </a:t>
            </a:r>
            <a:r>
              <a:rPr lang="en-US" dirty="0"/>
              <a:t>prefer simpler models, with fewer parameters</a:t>
            </a:r>
          </a:p>
          <a:p>
            <a:pPr lvl="1"/>
            <a:r>
              <a:rPr lang="en-US" dirty="0"/>
              <a:t>Avoid over-fitting</a:t>
            </a:r>
          </a:p>
          <a:p>
            <a:pPr lvl="1"/>
            <a:r>
              <a:rPr lang="en-US" dirty="0"/>
              <a:t>Expected to perform better on test data</a:t>
            </a:r>
          </a:p>
          <a:p>
            <a:pPr marL="457200" lvl="1" indent="0">
              <a:buNone/>
            </a:pPr>
            <a:endParaRPr lang="en-US" dirty="0"/>
          </a:p>
          <a:p>
            <a:r>
              <a:rPr lang="en-US" dirty="0">
                <a:solidFill>
                  <a:srgbClr val="FF0000"/>
                </a:solidFill>
              </a:rPr>
              <a:t>But: </a:t>
            </a:r>
            <a:r>
              <a:rPr lang="en-US" dirty="0"/>
              <a:t>what if the more complex model gives </a:t>
            </a:r>
            <a:r>
              <a:rPr lang="en-US" dirty="0">
                <a:solidFill>
                  <a:srgbClr val="FF0000"/>
                </a:solidFill>
              </a:rPr>
              <a:t>better quality </a:t>
            </a:r>
            <a:r>
              <a:rPr lang="en-US" dirty="0"/>
              <a:t>results, and obtains them </a:t>
            </a:r>
            <a:r>
              <a:rPr lang="en-US" dirty="0">
                <a:solidFill>
                  <a:srgbClr val="FF0000"/>
                </a:solidFill>
              </a:rPr>
              <a:t>faster</a:t>
            </a:r>
            <a:r>
              <a:rPr lang="en-US" dirty="0"/>
              <a:t>?</a:t>
            </a:r>
          </a:p>
          <a:p>
            <a:endParaRPr lang="en-US" dirty="0"/>
          </a:p>
          <a:p>
            <a:r>
              <a:rPr lang="en-US" dirty="0"/>
              <a:t>We must consider the tradeoff!</a:t>
            </a:r>
          </a:p>
          <a:p>
            <a:endParaRPr lang="en-US" dirty="0"/>
          </a:p>
          <a:p>
            <a:endParaRPr lang="en-US" dirty="0"/>
          </a:p>
        </p:txBody>
      </p:sp>
    </p:spTree>
    <p:extLst>
      <p:ext uri="{BB962C8B-B14F-4D97-AF65-F5344CB8AC3E}">
        <p14:creationId xmlns:p14="http://schemas.microsoft.com/office/powerpoint/2010/main" val="84431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A2A1-C0AA-3D45-A5D3-CFE4B587F740}"/>
              </a:ext>
            </a:extLst>
          </p:cNvPr>
          <p:cNvSpPr>
            <a:spLocks noGrp="1"/>
          </p:cNvSpPr>
          <p:nvPr>
            <p:ph type="title"/>
          </p:nvPr>
        </p:nvSpPr>
        <p:spPr/>
        <p:txBody>
          <a:bodyPr/>
          <a:lstStyle/>
          <a:p>
            <a:r>
              <a:rPr lang="en-US" dirty="0"/>
              <a:t>Amount of data vs. number of parameters</a:t>
            </a:r>
          </a:p>
        </p:txBody>
      </p:sp>
      <p:sp>
        <p:nvSpPr>
          <p:cNvPr id="3" name="Content Placeholder 2">
            <a:extLst>
              <a:ext uri="{FF2B5EF4-FFF2-40B4-BE49-F238E27FC236}">
                <a16:creationId xmlns:a16="http://schemas.microsoft.com/office/drawing/2014/main" id="{ECE7F175-0466-014C-871E-1D88B7E1B642}"/>
              </a:ext>
            </a:extLst>
          </p:cNvPr>
          <p:cNvSpPr>
            <a:spLocks noGrp="1"/>
          </p:cNvSpPr>
          <p:nvPr>
            <p:ph idx="1"/>
          </p:nvPr>
        </p:nvSpPr>
        <p:spPr/>
        <p:txBody>
          <a:bodyPr/>
          <a:lstStyle/>
          <a:p>
            <a:r>
              <a:rPr lang="en-US" dirty="0"/>
              <a:t>Rule-of-thumb used by statisticians: amount of data needs to be at least </a:t>
            </a:r>
            <a:r>
              <a:rPr lang="en-US" dirty="0">
                <a:solidFill>
                  <a:srgbClr val="FF0000"/>
                </a:solidFill>
              </a:rPr>
              <a:t>ten times </a:t>
            </a:r>
            <a:r>
              <a:rPr lang="en-US" dirty="0"/>
              <a:t>the number of trainable parameters.</a:t>
            </a:r>
          </a:p>
          <a:p>
            <a:pPr marL="0" indent="0">
              <a:buNone/>
            </a:pPr>
            <a:endParaRPr lang="en-US" dirty="0"/>
          </a:p>
          <a:p>
            <a:r>
              <a:rPr lang="en-US" dirty="0"/>
              <a:t>Theoretical results (for neural networks): …</a:t>
            </a:r>
            <a:r>
              <a:rPr lang="en-US" dirty="0">
                <a:solidFill>
                  <a:srgbClr val="FF0000"/>
                </a:solidFill>
              </a:rPr>
              <a:t>exponential</a:t>
            </a:r>
            <a:r>
              <a:rPr lang="en-US" dirty="0"/>
              <a:t>…</a:t>
            </a:r>
          </a:p>
        </p:txBody>
      </p:sp>
    </p:spTree>
    <p:extLst>
      <p:ext uri="{BB962C8B-B14F-4D97-AF65-F5344CB8AC3E}">
        <p14:creationId xmlns:p14="http://schemas.microsoft.com/office/powerpoint/2010/main" val="1558849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A578E-AA59-1AA8-4CDF-A35C94C13570}"/>
              </a:ext>
            </a:extLst>
          </p:cNvPr>
          <p:cNvSpPr>
            <a:spLocks noGrp="1"/>
          </p:cNvSpPr>
          <p:nvPr>
            <p:ph type="title"/>
          </p:nvPr>
        </p:nvSpPr>
        <p:spPr/>
        <p:txBody>
          <a:bodyPr/>
          <a:lstStyle/>
          <a:p>
            <a:r>
              <a:rPr lang="en-US" dirty="0"/>
              <a:t>Data Sourcing</a:t>
            </a:r>
          </a:p>
        </p:txBody>
      </p:sp>
      <p:sp>
        <p:nvSpPr>
          <p:cNvPr id="3" name="Content Placeholder 2">
            <a:extLst>
              <a:ext uri="{FF2B5EF4-FFF2-40B4-BE49-F238E27FC236}">
                <a16:creationId xmlns:a16="http://schemas.microsoft.com/office/drawing/2014/main" id="{36346CD0-C801-9F95-D41D-01A708B2E7D2}"/>
              </a:ext>
            </a:extLst>
          </p:cNvPr>
          <p:cNvSpPr>
            <a:spLocks noGrp="1"/>
          </p:cNvSpPr>
          <p:nvPr>
            <p:ph idx="1"/>
          </p:nvPr>
        </p:nvSpPr>
        <p:spPr/>
        <p:txBody>
          <a:bodyPr>
            <a:normAutofit fontScale="92500" lnSpcReduction="20000"/>
          </a:bodyPr>
          <a:lstStyle/>
          <a:p>
            <a:r>
              <a:rPr lang="en-US" dirty="0"/>
              <a:t>The first step is to obtain data.</a:t>
            </a:r>
          </a:p>
          <a:p>
            <a:r>
              <a:rPr lang="en-US" dirty="0"/>
              <a:t>Sometimes, laborious manual effort is expended for the same.</a:t>
            </a:r>
          </a:p>
          <a:p>
            <a:r>
              <a:rPr lang="en-US" dirty="0"/>
              <a:t>Data collection algorithms may be implemented.</a:t>
            </a:r>
          </a:p>
          <a:p>
            <a:pPr marL="0" indent="0">
              <a:buNone/>
            </a:pPr>
            <a:endParaRPr lang="en-US" dirty="0"/>
          </a:p>
          <a:p>
            <a:r>
              <a:rPr lang="en-US" dirty="0">
                <a:solidFill>
                  <a:srgbClr val="FF0000"/>
                </a:solidFill>
              </a:rPr>
              <a:t>Legal questions </a:t>
            </a:r>
            <a:r>
              <a:rPr lang="en-US" dirty="0"/>
              <a:t>arise: can we get into trouble for collecting this data?</a:t>
            </a:r>
          </a:p>
          <a:p>
            <a:r>
              <a:rPr lang="en-US" dirty="0">
                <a:solidFill>
                  <a:srgbClr val="FF0000"/>
                </a:solidFill>
              </a:rPr>
              <a:t>Ethical questions </a:t>
            </a:r>
            <a:r>
              <a:rPr lang="en-US" dirty="0"/>
              <a:t>also arise: are we harming those whose data we are collecting?</a:t>
            </a:r>
          </a:p>
          <a:p>
            <a:pPr marL="0" indent="0">
              <a:buNone/>
            </a:pPr>
            <a:r>
              <a:rPr lang="en-US" dirty="0"/>
              <a:t>[These two are not the same!]</a:t>
            </a:r>
          </a:p>
          <a:p>
            <a:pPr marL="0" indent="0">
              <a:buNone/>
            </a:pPr>
            <a:endParaRPr lang="en-US" dirty="0"/>
          </a:p>
          <a:p>
            <a:r>
              <a:rPr lang="en-US" dirty="0"/>
              <a:t>Any potential issues with data collected for HW0?</a:t>
            </a:r>
          </a:p>
          <a:p>
            <a:r>
              <a:rPr lang="en-US" dirty="0"/>
              <a:t>What if we also collected photographs of people?</a:t>
            </a:r>
          </a:p>
          <a:p>
            <a:pPr marL="0" indent="0">
              <a:buNone/>
            </a:pPr>
            <a:endParaRPr lang="en-US" dirty="0"/>
          </a:p>
        </p:txBody>
      </p:sp>
    </p:spTree>
    <p:extLst>
      <p:ext uri="{BB962C8B-B14F-4D97-AF65-F5344CB8AC3E}">
        <p14:creationId xmlns:p14="http://schemas.microsoft.com/office/powerpoint/2010/main" val="1716712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AF10-A57D-1F43-94D1-C6A7677C0D1E}"/>
              </a:ext>
            </a:extLst>
          </p:cNvPr>
          <p:cNvSpPr>
            <a:spLocks noGrp="1"/>
          </p:cNvSpPr>
          <p:nvPr>
            <p:ph type="title"/>
          </p:nvPr>
        </p:nvSpPr>
        <p:spPr/>
        <p:txBody>
          <a:bodyPr/>
          <a:lstStyle/>
          <a:p>
            <a:r>
              <a:rPr lang="en-US" dirty="0"/>
              <a:t>Strategies for finding the right size model</a:t>
            </a:r>
          </a:p>
        </p:txBody>
      </p:sp>
      <p:sp>
        <p:nvSpPr>
          <p:cNvPr id="3" name="Content Placeholder 2">
            <a:extLst>
              <a:ext uri="{FF2B5EF4-FFF2-40B4-BE49-F238E27FC236}">
                <a16:creationId xmlns:a16="http://schemas.microsoft.com/office/drawing/2014/main" id="{99AECF5A-970D-6A49-AC62-6C79A986E3A3}"/>
              </a:ext>
            </a:extLst>
          </p:cNvPr>
          <p:cNvSpPr>
            <a:spLocks noGrp="1"/>
          </p:cNvSpPr>
          <p:nvPr>
            <p:ph idx="1"/>
          </p:nvPr>
        </p:nvSpPr>
        <p:spPr/>
        <p:txBody>
          <a:bodyPr/>
          <a:lstStyle/>
          <a:p>
            <a:r>
              <a:rPr lang="en-US" dirty="0"/>
              <a:t>Start small, and </a:t>
            </a:r>
            <a:r>
              <a:rPr lang="en-US" dirty="0">
                <a:solidFill>
                  <a:srgbClr val="FF0000"/>
                </a:solidFill>
              </a:rPr>
              <a:t>grow</a:t>
            </a:r>
            <a:r>
              <a:rPr lang="en-US" dirty="0"/>
              <a:t> (iteratively).</a:t>
            </a:r>
          </a:p>
          <a:p>
            <a:endParaRPr lang="en-US" dirty="0"/>
          </a:p>
          <a:p>
            <a:r>
              <a:rPr lang="en-US" dirty="0"/>
              <a:t>Start big, and </a:t>
            </a:r>
            <a:r>
              <a:rPr lang="en-US" dirty="0">
                <a:solidFill>
                  <a:srgbClr val="FF0000"/>
                </a:solidFill>
              </a:rPr>
              <a:t>prune</a:t>
            </a:r>
            <a:r>
              <a:rPr lang="en-US" dirty="0"/>
              <a:t> (iteratively).</a:t>
            </a:r>
          </a:p>
          <a:p>
            <a:endParaRPr lang="en-US" dirty="0"/>
          </a:p>
          <a:p>
            <a:r>
              <a:rPr lang="en-US" dirty="0">
                <a:solidFill>
                  <a:srgbClr val="FF0000"/>
                </a:solidFill>
              </a:rPr>
              <a:t>Regularize: </a:t>
            </a:r>
            <a:r>
              <a:rPr lang="en-US" dirty="0"/>
              <a:t>add a size penalty term to the loss function (or other quantity being optimized).</a:t>
            </a:r>
          </a:p>
          <a:p>
            <a:endParaRPr lang="en-US" dirty="0"/>
          </a:p>
        </p:txBody>
      </p:sp>
    </p:spTree>
    <p:extLst>
      <p:ext uri="{BB962C8B-B14F-4D97-AF65-F5344CB8AC3E}">
        <p14:creationId xmlns:p14="http://schemas.microsoft.com/office/powerpoint/2010/main" val="1334824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AD64-D74D-AE4D-A7A9-D0BEA2C3A1AF}"/>
              </a:ext>
            </a:extLst>
          </p:cNvPr>
          <p:cNvSpPr>
            <a:spLocks noGrp="1"/>
          </p:cNvSpPr>
          <p:nvPr>
            <p:ph type="title"/>
          </p:nvPr>
        </p:nvSpPr>
        <p:spPr/>
        <p:txBody>
          <a:bodyPr/>
          <a:lstStyle/>
          <a:p>
            <a:r>
              <a:rPr lang="en-US" dirty="0"/>
              <a:t>Gradient Descent</a:t>
            </a:r>
          </a:p>
        </p:txBody>
      </p:sp>
      <p:sp>
        <p:nvSpPr>
          <p:cNvPr id="3" name="Content Placeholder 2">
            <a:extLst>
              <a:ext uri="{FF2B5EF4-FFF2-40B4-BE49-F238E27FC236}">
                <a16:creationId xmlns:a16="http://schemas.microsoft.com/office/drawing/2014/main" id="{CF3A9AB3-675E-C641-83CB-2F896C3EA5B0}"/>
              </a:ext>
            </a:extLst>
          </p:cNvPr>
          <p:cNvSpPr>
            <a:spLocks noGrp="1"/>
          </p:cNvSpPr>
          <p:nvPr>
            <p:ph idx="1"/>
          </p:nvPr>
        </p:nvSpPr>
        <p:spPr/>
        <p:txBody>
          <a:bodyPr>
            <a:normAutofit fontScale="92500" lnSpcReduction="10000"/>
          </a:bodyPr>
          <a:lstStyle/>
          <a:p>
            <a:pPr marL="0" indent="0">
              <a:buNone/>
            </a:pPr>
            <a:r>
              <a:rPr lang="en-US" dirty="0">
                <a:sym typeface="Symbol" pitchFamily="2" charset="2"/>
              </a:rPr>
              <a:t>If minimizing a loss function, parameters </a:t>
            </a:r>
            <a:r>
              <a:rPr lang="en-US" dirty="0"/>
              <a:t> </a:t>
            </a:r>
            <a:r>
              <a:rPr lang="en-US" dirty="0">
                <a:sym typeface="Symbol" pitchFamily="2" charset="2"/>
              </a:rPr>
              <a:t>are modified in a direction opposite to the first derivative (gradient)</a:t>
            </a:r>
          </a:p>
          <a:p>
            <a:pPr marL="0" indent="0" algn="ctr">
              <a:buNone/>
            </a:pPr>
            <a:r>
              <a:rPr lang="en-US" i="1" dirty="0">
                <a:solidFill>
                  <a:srgbClr val="FF0000"/>
                </a:solidFill>
                <a:sym typeface="Symbol" pitchFamily="2" charset="2"/>
              </a:rPr>
              <a:t></a:t>
            </a:r>
            <a:r>
              <a:rPr lang="en-US" i="1" baseline="-25000" dirty="0">
                <a:solidFill>
                  <a:srgbClr val="FF0000"/>
                </a:solidFill>
              </a:rPr>
              <a:t>t+1 </a:t>
            </a:r>
            <a:r>
              <a:rPr lang="en-US" i="1" dirty="0">
                <a:solidFill>
                  <a:srgbClr val="FF0000"/>
                </a:solidFill>
              </a:rPr>
              <a:t>= </a:t>
            </a:r>
            <a:r>
              <a:rPr lang="en-US" i="1" dirty="0">
                <a:solidFill>
                  <a:srgbClr val="FF0000"/>
                </a:solidFill>
                <a:sym typeface="Symbol" pitchFamily="2" charset="2"/>
              </a:rPr>
              <a:t></a:t>
            </a:r>
            <a:r>
              <a:rPr lang="en-US" i="1" baseline="-25000" dirty="0">
                <a:solidFill>
                  <a:srgbClr val="FF0000"/>
                </a:solidFill>
              </a:rPr>
              <a:t>t</a:t>
            </a:r>
            <a:r>
              <a:rPr lang="en-US" i="1" dirty="0">
                <a:solidFill>
                  <a:srgbClr val="FF0000"/>
                </a:solidFill>
              </a:rPr>
              <a:t> – c. d(loss)/</a:t>
            </a:r>
            <a:r>
              <a:rPr lang="en-US" i="1" dirty="0" err="1">
                <a:solidFill>
                  <a:srgbClr val="FF0000"/>
                </a:solidFill>
              </a:rPr>
              <a:t>d</a:t>
            </a:r>
            <a:r>
              <a:rPr lang="en-US" i="1" dirty="0" err="1">
                <a:solidFill>
                  <a:srgbClr val="FF0000"/>
                </a:solidFill>
                <a:sym typeface="Symbol" pitchFamily="2" charset="2"/>
              </a:rPr>
              <a:t></a:t>
            </a:r>
            <a:r>
              <a:rPr lang="en-US" i="1" baseline="-25000" dirty="0" err="1">
                <a:solidFill>
                  <a:srgbClr val="FF0000"/>
                </a:solidFill>
              </a:rPr>
              <a:t>t</a:t>
            </a:r>
            <a:endParaRPr lang="en-US" dirty="0">
              <a:solidFill>
                <a:srgbClr val="FF0000"/>
              </a:solidFill>
            </a:endParaRPr>
          </a:p>
          <a:p>
            <a:pPr marL="0" indent="0">
              <a:buNone/>
            </a:pPr>
            <a:r>
              <a:rPr lang="en-US" dirty="0"/>
              <a:t>The result decreases the loss by a small amount.</a:t>
            </a:r>
          </a:p>
          <a:p>
            <a:pPr marL="0" indent="0">
              <a:buNone/>
            </a:pPr>
            <a:endParaRPr lang="en-US" dirty="0"/>
          </a:p>
          <a:p>
            <a:pPr marL="0" indent="0">
              <a:buNone/>
            </a:pPr>
            <a:r>
              <a:rPr lang="en-US" dirty="0"/>
              <a:t>This process is repeated, each time recalculating the gradient.</a:t>
            </a:r>
          </a:p>
          <a:p>
            <a:pPr marL="0" indent="0">
              <a:buNone/>
            </a:pPr>
            <a:endParaRPr lang="en-US" dirty="0"/>
          </a:p>
          <a:p>
            <a:pPr marL="0" indent="0">
              <a:buNone/>
            </a:pPr>
            <a:r>
              <a:rPr lang="en-US" dirty="0"/>
              <a:t>The error </a:t>
            </a:r>
            <a:r>
              <a:rPr lang="en-US" dirty="0">
                <a:solidFill>
                  <a:srgbClr val="FF0000"/>
                </a:solidFill>
              </a:rPr>
              <a:t>back-propagation </a:t>
            </a:r>
            <a:r>
              <a:rPr lang="en-US" dirty="0"/>
              <a:t>algorithm used for training feedforward neural networks implements this systematically, beginning with the layer of weights closest to the outputs, and working backwards towards the inputs.</a:t>
            </a:r>
          </a:p>
        </p:txBody>
      </p:sp>
    </p:spTree>
    <p:extLst>
      <p:ext uri="{BB962C8B-B14F-4D97-AF65-F5344CB8AC3E}">
        <p14:creationId xmlns:p14="http://schemas.microsoft.com/office/powerpoint/2010/main" val="3591006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3473-4814-B54C-BF0E-4040C2FE0F6B}"/>
              </a:ext>
            </a:extLst>
          </p:cNvPr>
          <p:cNvSpPr>
            <a:spLocks noGrp="1"/>
          </p:cNvSpPr>
          <p:nvPr>
            <p:ph type="title"/>
          </p:nvPr>
        </p:nvSpPr>
        <p:spPr/>
        <p:txBody>
          <a:bodyPr/>
          <a:lstStyle/>
          <a:p>
            <a:r>
              <a:rPr lang="en-US" dirty="0"/>
              <a:t>Greedy or best-first or hill-climbing algorithms</a:t>
            </a:r>
          </a:p>
        </p:txBody>
      </p:sp>
      <p:sp>
        <p:nvSpPr>
          <p:cNvPr id="3" name="Content Placeholder 2">
            <a:extLst>
              <a:ext uri="{FF2B5EF4-FFF2-40B4-BE49-F238E27FC236}">
                <a16:creationId xmlns:a16="http://schemas.microsoft.com/office/drawing/2014/main" id="{9740046A-B882-DC45-B95A-CD438CB59A3B}"/>
              </a:ext>
            </a:extLst>
          </p:cNvPr>
          <p:cNvSpPr>
            <a:spLocks noGrp="1"/>
          </p:cNvSpPr>
          <p:nvPr>
            <p:ph idx="1"/>
          </p:nvPr>
        </p:nvSpPr>
        <p:spPr/>
        <p:txBody>
          <a:bodyPr/>
          <a:lstStyle/>
          <a:p>
            <a:pPr marL="0" indent="0">
              <a:buNone/>
            </a:pPr>
            <a:r>
              <a:rPr lang="en-US" dirty="0"/>
              <a:t>If the problem is not continuous, a gradient may not exist, but we may still pretend that it does, assuming linear behavior locally at each point.</a:t>
            </a:r>
          </a:p>
          <a:p>
            <a:pPr marL="0" indent="0">
              <a:buNone/>
            </a:pPr>
            <a:endParaRPr lang="en-US" dirty="0"/>
          </a:p>
          <a:p>
            <a:pPr marL="457200" lvl="1" indent="0">
              <a:buNone/>
            </a:pPr>
            <a:r>
              <a:rPr lang="en-US" sz="3200" i="1" dirty="0">
                <a:solidFill>
                  <a:srgbClr val="FF0000"/>
                </a:solidFill>
              </a:rPr>
              <a:t>Repeat </a:t>
            </a:r>
          </a:p>
          <a:p>
            <a:pPr marL="457200" lvl="1" indent="0">
              <a:buNone/>
            </a:pPr>
            <a:r>
              <a:rPr lang="en-US" sz="3200" i="1" dirty="0">
                <a:solidFill>
                  <a:srgbClr val="FF0000"/>
                </a:solidFill>
              </a:rPr>
              <a:t>	</a:t>
            </a:r>
            <a:r>
              <a:rPr lang="en-US" sz="3200" i="1" dirty="0">
                <a:solidFill>
                  <a:srgbClr val="7030A0"/>
                </a:solidFill>
              </a:rPr>
              <a:t>Examine all “neighbors” of the current state;</a:t>
            </a:r>
          </a:p>
          <a:p>
            <a:pPr marL="457200" lvl="1" indent="0">
              <a:buNone/>
            </a:pPr>
            <a:r>
              <a:rPr lang="en-US" sz="3200" i="1" dirty="0">
                <a:solidFill>
                  <a:srgbClr val="FF0000"/>
                </a:solidFill>
              </a:rPr>
              <a:t>	</a:t>
            </a:r>
            <a:r>
              <a:rPr lang="en-US" sz="3200" i="1" dirty="0">
                <a:solidFill>
                  <a:srgbClr val="0070C0"/>
                </a:solidFill>
              </a:rPr>
              <a:t>Choose the best neighbor</a:t>
            </a:r>
          </a:p>
          <a:p>
            <a:pPr marL="457200" lvl="1" indent="0">
              <a:buNone/>
            </a:pPr>
            <a:r>
              <a:rPr lang="en-US" sz="3200" i="1" dirty="0">
                <a:solidFill>
                  <a:srgbClr val="FF0000"/>
                </a:solidFill>
              </a:rPr>
              <a:t>  Until computational constraints are exceeded.</a:t>
            </a:r>
          </a:p>
          <a:p>
            <a:endParaRPr lang="en-US" dirty="0"/>
          </a:p>
        </p:txBody>
      </p:sp>
    </p:spTree>
    <p:extLst>
      <p:ext uri="{BB962C8B-B14F-4D97-AF65-F5344CB8AC3E}">
        <p14:creationId xmlns:p14="http://schemas.microsoft.com/office/powerpoint/2010/main" val="1932404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5771-B9BD-3D45-8FCF-A250790F7032}"/>
              </a:ext>
            </a:extLst>
          </p:cNvPr>
          <p:cNvSpPr>
            <a:spLocks noGrp="1"/>
          </p:cNvSpPr>
          <p:nvPr>
            <p:ph type="title"/>
          </p:nvPr>
        </p:nvSpPr>
        <p:spPr/>
        <p:txBody>
          <a:bodyPr>
            <a:normAutofit/>
          </a:bodyPr>
          <a:lstStyle/>
          <a:p>
            <a:r>
              <a:rPr lang="en-US" dirty="0"/>
              <a:t>Example problems from Finance</a:t>
            </a:r>
          </a:p>
        </p:txBody>
      </p:sp>
      <p:sp>
        <p:nvSpPr>
          <p:cNvPr id="3" name="Content Placeholder 2">
            <a:extLst>
              <a:ext uri="{FF2B5EF4-FFF2-40B4-BE49-F238E27FC236}">
                <a16:creationId xmlns:a16="http://schemas.microsoft.com/office/drawing/2014/main" id="{78B0278A-9399-2C4B-BFAA-658DBCBCEB6B}"/>
              </a:ext>
            </a:extLst>
          </p:cNvPr>
          <p:cNvSpPr>
            <a:spLocks noGrp="1"/>
          </p:cNvSpPr>
          <p:nvPr>
            <p:ph idx="1"/>
          </p:nvPr>
        </p:nvSpPr>
        <p:spPr/>
        <p:txBody>
          <a:bodyPr/>
          <a:lstStyle/>
          <a:p>
            <a:r>
              <a:rPr lang="en-US" dirty="0">
                <a:solidFill>
                  <a:srgbClr val="FF0000"/>
                </a:solidFill>
              </a:rPr>
              <a:t>Classification</a:t>
            </a:r>
            <a:r>
              <a:rPr lang="en-US" dirty="0"/>
              <a:t> (e.g., recognizing whether to give credit to a loan applicant)</a:t>
            </a:r>
          </a:p>
          <a:p>
            <a:r>
              <a:rPr lang="en-US" dirty="0">
                <a:solidFill>
                  <a:srgbClr val="FF0000"/>
                </a:solidFill>
              </a:rPr>
              <a:t>Function approximation </a:t>
            </a:r>
            <a:r>
              <a:rPr lang="en-US" dirty="0"/>
              <a:t>(e.g., deciding what interest rate to charge a loan applicant with a known risk profile)</a:t>
            </a:r>
          </a:p>
          <a:p>
            <a:r>
              <a:rPr lang="en-US" dirty="0">
                <a:solidFill>
                  <a:srgbClr val="FF0000"/>
                </a:solidFill>
              </a:rPr>
              <a:t>Forecasting</a:t>
            </a:r>
            <a:r>
              <a:rPr lang="en-US" dirty="0"/>
              <a:t> (e.g., predicting next year’s interest rates based on previous years’ interest rates and other financial/ fiscal/ political/ economic information)</a:t>
            </a:r>
          </a:p>
          <a:p>
            <a:r>
              <a:rPr lang="en-US" dirty="0">
                <a:solidFill>
                  <a:srgbClr val="FF0000"/>
                </a:solidFill>
              </a:rPr>
              <a:t>Optimization</a:t>
            </a:r>
            <a:r>
              <a:rPr lang="en-US" dirty="0"/>
              <a:t> (e.g., determining how much of different mutual funds to purchase in order to maximize returns based on a customer’s risk tolerance)</a:t>
            </a:r>
          </a:p>
        </p:txBody>
      </p:sp>
    </p:spTree>
    <p:extLst>
      <p:ext uri="{BB962C8B-B14F-4D97-AF65-F5344CB8AC3E}">
        <p14:creationId xmlns:p14="http://schemas.microsoft.com/office/powerpoint/2010/main" val="4199656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C9E7-2B67-AC49-9DCD-9B79ECFB6AE0}"/>
              </a:ext>
            </a:extLst>
          </p:cNvPr>
          <p:cNvSpPr>
            <a:spLocks noGrp="1"/>
          </p:cNvSpPr>
          <p:nvPr>
            <p:ph type="title"/>
          </p:nvPr>
        </p:nvSpPr>
        <p:spPr/>
        <p:txBody>
          <a:bodyPr/>
          <a:lstStyle/>
          <a:p>
            <a:r>
              <a:rPr lang="en-US" dirty="0"/>
              <a:t>Evaluating 2-class classification performance in terms of True/False Positives/Negatives</a:t>
            </a:r>
          </a:p>
        </p:txBody>
      </p:sp>
      <p:sp>
        <p:nvSpPr>
          <p:cNvPr id="3" name="Content Placeholder 2">
            <a:extLst>
              <a:ext uri="{FF2B5EF4-FFF2-40B4-BE49-F238E27FC236}">
                <a16:creationId xmlns:a16="http://schemas.microsoft.com/office/drawing/2014/main" id="{E1715EF8-9EB2-AF4A-BCFC-3916D98CE4AB}"/>
              </a:ext>
            </a:extLst>
          </p:cNvPr>
          <p:cNvSpPr>
            <a:spLocks noGrp="1"/>
          </p:cNvSpPr>
          <p:nvPr>
            <p:ph idx="1"/>
          </p:nvPr>
        </p:nvSpPr>
        <p:spPr/>
        <p:txBody>
          <a:bodyPr>
            <a:normAutofit lnSpcReduction="10000"/>
          </a:bodyPr>
          <a:lstStyle/>
          <a:p>
            <a:r>
              <a:rPr lang="en-US" i="1" dirty="0">
                <a:solidFill>
                  <a:srgbClr val="FF0000"/>
                </a:solidFill>
              </a:rPr>
              <a:t>Confusion matrix: [[TP FN][FP TN]]</a:t>
            </a:r>
          </a:p>
          <a:p>
            <a:r>
              <a:rPr lang="en-US" i="1" dirty="0"/>
              <a:t>Sensitivity </a:t>
            </a:r>
            <a:r>
              <a:rPr lang="en-US" dirty="0"/>
              <a:t>(or Recall) = </a:t>
            </a:r>
            <a:r>
              <a:rPr lang="en-US" i="1" dirty="0"/>
              <a:t>TP/</a:t>
            </a:r>
            <a:r>
              <a:rPr lang="en-US" dirty="0"/>
              <a:t>(</a:t>
            </a:r>
            <a:r>
              <a:rPr lang="en-US" i="1" dirty="0"/>
              <a:t>TP </a:t>
            </a:r>
            <a:r>
              <a:rPr lang="en-US" dirty="0"/>
              <a:t>+ </a:t>
            </a:r>
            <a:r>
              <a:rPr lang="en-US" i="1" dirty="0"/>
              <a:t>FN </a:t>
            </a:r>
            <a:r>
              <a:rPr lang="en-US" dirty="0"/>
              <a:t>),</a:t>
            </a:r>
          </a:p>
          <a:p>
            <a:r>
              <a:rPr lang="en-US" i="1" dirty="0"/>
              <a:t>Specificity </a:t>
            </a:r>
            <a:r>
              <a:rPr lang="en-US" dirty="0"/>
              <a:t>= </a:t>
            </a:r>
            <a:r>
              <a:rPr lang="en-US" i="1" dirty="0"/>
              <a:t>TN/</a:t>
            </a:r>
            <a:r>
              <a:rPr lang="en-US" dirty="0"/>
              <a:t>(</a:t>
            </a:r>
            <a:r>
              <a:rPr lang="en-US" i="1" dirty="0"/>
              <a:t>TN </a:t>
            </a:r>
            <a:r>
              <a:rPr lang="en-US" dirty="0"/>
              <a:t>+ </a:t>
            </a:r>
            <a:r>
              <a:rPr lang="en-US" i="1" dirty="0"/>
              <a:t>FP </a:t>
            </a:r>
            <a:r>
              <a:rPr lang="en-US" dirty="0"/>
              <a:t>), and</a:t>
            </a:r>
          </a:p>
          <a:p>
            <a:r>
              <a:rPr lang="en-US" i="1" dirty="0"/>
              <a:t>Precision </a:t>
            </a:r>
            <a:r>
              <a:rPr lang="en-US" dirty="0"/>
              <a:t>= </a:t>
            </a:r>
            <a:r>
              <a:rPr lang="en-US" i="1" dirty="0"/>
              <a:t>TP/</a:t>
            </a:r>
            <a:r>
              <a:rPr lang="en-US" dirty="0"/>
              <a:t>(</a:t>
            </a:r>
            <a:r>
              <a:rPr lang="en-US" i="1" dirty="0"/>
              <a:t>TP </a:t>
            </a:r>
            <a:r>
              <a:rPr lang="en-US" dirty="0"/>
              <a:t>+ </a:t>
            </a:r>
            <a:r>
              <a:rPr lang="en-US" i="1" dirty="0"/>
              <a:t>FP </a:t>
            </a:r>
            <a:r>
              <a:rPr lang="en-US" dirty="0"/>
              <a:t>).</a:t>
            </a:r>
          </a:p>
          <a:p>
            <a:r>
              <a:rPr lang="en-US" dirty="0">
                <a:solidFill>
                  <a:srgbClr val="FF0000"/>
                </a:solidFill>
              </a:rPr>
              <a:t>Accuracy = (</a:t>
            </a:r>
            <a:r>
              <a:rPr lang="en-US" i="1" dirty="0">
                <a:solidFill>
                  <a:srgbClr val="FF0000"/>
                </a:solidFill>
              </a:rPr>
              <a:t>TP </a:t>
            </a:r>
            <a:r>
              <a:rPr lang="en-US" dirty="0">
                <a:solidFill>
                  <a:srgbClr val="FF0000"/>
                </a:solidFill>
              </a:rPr>
              <a:t>+ </a:t>
            </a:r>
            <a:r>
              <a:rPr lang="en-US" i="1" dirty="0">
                <a:solidFill>
                  <a:srgbClr val="FF0000"/>
                </a:solidFill>
              </a:rPr>
              <a:t>TN </a:t>
            </a:r>
            <a:r>
              <a:rPr lang="en-US" dirty="0">
                <a:solidFill>
                  <a:srgbClr val="FF0000"/>
                </a:solidFill>
              </a:rPr>
              <a:t>)</a:t>
            </a:r>
            <a:r>
              <a:rPr lang="en-US" i="1" dirty="0">
                <a:solidFill>
                  <a:srgbClr val="FF0000"/>
                </a:solidFill>
              </a:rPr>
              <a:t>/</a:t>
            </a:r>
            <a:r>
              <a:rPr lang="en-US" dirty="0">
                <a:solidFill>
                  <a:srgbClr val="FF0000"/>
                </a:solidFill>
              </a:rPr>
              <a:t>(</a:t>
            </a:r>
            <a:r>
              <a:rPr lang="en-US" i="1" dirty="0">
                <a:solidFill>
                  <a:srgbClr val="FF0000"/>
                </a:solidFill>
              </a:rPr>
              <a:t>TP </a:t>
            </a:r>
            <a:r>
              <a:rPr lang="en-US" dirty="0">
                <a:solidFill>
                  <a:srgbClr val="FF0000"/>
                </a:solidFill>
              </a:rPr>
              <a:t>+ </a:t>
            </a:r>
            <a:r>
              <a:rPr lang="en-US" i="1" dirty="0">
                <a:solidFill>
                  <a:srgbClr val="FF0000"/>
                </a:solidFill>
              </a:rPr>
              <a:t>FP </a:t>
            </a:r>
            <a:r>
              <a:rPr lang="en-US" dirty="0">
                <a:solidFill>
                  <a:srgbClr val="FF0000"/>
                </a:solidFill>
              </a:rPr>
              <a:t>+ </a:t>
            </a:r>
            <a:r>
              <a:rPr lang="en-US" i="1" dirty="0">
                <a:solidFill>
                  <a:srgbClr val="FF0000"/>
                </a:solidFill>
              </a:rPr>
              <a:t>TN </a:t>
            </a:r>
            <a:r>
              <a:rPr lang="en-US" dirty="0">
                <a:solidFill>
                  <a:srgbClr val="FF0000"/>
                </a:solidFill>
              </a:rPr>
              <a:t>+ </a:t>
            </a:r>
            <a:r>
              <a:rPr lang="en-US" i="1" dirty="0">
                <a:solidFill>
                  <a:srgbClr val="FF0000"/>
                </a:solidFill>
              </a:rPr>
              <a:t>FN </a:t>
            </a:r>
            <a:r>
              <a:rPr lang="en-US" dirty="0">
                <a:solidFill>
                  <a:srgbClr val="FF0000"/>
                </a:solidFill>
              </a:rPr>
              <a:t>),</a:t>
            </a:r>
          </a:p>
          <a:p>
            <a:r>
              <a:rPr lang="en-US" i="1" dirty="0"/>
              <a:t>F1  Score  </a:t>
            </a:r>
            <a:r>
              <a:rPr lang="en-US" dirty="0"/>
              <a:t>= (2</a:t>
            </a:r>
            <a:r>
              <a:rPr lang="en-US" i="1" dirty="0"/>
              <a:t>TP </a:t>
            </a:r>
            <a:r>
              <a:rPr lang="en-US" dirty="0"/>
              <a:t>)</a:t>
            </a:r>
            <a:r>
              <a:rPr lang="en-US" i="1" dirty="0"/>
              <a:t>/</a:t>
            </a:r>
            <a:r>
              <a:rPr lang="en-US" dirty="0"/>
              <a:t>(2</a:t>
            </a:r>
            <a:r>
              <a:rPr lang="en-US" i="1" dirty="0"/>
              <a:t>TP </a:t>
            </a:r>
            <a:r>
              <a:rPr lang="en-US" dirty="0"/>
              <a:t>+ </a:t>
            </a:r>
            <a:r>
              <a:rPr lang="en-US" i="1" dirty="0"/>
              <a:t>FN </a:t>
            </a:r>
            <a:r>
              <a:rPr lang="en-US" dirty="0"/>
              <a:t>+ </a:t>
            </a:r>
            <a:r>
              <a:rPr lang="en-US" i="1" dirty="0"/>
              <a:t>FP </a:t>
            </a:r>
            <a:r>
              <a:rPr lang="en-US" dirty="0"/>
              <a:t>), and</a:t>
            </a:r>
          </a:p>
          <a:p>
            <a:r>
              <a:rPr lang="en-US" i="1" dirty="0"/>
              <a:t>Positive Likelihood Ratio </a:t>
            </a:r>
            <a:r>
              <a:rPr lang="en-US" dirty="0"/>
              <a:t>= </a:t>
            </a:r>
            <a:r>
              <a:rPr lang="en-US" i="1" dirty="0"/>
              <a:t>TP </a:t>
            </a:r>
            <a:r>
              <a:rPr lang="en-US" dirty="0"/>
              <a:t>(</a:t>
            </a:r>
            <a:r>
              <a:rPr lang="en-US" i="1" dirty="0"/>
              <a:t>FP </a:t>
            </a:r>
            <a:r>
              <a:rPr lang="en-US" dirty="0"/>
              <a:t>+ </a:t>
            </a:r>
            <a:r>
              <a:rPr lang="en-US" i="1" dirty="0"/>
              <a:t>TN </a:t>
            </a:r>
            <a:r>
              <a:rPr lang="en-US" dirty="0"/>
              <a:t>)</a:t>
            </a:r>
            <a:r>
              <a:rPr lang="en-US" i="1" dirty="0"/>
              <a:t>/FP </a:t>
            </a:r>
            <a:r>
              <a:rPr lang="en-US" dirty="0"/>
              <a:t>(</a:t>
            </a:r>
            <a:r>
              <a:rPr lang="en-US" i="1" dirty="0"/>
              <a:t>TP </a:t>
            </a:r>
            <a:r>
              <a:rPr lang="en-US" dirty="0"/>
              <a:t>+ </a:t>
            </a:r>
            <a:r>
              <a:rPr lang="en-US" i="1" dirty="0"/>
              <a:t>FN </a:t>
            </a:r>
            <a:r>
              <a:rPr lang="en-US" dirty="0"/>
              <a:t>).</a:t>
            </a:r>
          </a:p>
          <a:p>
            <a:endParaRPr lang="en-US" dirty="0"/>
          </a:p>
          <a:p>
            <a:pPr marL="0" indent="0">
              <a:buNone/>
            </a:pPr>
            <a:r>
              <a:rPr lang="en-US" dirty="0"/>
              <a:t>[Note: “Positive” often means “bad” in medical/financial problems!]</a:t>
            </a:r>
          </a:p>
          <a:p>
            <a:endParaRPr lang="en-US" dirty="0"/>
          </a:p>
        </p:txBody>
      </p:sp>
    </p:spTree>
    <p:extLst>
      <p:ext uri="{BB962C8B-B14F-4D97-AF65-F5344CB8AC3E}">
        <p14:creationId xmlns:p14="http://schemas.microsoft.com/office/powerpoint/2010/main" val="1711561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A46B-66C6-7B40-B7B3-366E31853968}"/>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2FC9F083-326E-5C4C-A266-D616319A83C2}"/>
              </a:ext>
            </a:extLst>
          </p:cNvPr>
          <p:cNvSpPr>
            <a:spLocks noGrp="1"/>
          </p:cNvSpPr>
          <p:nvPr>
            <p:ph idx="1"/>
          </p:nvPr>
        </p:nvSpPr>
        <p:spPr/>
        <p:txBody>
          <a:bodyPr/>
          <a:lstStyle/>
          <a:p>
            <a:r>
              <a:rPr lang="en-US" dirty="0"/>
              <a:t>What about multi-class problems?</a:t>
            </a:r>
          </a:p>
          <a:p>
            <a:endParaRPr lang="en-US" dirty="0"/>
          </a:p>
          <a:p>
            <a:r>
              <a:rPr lang="en-US" dirty="0"/>
              <a:t>Accuracy=?</a:t>
            </a:r>
          </a:p>
          <a:p>
            <a:endParaRPr lang="en-US" dirty="0"/>
          </a:p>
          <a:p>
            <a:endParaRPr lang="en-US" dirty="0"/>
          </a:p>
        </p:txBody>
      </p:sp>
    </p:spTree>
    <p:extLst>
      <p:ext uri="{BB962C8B-B14F-4D97-AF65-F5344CB8AC3E}">
        <p14:creationId xmlns:p14="http://schemas.microsoft.com/office/powerpoint/2010/main" val="1843128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CD31F-EAD3-AE47-B755-370C652CFFF5}"/>
              </a:ext>
            </a:extLst>
          </p:cNvPr>
          <p:cNvSpPr>
            <a:spLocks noGrp="1"/>
          </p:cNvSpPr>
          <p:nvPr>
            <p:ph type="title"/>
          </p:nvPr>
        </p:nvSpPr>
        <p:spPr/>
        <p:txBody>
          <a:bodyPr/>
          <a:lstStyle/>
          <a:p>
            <a:r>
              <a:rPr lang="en-US" dirty="0"/>
              <a:t>Class Exercise </a:t>
            </a:r>
          </a:p>
        </p:txBody>
      </p:sp>
      <p:sp>
        <p:nvSpPr>
          <p:cNvPr id="3" name="Content Placeholder 2">
            <a:extLst>
              <a:ext uri="{FF2B5EF4-FFF2-40B4-BE49-F238E27FC236}">
                <a16:creationId xmlns:a16="http://schemas.microsoft.com/office/drawing/2014/main" id="{3A6E2C40-7E3D-D64A-8EC2-043411623769}"/>
              </a:ext>
            </a:extLst>
          </p:cNvPr>
          <p:cNvSpPr>
            <a:spLocks noGrp="1"/>
          </p:cNvSpPr>
          <p:nvPr>
            <p:ph idx="1"/>
          </p:nvPr>
        </p:nvSpPr>
        <p:spPr/>
        <p:txBody>
          <a:bodyPr/>
          <a:lstStyle/>
          <a:p>
            <a:pPr marL="0" indent="0">
              <a:buNone/>
            </a:pPr>
            <a:r>
              <a:rPr lang="en-US" dirty="0"/>
              <a:t>Assume 90 “non-fraudulent” (negative), and 10 “fraudulent” (positive) transactions.</a:t>
            </a:r>
          </a:p>
          <a:p>
            <a:pPr marL="0" indent="0">
              <a:buNone/>
            </a:pPr>
            <a:endParaRPr lang="en-US" dirty="0"/>
          </a:p>
          <a:p>
            <a:pPr marL="0" indent="0">
              <a:buNone/>
            </a:pPr>
            <a:r>
              <a:rPr lang="en-US" dirty="0"/>
              <a:t>Which of the following algorithms is “better”?</a:t>
            </a:r>
          </a:p>
          <a:p>
            <a:r>
              <a:rPr lang="en-US" dirty="0"/>
              <a:t>Algorithm 1: TN=90, FN=10, TP=0, FP=0, </a:t>
            </a:r>
            <a:r>
              <a:rPr lang="en-US" dirty="0">
                <a:solidFill>
                  <a:srgbClr val="FF0000"/>
                </a:solidFill>
              </a:rPr>
              <a:t>Accuracy=90%</a:t>
            </a:r>
          </a:p>
          <a:p>
            <a:r>
              <a:rPr lang="en-US" dirty="0"/>
              <a:t>Algorithm 2: TN=70, FN=0, TP=10, FP=20, </a:t>
            </a:r>
            <a:r>
              <a:rPr lang="en-US" dirty="0">
                <a:solidFill>
                  <a:srgbClr val="FF0000"/>
                </a:solidFill>
              </a:rPr>
              <a:t>Accuracy=80%</a:t>
            </a:r>
          </a:p>
          <a:p>
            <a:endParaRPr lang="en-US" dirty="0">
              <a:solidFill>
                <a:srgbClr val="FF0000"/>
              </a:solidFill>
            </a:endParaRPr>
          </a:p>
          <a:p>
            <a:r>
              <a:rPr lang="en-US" dirty="0">
                <a:solidFill>
                  <a:srgbClr val="FF0000"/>
                </a:solidFill>
              </a:rPr>
              <a:t>CONCLUSION?</a:t>
            </a:r>
          </a:p>
          <a:p>
            <a:pPr marL="0" indent="0">
              <a:buNone/>
            </a:pPr>
            <a:endParaRPr lang="en-US" dirty="0"/>
          </a:p>
        </p:txBody>
      </p:sp>
    </p:spTree>
    <p:extLst>
      <p:ext uri="{BB962C8B-B14F-4D97-AF65-F5344CB8AC3E}">
        <p14:creationId xmlns:p14="http://schemas.microsoft.com/office/powerpoint/2010/main" val="603255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CD31F-EAD3-AE47-B755-370C652CFFF5}"/>
              </a:ext>
            </a:extLst>
          </p:cNvPr>
          <p:cNvSpPr>
            <a:spLocks noGrp="1"/>
          </p:cNvSpPr>
          <p:nvPr>
            <p:ph type="title"/>
          </p:nvPr>
        </p:nvSpPr>
        <p:spPr/>
        <p:txBody>
          <a:bodyPr/>
          <a:lstStyle/>
          <a:p>
            <a:r>
              <a:rPr lang="en-US" dirty="0"/>
              <a:t>Class Exercise </a:t>
            </a:r>
          </a:p>
        </p:txBody>
      </p:sp>
      <p:sp>
        <p:nvSpPr>
          <p:cNvPr id="3" name="Content Placeholder 2">
            <a:extLst>
              <a:ext uri="{FF2B5EF4-FFF2-40B4-BE49-F238E27FC236}">
                <a16:creationId xmlns:a16="http://schemas.microsoft.com/office/drawing/2014/main" id="{3A6E2C40-7E3D-D64A-8EC2-043411623769}"/>
              </a:ext>
            </a:extLst>
          </p:cNvPr>
          <p:cNvSpPr>
            <a:spLocks noGrp="1"/>
          </p:cNvSpPr>
          <p:nvPr>
            <p:ph idx="1"/>
          </p:nvPr>
        </p:nvSpPr>
        <p:spPr/>
        <p:txBody>
          <a:bodyPr/>
          <a:lstStyle/>
          <a:p>
            <a:pPr marL="0" indent="0">
              <a:buNone/>
            </a:pPr>
            <a:r>
              <a:rPr lang="en-US" dirty="0"/>
              <a:t>Assume 50 patients with Covid (Positive class), and 50 without Covid (Negative class).</a:t>
            </a:r>
          </a:p>
          <a:p>
            <a:pPr marL="0" indent="0">
              <a:buNone/>
            </a:pPr>
            <a:endParaRPr lang="en-US" dirty="0"/>
          </a:p>
          <a:p>
            <a:pPr marL="0" indent="0">
              <a:buNone/>
            </a:pPr>
            <a:r>
              <a:rPr lang="en-US" dirty="0"/>
              <a:t>Which of the following Covid tests is “better”?</a:t>
            </a:r>
          </a:p>
          <a:p>
            <a:r>
              <a:rPr lang="en-US" b="1" dirty="0"/>
              <a:t>Test 1</a:t>
            </a:r>
            <a:r>
              <a:rPr lang="en-US" dirty="0"/>
              <a:t>: TP=50, FP=10, TN=40, FN=0, </a:t>
            </a:r>
            <a:r>
              <a:rPr lang="en-US" dirty="0">
                <a:solidFill>
                  <a:srgbClr val="FF0000"/>
                </a:solidFill>
              </a:rPr>
              <a:t>Accuracy=90%</a:t>
            </a:r>
          </a:p>
          <a:p>
            <a:r>
              <a:rPr lang="en-US" b="1" dirty="0"/>
              <a:t>Test 2: </a:t>
            </a:r>
            <a:r>
              <a:rPr lang="en-US" dirty="0"/>
              <a:t>TP=45, FP=5, TN=48, FN=2, </a:t>
            </a:r>
            <a:r>
              <a:rPr lang="en-US" dirty="0">
                <a:solidFill>
                  <a:srgbClr val="FF0000"/>
                </a:solidFill>
              </a:rPr>
              <a:t>Accuracy=93%</a:t>
            </a:r>
          </a:p>
          <a:p>
            <a:endParaRPr lang="en-US" dirty="0">
              <a:solidFill>
                <a:srgbClr val="FF0000"/>
              </a:solidFill>
            </a:endParaRPr>
          </a:p>
          <a:p>
            <a:r>
              <a:rPr lang="en-US" dirty="0">
                <a:solidFill>
                  <a:srgbClr val="FF0000"/>
                </a:solidFill>
              </a:rPr>
              <a:t>CONCLUSION?</a:t>
            </a:r>
          </a:p>
          <a:p>
            <a:pPr marL="0" indent="0">
              <a:buNone/>
            </a:pPr>
            <a:endParaRPr lang="en-US" dirty="0"/>
          </a:p>
        </p:txBody>
      </p:sp>
    </p:spTree>
    <p:extLst>
      <p:ext uri="{BB962C8B-B14F-4D97-AF65-F5344CB8AC3E}">
        <p14:creationId xmlns:p14="http://schemas.microsoft.com/office/powerpoint/2010/main" val="3555012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4576-9C31-1C41-B172-E2D9D213F641}"/>
              </a:ext>
            </a:extLst>
          </p:cNvPr>
          <p:cNvSpPr>
            <a:spLocks noGrp="1"/>
          </p:cNvSpPr>
          <p:nvPr>
            <p:ph type="title"/>
          </p:nvPr>
        </p:nvSpPr>
        <p:spPr/>
        <p:txBody>
          <a:bodyPr/>
          <a:lstStyle/>
          <a:p>
            <a:r>
              <a:rPr lang="en-US" dirty="0"/>
              <a:t>Suggestions</a:t>
            </a:r>
          </a:p>
        </p:txBody>
      </p:sp>
      <p:sp>
        <p:nvSpPr>
          <p:cNvPr id="3" name="Content Placeholder 2">
            <a:extLst>
              <a:ext uri="{FF2B5EF4-FFF2-40B4-BE49-F238E27FC236}">
                <a16:creationId xmlns:a16="http://schemas.microsoft.com/office/drawing/2014/main" id="{FF1366E0-1261-A842-89A7-458DE96F6553}"/>
              </a:ext>
            </a:extLst>
          </p:cNvPr>
          <p:cNvSpPr>
            <a:spLocks noGrp="1"/>
          </p:cNvSpPr>
          <p:nvPr>
            <p:ph idx="1"/>
          </p:nvPr>
        </p:nvSpPr>
        <p:spPr/>
        <p:txBody>
          <a:bodyPr/>
          <a:lstStyle/>
          <a:p>
            <a:r>
              <a:rPr lang="en-US" dirty="0"/>
              <a:t>Instead of just Accuracy, we need to use other measures appropriate for the problem.</a:t>
            </a:r>
          </a:p>
          <a:p>
            <a:endParaRPr lang="en-US" dirty="0"/>
          </a:p>
          <a:p>
            <a:r>
              <a:rPr lang="en-US" dirty="0"/>
              <a:t>Specific strategies must be used to increase the emphasis given to the class with fewer points, or for which errors are more worrisome, e.g.,</a:t>
            </a:r>
          </a:p>
          <a:p>
            <a:pPr lvl="1"/>
            <a:r>
              <a:rPr lang="en-US" dirty="0"/>
              <a:t>Modifying the loss function, e.g., with asymmetric penalties</a:t>
            </a:r>
          </a:p>
          <a:p>
            <a:pPr lvl="1"/>
            <a:r>
              <a:rPr lang="en-US" dirty="0"/>
              <a:t>Over-sampling the smaller (or more important) class</a:t>
            </a:r>
          </a:p>
          <a:p>
            <a:pPr lvl="1"/>
            <a:r>
              <a:rPr lang="en-US" dirty="0"/>
              <a:t>Under-sampling the larger (or less important) class—but we may lose useful information when we ignore some data</a:t>
            </a:r>
          </a:p>
        </p:txBody>
      </p:sp>
    </p:spTree>
    <p:extLst>
      <p:ext uri="{BB962C8B-B14F-4D97-AF65-F5344CB8AC3E}">
        <p14:creationId xmlns:p14="http://schemas.microsoft.com/office/powerpoint/2010/main" val="218283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F029C-6257-E046-B148-83327EF88448}"/>
              </a:ext>
            </a:extLst>
          </p:cNvPr>
          <p:cNvSpPr>
            <a:spLocks noGrp="1"/>
          </p:cNvSpPr>
          <p:nvPr>
            <p:ph type="title"/>
          </p:nvPr>
        </p:nvSpPr>
        <p:spPr/>
        <p:txBody>
          <a:bodyPr/>
          <a:lstStyle/>
          <a:p>
            <a:r>
              <a:rPr lang="en-US" dirty="0"/>
              <a:t>MSE vs. Accuracy for classification problems</a:t>
            </a:r>
          </a:p>
        </p:txBody>
      </p:sp>
      <p:sp>
        <p:nvSpPr>
          <p:cNvPr id="3" name="Content Placeholder 2">
            <a:extLst>
              <a:ext uri="{FF2B5EF4-FFF2-40B4-BE49-F238E27FC236}">
                <a16:creationId xmlns:a16="http://schemas.microsoft.com/office/drawing/2014/main" id="{1E481972-90B5-9C44-88B3-B2D8FD6BFDA6}"/>
              </a:ext>
            </a:extLst>
          </p:cNvPr>
          <p:cNvSpPr>
            <a:spLocks noGrp="1"/>
          </p:cNvSpPr>
          <p:nvPr>
            <p:ph idx="1"/>
          </p:nvPr>
        </p:nvSpPr>
        <p:spPr/>
        <p:txBody>
          <a:bodyPr/>
          <a:lstStyle/>
          <a:p>
            <a:r>
              <a:rPr lang="en-US" dirty="0"/>
              <a:t>Assume that we’d like to maximize accuracy for a classification problem (e.g., character recognition, with equal number of examples for each character).</a:t>
            </a:r>
          </a:p>
          <a:p>
            <a:endParaRPr lang="en-US" dirty="0"/>
          </a:p>
          <a:p>
            <a:r>
              <a:rPr lang="en-US" dirty="0"/>
              <a:t>Does minimizing MSE guarantee maximizing accuracy?</a:t>
            </a:r>
          </a:p>
          <a:p>
            <a:endParaRPr lang="en-US" dirty="0"/>
          </a:p>
          <a:p>
            <a:r>
              <a:rPr lang="en-US" dirty="0"/>
              <a:t>What are the implications for using backpropagation (or other gradient descent procedures) to address classification problems?</a:t>
            </a:r>
          </a:p>
        </p:txBody>
      </p:sp>
    </p:spTree>
    <p:extLst>
      <p:ext uri="{BB962C8B-B14F-4D97-AF65-F5344CB8AC3E}">
        <p14:creationId xmlns:p14="http://schemas.microsoft.com/office/powerpoint/2010/main" val="1798253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24F94-5BA5-0604-2535-AC66D20CD05C}"/>
              </a:ext>
            </a:extLst>
          </p:cNvPr>
          <p:cNvSpPr>
            <a:spLocks noGrp="1"/>
          </p:cNvSpPr>
          <p:nvPr>
            <p:ph type="title"/>
          </p:nvPr>
        </p:nvSpPr>
        <p:spPr/>
        <p:txBody>
          <a:bodyPr/>
          <a:lstStyle/>
          <a:p>
            <a:r>
              <a:rPr lang="en-US" dirty="0"/>
              <a:t>Good intentions may pave the way to “the bad place”!</a:t>
            </a:r>
          </a:p>
        </p:txBody>
      </p:sp>
      <p:sp>
        <p:nvSpPr>
          <p:cNvPr id="3" name="Content Placeholder 2">
            <a:extLst>
              <a:ext uri="{FF2B5EF4-FFF2-40B4-BE49-F238E27FC236}">
                <a16:creationId xmlns:a16="http://schemas.microsoft.com/office/drawing/2014/main" id="{19D32208-EDE0-6D18-9C46-5BF7E470FD98}"/>
              </a:ext>
            </a:extLst>
          </p:cNvPr>
          <p:cNvSpPr>
            <a:spLocks noGrp="1"/>
          </p:cNvSpPr>
          <p:nvPr>
            <p:ph idx="1"/>
          </p:nvPr>
        </p:nvSpPr>
        <p:spPr/>
        <p:txBody>
          <a:bodyPr/>
          <a:lstStyle/>
          <a:p>
            <a:pPr marL="0" indent="0">
              <a:buNone/>
            </a:pPr>
            <a:r>
              <a:rPr lang="en-US" dirty="0">
                <a:solidFill>
                  <a:srgbClr val="FF0000"/>
                </a:solidFill>
              </a:rPr>
              <a:t>Could someone else use this data for their own (not so good) reasons?</a:t>
            </a:r>
          </a:p>
          <a:p>
            <a:pPr lvl="1"/>
            <a:r>
              <a:rPr lang="en-US" dirty="0"/>
              <a:t>Governments and political organizations</a:t>
            </a:r>
          </a:p>
          <a:p>
            <a:pPr lvl="1"/>
            <a:r>
              <a:rPr lang="en-US" dirty="0"/>
              <a:t>Botnet hackers</a:t>
            </a:r>
          </a:p>
          <a:p>
            <a:pPr lvl="1"/>
            <a:r>
              <a:rPr lang="en-US" dirty="0"/>
              <a:t>Hackers interested in money</a:t>
            </a:r>
          </a:p>
          <a:p>
            <a:pPr lvl="1"/>
            <a:r>
              <a:rPr lang="en-US" dirty="0"/>
              <a:t>People with a grudge against someone</a:t>
            </a:r>
          </a:p>
          <a:p>
            <a:pPr lvl="1"/>
            <a:r>
              <a:rPr lang="en-US" dirty="0"/>
              <a:t>Stalkers</a:t>
            </a:r>
          </a:p>
          <a:p>
            <a:pPr lvl="1"/>
            <a:r>
              <a:rPr lang="en-US" dirty="0"/>
              <a:t>Spammers</a:t>
            </a:r>
          </a:p>
          <a:p>
            <a:pPr lvl="1"/>
            <a:r>
              <a:rPr lang="en-US" dirty="0"/>
              <a:t>Advertisers</a:t>
            </a:r>
          </a:p>
        </p:txBody>
      </p:sp>
    </p:spTree>
    <p:extLst>
      <p:ext uri="{BB962C8B-B14F-4D97-AF65-F5344CB8AC3E}">
        <p14:creationId xmlns:p14="http://schemas.microsoft.com/office/powerpoint/2010/main" val="829542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AD30-FF58-C844-968F-E409A8259609}"/>
              </a:ext>
            </a:extLst>
          </p:cNvPr>
          <p:cNvSpPr>
            <a:spLocks noGrp="1"/>
          </p:cNvSpPr>
          <p:nvPr>
            <p:ph type="title"/>
          </p:nvPr>
        </p:nvSpPr>
        <p:spPr/>
        <p:txBody>
          <a:bodyPr/>
          <a:lstStyle/>
          <a:p>
            <a:r>
              <a:rPr lang="en-US" dirty="0"/>
              <a:t>Other concerns for classification problems</a:t>
            </a:r>
          </a:p>
        </p:txBody>
      </p:sp>
      <p:sp>
        <p:nvSpPr>
          <p:cNvPr id="3" name="Content Placeholder 2">
            <a:extLst>
              <a:ext uri="{FF2B5EF4-FFF2-40B4-BE49-F238E27FC236}">
                <a16:creationId xmlns:a16="http://schemas.microsoft.com/office/drawing/2014/main" id="{DBB4B89E-B0DB-4847-A59E-E10397BA8567}"/>
              </a:ext>
            </a:extLst>
          </p:cNvPr>
          <p:cNvSpPr>
            <a:spLocks noGrp="1"/>
          </p:cNvSpPr>
          <p:nvPr>
            <p:ph idx="1"/>
          </p:nvPr>
        </p:nvSpPr>
        <p:spPr/>
        <p:txBody>
          <a:bodyPr>
            <a:normAutofit/>
          </a:bodyPr>
          <a:lstStyle/>
          <a:p>
            <a:r>
              <a:rPr lang="en-US" dirty="0"/>
              <a:t>The output of a neural network is </a:t>
            </a:r>
            <a:r>
              <a:rPr lang="en-US" dirty="0">
                <a:solidFill>
                  <a:srgbClr val="FF0000"/>
                </a:solidFill>
              </a:rPr>
              <a:t>not</a:t>
            </a:r>
            <a:r>
              <a:rPr lang="en-US" dirty="0"/>
              <a:t> a </a:t>
            </a:r>
            <a:r>
              <a:rPr lang="en-US" dirty="0">
                <a:solidFill>
                  <a:srgbClr val="FF0000"/>
                </a:solidFill>
              </a:rPr>
              <a:t>probability</a:t>
            </a:r>
            <a:r>
              <a:rPr lang="en-US" dirty="0"/>
              <a:t>!  Calibration may be possible, e.g., “what fraction of data belong to class 1 when an NN output is in the range 0.7-0.8”?</a:t>
            </a:r>
          </a:p>
          <a:p>
            <a:r>
              <a:rPr lang="en-US" dirty="0">
                <a:solidFill>
                  <a:srgbClr val="FF0000"/>
                </a:solidFill>
              </a:rPr>
              <a:t>Noise: </a:t>
            </a:r>
            <a:r>
              <a:rPr lang="en-US" dirty="0"/>
              <a:t>training data may be corrupted by noise or errors.</a:t>
            </a:r>
          </a:p>
          <a:p>
            <a:r>
              <a:rPr lang="en-US" dirty="0">
                <a:solidFill>
                  <a:srgbClr val="FF0000"/>
                </a:solidFill>
              </a:rPr>
              <a:t>Bias: </a:t>
            </a:r>
            <a:r>
              <a:rPr lang="en-US" dirty="0"/>
              <a:t>experts have subjective opinions that bias the data they provide;</a:t>
            </a:r>
            <a:r>
              <a:rPr lang="en-US" dirty="0">
                <a:solidFill>
                  <a:srgbClr val="FF0000"/>
                </a:solidFill>
              </a:rPr>
              <a:t> </a:t>
            </a:r>
            <a:r>
              <a:rPr lang="en-US" dirty="0"/>
              <a:t>training data may reflect bad choices made by humans.</a:t>
            </a:r>
          </a:p>
          <a:p>
            <a:r>
              <a:rPr lang="en-US" dirty="0">
                <a:solidFill>
                  <a:srgbClr val="FF0000"/>
                </a:solidFill>
              </a:rPr>
              <a:t>Corruption of data: </a:t>
            </a:r>
            <a:r>
              <a:rPr lang="en-US" dirty="0"/>
              <a:t>normalization or other deliberate changes to data may result in loss of information needed for learning.</a:t>
            </a:r>
          </a:p>
          <a:p>
            <a:r>
              <a:rPr lang="en-US" dirty="0">
                <a:solidFill>
                  <a:srgbClr val="FF0000"/>
                </a:solidFill>
              </a:rPr>
              <a:t>Extrapolation</a:t>
            </a:r>
            <a:r>
              <a:rPr lang="en-US" dirty="0"/>
              <a:t> is notoriously more difficult than interpolation.</a:t>
            </a:r>
          </a:p>
          <a:p>
            <a:endParaRPr lang="en-US" dirty="0"/>
          </a:p>
        </p:txBody>
      </p:sp>
    </p:spTree>
    <p:extLst>
      <p:ext uri="{BB962C8B-B14F-4D97-AF65-F5344CB8AC3E}">
        <p14:creationId xmlns:p14="http://schemas.microsoft.com/office/powerpoint/2010/main" val="1012872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A2CB-0999-7C40-870A-FD555DD855D8}"/>
              </a:ext>
            </a:extLst>
          </p:cNvPr>
          <p:cNvSpPr>
            <a:spLocks noGrp="1"/>
          </p:cNvSpPr>
          <p:nvPr>
            <p:ph type="title"/>
          </p:nvPr>
        </p:nvSpPr>
        <p:spPr/>
        <p:txBody>
          <a:bodyPr/>
          <a:lstStyle/>
          <a:p>
            <a:r>
              <a:rPr lang="en-US" dirty="0"/>
              <a:t>Anomaly detection vs. classification</a:t>
            </a:r>
          </a:p>
        </p:txBody>
      </p:sp>
      <p:sp>
        <p:nvSpPr>
          <p:cNvPr id="3" name="Content Placeholder 2">
            <a:extLst>
              <a:ext uri="{FF2B5EF4-FFF2-40B4-BE49-F238E27FC236}">
                <a16:creationId xmlns:a16="http://schemas.microsoft.com/office/drawing/2014/main" id="{F6EEE74B-A5CB-BE45-BCC2-0337FFF24E5A}"/>
              </a:ext>
            </a:extLst>
          </p:cNvPr>
          <p:cNvSpPr>
            <a:spLocks noGrp="1"/>
          </p:cNvSpPr>
          <p:nvPr>
            <p:ph idx="1"/>
          </p:nvPr>
        </p:nvSpPr>
        <p:spPr/>
        <p:txBody>
          <a:bodyPr/>
          <a:lstStyle/>
          <a:p>
            <a:r>
              <a:rPr lang="en-US" dirty="0"/>
              <a:t>In some problems, one “</a:t>
            </a:r>
            <a:r>
              <a:rPr lang="en-US" dirty="0">
                <a:solidFill>
                  <a:srgbClr val="FF0000"/>
                </a:solidFill>
              </a:rPr>
              <a:t>normal</a:t>
            </a:r>
            <a:r>
              <a:rPr lang="en-US" dirty="0"/>
              <a:t>” class is well defined, while the other “</a:t>
            </a:r>
            <a:r>
              <a:rPr lang="en-US" dirty="0">
                <a:solidFill>
                  <a:srgbClr val="FF0000"/>
                </a:solidFill>
              </a:rPr>
              <a:t>abnormal</a:t>
            </a:r>
            <a:r>
              <a:rPr lang="en-US" dirty="0"/>
              <a:t>” class is only defined in terms of data points being very different from those of the normal class.</a:t>
            </a:r>
          </a:p>
          <a:p>
            <a:r>
              <a:rPr lang="en-US" dirty="0">
                <a:solidFill>
                  <a:srgbClr val="7030A0"/>
                </a:solidFill>
              </a:rPr>
              <a:t>Within the abnormal class, there may be drastic differences between points!</a:t>
            </a:r>
          </a:p>
          <a:p>
            <a:r>
              <a:rPr lang="en-US" dirty="0"/>
              <a:t>For such problems, choosing a classic feedforward neural network model would not help.  </a:t>
            </a:r>
          </a:p>
          <a:p>
            <a:r>
              <a:rPr lang="en-US" dirty="0"/>
              <a:t>Instead, modeling the normal class using clusters would be better, followed by estimating for each point the probability that it belongs to the normal class’s clusters.</a:t>
            </a:r>
          </a:p>
        </p:txBody>
      </p:sp>
    </p:spTree>
    <p:extLst>
      <p:ext uri="{BB962C8B-B14F-4D97-AF65-F5344CB8AC3E}">
        <p14:creationId xmlns:p14="http://schemas.microsoft.com/office/powerpoint/2010/main" val="3682910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2637-4928-2E42-BD75-28FCFD5238C0}"/>
              </a:ext>
            </a:extLst>
          </p:cNvPr>
          <p:cNvSpPr>
            <a:spLocks noGrp="1"/>
          </p:cNvSpPr>
          <p:nvPr>
            <p:ph type="title"/>
          </p:nvPr>
        </p:nvSpPr>
        <p:spPr/>
        <p:txBody>
          <a:bodyPr/>
          <a:lstStyle/>
          <a:p>
            <a:r>
              <a:rPr lang="en-US" dirty="0"/>
              <a:t>Classification with clusters (and anomalies)</a:t>
            </a:r>
          </a:p>
        </p:txBody>
      </p:sp>
      <p:sp>
        <p:nvSpPr>
          <p:cNvPr id="3" name="Content Placeholder 2">
            <a:extLst>
              <a:ext uri="{FF2B5EF4-FFF2-40B4-BE49-F238E27FC236}">
                <a16:creationId xmlns:a16="http://schemas.microsoft.com/office/drawing/2014/main" id="{BFE718F6-6B20-3C4A-A2C9-7363996F697A}"/>
              </a:ext>
            </a:extLst>
          </p:cNvPr>
          <p:cNvSpPr>
            <a:spLocks noGrp="1"/>
          </p:cNvSpPr>
          <p:nvPr>
            <p:ph idx="1"/>
          </p:nvPr>
        </p:nvSpPr>
        <p:spPr/>
        <p:txBody>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FF4A044-52D1-D64C-9BCE-E2065394C305}"/>
                  </a:ext>
                </a:extLst>
              </p14:cNvPr>
              <p14:cNvContentPartPr/>
              <p14:nvPr/>
            </p14:nvContentPartPr>
            <p14:xfrm>
              <a:off x="3043975" y="3726665"/>
              <a:ext cx="85680" cy="99000"/>
            </p14:xfrm>
          </p:contentPart>
        </mc:Choice>
        <mc:Fallback xmlns="">
          <p:pic>
            <p:nvPicPr>
              <p:cNvPr id="4" name="Ink 3">
                <a:extLst>
                  <a:ext uri="{FF2B5EF4-FFF2-40B4-BE49-F238E27FC236}">
                    <a16:creationId xmlns:a16="http://schemas.microsoft.com/office/drawing/2014/main" id="{AFF4A044-52D1-D64C-9BCE-E2065394C305}"/>
                  </a:ext>
                </a:extLst>
              </p:cNvPr>
              <p:cNvPicPr/>
              <p:nvPr/>
            </p:nvPicPr>
            <p:blipFill>
              <a:blip r:embed="rId3"/>
              <a:stretch>
                <a:fillRect/>
              </a:stretch>
            </p:blipFill>
            <p:spPr>
              <a:xfrm>
                <a:off x="3034975" y="3718025"/>
                <a:ext cx="10332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78E40A8-6D5F-DA42-A2A3-7EF5C6F6B793}"/>
                  </a:ext>
                </a:extLst>
              </p14:cNvPr>
              <p14:cNvContentPartPr/>
              <p14:nvPr/>
            </p14:nvContentPartPr>
            <p14:xfrm>
              <a:off x="3045415" y="3690305"/>
              <a:ext cx="103320" cy="144720"/>
            </p14:xfrm>
          </p:contentPart>
        </mc:Choice>
        <mc:Fallback xmlns="">
          <p:pic>
            <p:nvPicPr>
              <p:cNvPr id="5" name="Ink 4">
                <a:extLst>
                  <a:ext uri="{FF2B5EF4-FFF2-40B4-BE49-F238E27FC236}">
                    <a16:creationId xmlns:a16="http://schemas.microsoft.com/office/drawing/2014/main" id="{078E40A8-6D5F-DA42-A2A3-7EF5C6F6B793}"/>
                  </a:ext>
                </a:extLst>
              </p:cNvPr>
              <p:cNvPicPr/>
              <p:nvPr/>
            </p:nvPicPr>
            <p:blipFill>
              <a:blip r:embed="rId5"/>
              <a:stretch>
                <a:fillRect/>
              </a:stretch>
            </p:blipFill>
            <p:spPr>
              <a:xfrm>
                <a:off x="3036775" y="3681665"/>
                <a:ext cx="120960" cy="162360"/>
              </a:xfrm>
              <a:prstGeom prst="rect">
                <a:avLst/>
              </a:prstGeom>
            </p:spPr>
          </p:pic>
        </mc:Fallback>
      </mc:AlternateContent>
      <p:grpSp>
        <p:nvGrpSpPr>
          <p:cNvPr id="8" name="Group 7">
            <a:extLst>
              <a:ext uri="{FF2B5EF4-FFF2-40B4-BE49-F238E27FC236}">
                <a16:creationId xmlns:a16="http://schemas.microsoft.com/office/drawing/2014/main" id="{D4036862-FEA6-0641-882F-D5B336D68C81}"/>
              </a:ext>
            </a:extLst>
          </p:cNvPr>
          <p:cNvGrpSpPr/>
          <p:nvPr/>
        </p:nvGrpSpPr>
        <p:grpSpPr>
          <a:xfrm>
            <a:off x="3419815" y="3628385"/>
            <a:ext cx="131400" cy="188640"/>
            <a:chOff x="3419815" y="3628385"/>
            <a:chExt cx="131400" cy="188640"/>
          </a:xfrm>
        </p:grpSpPr>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F42BA83-88E3-CD4A-BC32-F3BD3157375F}"/>
                    </a:ext>
                  </a:extLst>
                </p14:cNvPr>
                <p14:cNvContentPartPr/>
                <p14:nvPr/>
              </p14:nvContentPartPr>
              <p14:xfrm>
                <a:off x="3419815" y="3628385"/>
                <a:ext cx="84240" cy="188640"/>
              </p14:xfrm>
            </p:contentPart>
          </mc:Choice>
          <mc:Fallback xmlns="">
            <p:pic>
              <p:nvPicPr>
                <p:cNvPr id="6" name="Ink 5">
                  <a:extLst>
                    <a:ext uri="{FF2B5EF4-FFF2-40B4-BE49-F238E27FC236}">
                      <a16:creationId xmlns:a16="http://schemas.microsoft.com/office/drawing/2014/main" id="{CF42BA83-88E3-CD4A-BC32-F3BD3157375F}"/>
                    </a:ext>
                  </a:extLst>
                </p:cNvPr>
                <p:cNvPicPr/>
                <p:nvPr/>
              </p:nvPicPr>
              <p:blipFill>
                <a:blip r:embed="rId7"/>
                <a:stretch>
                  <a:fillRect/>
                </a:stretch>
              </p:blipFill>
              <p:spPr>
                <a:xfrm>
                  <a:off x="3410815" y="3619385"/>
                  <a:ext cx="1018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C7202325-20DF-5746-B169-40698AD3C472}"/>
                    </a:ext>
                  </a:extLst>
                </p14:cNvPr>
                <p14:cNvContentPartPr/>
                <p14:nvPr/>
              </p14:nvContentPartPr>
              <p14:xfrm>
                <a:off x="3423415" y="3717665"/>
                <a:ext cx="127800" cy="50400"/>
              </p14:xfrm>
            </p:contentPart>
          </mc:Choice>
          <mc:Fallback xmlns="">
            <p:pic>
              <p:nvPicPr>
                <p:cNvPr id="7" name="Ink 6">
                  <a:extLst>
                    <a:ext uri="{FF2B5EF4-FFF2-40B4-BE49-F238E27FC236}">
                      <a16:creationId xmlns:a16="http://schemas.microsoft.com/office/drawing/2014/main" id="{C7202325-20DF-5746-B169-40698AD3C472}"/>
                    </a:ext>
                  </a:extLst>
                </p:cNvPr>
                <p:cNvPicPr/>
                <p:nvPr/>
              </p:nvPicPr>
              <p:blipFill>
                <a:blip r:embed="rId9"/>
                <a:stretch>
                  <a:fillRect/>
                </a:stretch>
              </p:blipFill>
              <p:spPr>
                <a:xfrm>
                  <a:off x="3414775" y="3709025"/>
                  <a:ext cx="145440" cy="68040"/>
                </a:xfrm>
                <a:prstGeom prst="rect">
                  <a:avLst/>
                </a:prstGeom>
              </p:spPr>
            </p:pic>
          </mc:Fallback>
        </mc:AlternateContent>
      </p:grpSp>
      <p:grpSp>
        <p:nvGrpSpPr>
          <p:cNvPr id="11" name="Group 10">
            <a:extLst>
              <a:ext uri="{FF2B5EF4-FFF2-40B4-BE49-F238E27FC236}">
                <a16:creationId xmlns:a16="http://schemas.microsoft.com/office/drawing/2014/main" id="{214A6F0D-8994-7C4B-9FC0-6FAE14C7810F}"/>
              </a:ext>
            </a:extLst>
          </p:cNvPr>
          <p:cNvGrpSpPr/>
          <p:nvPr/>
        </p:nvGrpSpPr>
        <p:grpSpPr>
          <a:xfrm>
            <a:off x="3195535" y="3978305"/>
            <a:ext cx="186120" cy="176040"/>
            <a:chOff x="3195535" y="3978305"/>
            <a:chExt cx="186120" cy="176040"/>
          </a:xfrm>
        </p:grpSpPr>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64A300FC-9FAA-0847-9487-0898B608920D}"/>
                    </a:ext>
                  </a:extLst>
                </p14:cNvPr>
                <p14:cNvContentPartPr/>
                <p14:nvPr/>
              </p14:nvContentPartPr>
              <p14:xfrm>
                <a:off x="3234055" y="3978305"/>
                <a:ext cx="61200" cy="176040"/>
              </p14:xfrm>
            </p:contentPart>
          </mc:Choice>
          <mc:Fallback xmlns="">
            <p:pic>
              <p:nvPicPr>
                <p:cNvPr id="9" name="Ink 8">
                  <a:extLst>
                    <a:ext uri="{FF2B5EF4-FFF2-40B4-BE49-F238E27FC236}">
                      <a16:creationId xmlns:a16="http://schemas.microsoft.com/office/drawing/2014/main" id="{64A300FC-9FAA-0847-9487-0898B608920D}"/>
                    </a:ext>
                  </a:extLst>
                </p:cNvPr>
                <p:cNvPicPr/>
                <p:nvPr/>
              </p:nvPicPr>
              <p:blipFill>
                <a:blip r:embed="rId11"/>
                <a:stretch>
                  <a:fillRect/>
                </a:stretch>
              </p:blipFill>
              <p:spPr>
                <a:xfrm>
                  <a:off x="3225055" y="3969665"/>
                  <a:ext cx="7884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F304ACE8-F221-1548-94E4-C552600F31D3}"/>
                    </a:ext>
                  </a:extLst>
                </p14:cNvPr>
                <p14:cNvContentPartPr/>
                <p14:nvPr/>
              </p14:nvContentPartPr>
              <p14:xfrm>
                <a:off x="3195535" y="4080185"/>
                <a:ext cx="186120" cy="45720"/>
              </p14:xfrm>
            </p:contentPart>
          </mc:Choice>
          <mc:Fallback xmlns="">
            <p:pic>
              <p:nvPicPr>
                <p:cNvPr id="10" name="Ink 9">
                  <a:extLst>
                    <a:ext uri="{FF2B5EF4-FFF2-40B4-BE49-F238E27FC236}">
                      <a16:creationId xmlns:a16="http://schemas.microsoft.com/office/drawing/2014/main" id="{F304ACE8-F221-1548-94E4-C552600F31D3}"/>
                    </a:ext>
                  </a:extLst>
                </p:cNvPr>
                <p:cNvPicPr/>
                <p:nvPr/>
              </p:nvPicPr>
              <p:blipFill>
                <a:blip r:embed="rId13"/>
                <a:stretch>
                  <a:fillRect/>
                </a:stretch>
              </p:blipFill>
              <p:spPr>
                <a:xfrm>
                  <a:off x="3186535" y="4071185"/>
                  <a:ext cx="203760" cy="63360"/>
                </a:xfrm>
                <a:prstGeom prst="rect">
                  <a:avLst/>
                </a:prstGeom>
              </p:spPr>
            </p:pic>
          </mc:Fallback>
        </mc:AlternateContent>
      </p:grpSp>
      <p:grpSp>
        <p:nvGrpSpPr>
          <p:cNvPr id="14" name="Group 13">
            <a:extLst>
              <a:ext uri="{FF2B5EF4-FFF2-40B4-BE49-F238E27FC236}">
                <a16:creationId xmlns:a16="http://schemas.microsoft.com/office/drawing/2014/main" id="{D728D362-5558-0B4A-BA78-C038F5A1EDF1}"/>
              </a:ext>
            </a:extLst>
          </p:cNvPr>
          <p:cNvGrpSpPr/>
          <p:nvPr/>
        </p:nvGrpSpPr>
        <p:grpSpPr>
          <a:xfrm>
            <a:off x="3520255" y="3919985"/>
            <a:ext cx="144360" cy="194400"/>
            <a:chOff x="3520255" y="3919985"/>
            <a:chExt cx="144360" cy="194400"/>
          </a:xfrm>
        </p:grpSpPr>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9AC39A4E-7C9D-CB48-B0A5-AF4B048EB481}"/>
                    </a:ext>
                  </a:extLst>
                </p14:cNvPr>
                <p14:cNvContentPartPr/>
                <p14:nvPr/>
              </p14:nvContentPartPr>
              <p14:xfrm>
                <a:off x="3520255" y="3919985"/>
                <a:ext cx="95400" cy="194400"/>
              </p14:xfrm>
            </p:contentPart>
          </mc:Choice>
          <mc:Fallback xmlns="">
            <p:pic>
              <p:nvPicPr>
                <p:cNvPr id="12" name="Ink 11">
                  <a:extLst>
                    <a:ext uri="{FF2B5EF4-FFF2-40B4-BE49-F238E27FC236}">
                      <a16:creationId xmlns:a16="http://schemas.microsoft.com/office/drawing/2014/main" id="{9AC39A4E-7C9D-CB48-B0A5-AF4B048EB481}"/>
                    </a:ext>
                  </a:extLst>
                </p:cNvPr>
                <p:cNvPicPr/>
                <p:nvPr/>
              </p:nvPicPr>
              <p:blipFill>
                <a:blip r:embed="rId15"/>
                <a:stretch>
                  <a:fillRect/>
                </a:stretch>
              </p:blipFill>
              <p:spPr>
                <a:xfrm>
                  <a:off x="3511255" y="3910985"/>
                  <a:ext cx="11304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9003280B-0654-A643-B172-481BA81EF3D6}"/>
                    </a:ext>
                  </a:extLst>
                </p14:cNvPr>
                <p14:cNvContentPartPr/>
                <p14:nvPr/>
              </p14:nvContentPartPr>
              <p14:xfrm>
                <a:off x="3550855" y="3990545"/>
                <a:ext cx="113760" cy="82440"/>
              </p14:xfrm>
            </p:contentPart>
          </mc:Choice>
          <mc:Fallback xmlns="">
            <p:pic>
              <p:nvPicPr>
                <p:cNvPr id="13" name="Ink 12">
                  <a:extLst>
                    <a:ext uri="{FF2B5EF4-FFF2-40B4-BE49-F238E27FC236}">
                      <a16:creationId xmlns:a16="http://schemas.microsoft.com/office/drawing/2014/main" id="{9003280B-0654-A643-B172-481BA81EF3D6}"/>
                    </a:ext>
                  </a:extLst>
                </p:cNvPr>
                <p:cNvPicPr/>
                <p:nvPr/>
              </p:nvPicPr>
              <p:blipFill>
                <a:blip r:embed="rId17"/>
                <a:stretch>
                  <a:fillRect/>
                </a:stretch>
              </p:blipFill>
              <p:spPr>
                <a:xfrm>
                  <a:off x="3542215" y="3981545"/>
                  <a:ext cx="131400" cy="100080"/>
                </a:xfrm>
                <a:prstGeom prst="rect">
                  <a:avLst/>
                </a:prstGeom>
              </p:spPr>
            </p:pic>
          </mc:Fallback>
        </mc:AlternateContent>
      </p:grpSp>
      <p:grpSp>
        <p:nvGrpSpPr>
          <p:cNvPr id="25" name="Group 24">
            <a:extLst>
              <a:ext uri="{FF2B5EF4-FFF2-40B4-BE49-F238E27FC236}">
                <a16:creationId xmlns:a16="http://schemas.microsoft.com/office/drawing/2014/main" id="{AEB92C5B-F39E-ED4C-B278-A6367F6D5A44}"/>
              </a:ext>
            </a:extLst>
          </p:cNvPr>
          <p:cNvGrpSpPr/>
          <p:nvPr/>
        </p:nvGrpSpPr>
        <p:grpSpPr>
          <a:xfrm>
            <a:off x="7027375" y="2346425"/>
            <a:ext cx="397080" cy="483840"/>
            <a:chOff x="7027375" y="2346425"/>
            <a:chExt cx="397080" cy="483840"/>
          </a:xfrm>
        </p:grpSpPr>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D598B958-18D2-8D40-9E4D-4B2A7874DC41}"/>
                    </a:ext>
                  </a:extLst>
                </p14:cNvPr>
                <p14:cNvContentPartPr/>
                <p14:nvPr/>
              </p14:nvContentPartPr>
              <p14:xfrm>
                <a:off x="7084615" y="2346425"/>
                <a:ext cx="97920" cy="101520"/>
              </p14:xfrm>
            </p:contentPart>
          </mc:Choice>
          <mc:Fallback xmlns="">
            <p:pic>
              <p:nvPicPr>
                <p:cNvPr id="15" name="Ink 14">
                  <a:extLst>
                    <a:ext uri="{FF2B5EF4-FFF2-40B4-BE49-F238E27FC236}">
                      <a16:creationId xmlns:a16="http://schemas.microsoft.com/office/drawing/2014/main" id="{D598B958-18D2-8D40-9E4D-4B2A7874DC41}"/>
                    </a:ext>
                  </a:extLst>
                </p:cNvPr>
                <p:cNvPicPr/>
                <p:nvPr/>
              </p:nvPicPr>
              <p:blipFill>
                <a:blip r:embed="rId19"/>
                <a:stretch>
                  <a:fillRect/>
                </a:stretch>
              </p:blipFill>
              <p:spPr>
                <a:xfrm>
                  <a:off x="7075615" y="2337785"/>
                  <a:ext cx="11556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030DA4FD-6285-9049-91D3-B7700A89A56C}"/>
                    </a:ext>
                  </a:extLst>
                </p14:cNvPr>
                <p14:cNvContentPartPr/>
                <p14:nvPr/>
              </p14:nvContentPartPr>
              <p14:xfrm>
                <a:off x="7109815" y="2348225"/>
                <a:ext cx="82800" cy="163800"/>
              </p14:xfrm>
            </p:contentPart>
          </mc:Choice>
          <mc:Fallback xmlns="">
            <p:pic>
              <p:nvPicPr>
                <p:cNvPr id="16" name="Ink 15">
                  <a:extLst>
                    <a:ext uri="{FF2B5EF4-FFF2-40B4-BE49-F238E27FC236}">
                      <a16:creationId xmlns:a16="http://schemas.microsoft.com/office/drawing/2014/main" id="{030DA4FD-6285-9049-91D3-B7700A89A56C}"/>
                    </a:ext>
                  </a:extLst>
                </p:cNvPr>
                <p:cNvPicPr/>
                <p:nvPr/>
              </p:nvPicPr>
              <p:blipFill>
                <a:blip r:embed="rId21"/>
                <a:stretch>
                  <a:fillRect/>
                </a:stretch>
              </p:blipFill>
              <p:spPr>
                <a:xfrm>
                  <a:off x="7101175" y="2339225"/>
                  <a:ext cx="10044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4487C61E-2A1B-8348-A139-817C3AA3A7C6}"/>
                    </a:ext>
                  </a:extLst>
                </p14:cNvPr>
                <p14:cNvContentPartPr/>
                <p14:nvPr/>
              </p14:nvContentPartPr>
              <p14:xfrm>
                <a:off x="7300255" y="2384585"/>
                <a:ext cx="110520" cy="133920"/>
              </p14:xfrm>
            </p:contentPart>
          </mc:Choice>
          <mc:Fallback xmlns="">
            <p:pic>
              <p:nvPicPr>
                <p:cNvPr id="18" name="Ink 17">
                  <a:extLst>
                    <a:ext uri="{FF2B5EF4-FFF2-40B4-BE49-F238E27FC236}">
                      <a16:creationId xmlns:a16="http://schemas.microsoft.com/office/drawing/2014/main" id="{4487C61E-2A1B-8348-A139-817C3AA3A7C6}"/>
                    </a:ext>
                  </a:extLst>
                </p:cNvPr>
                <p:cNvPicPr/>
                <p:nvPr/>
              </p:nvPicPr>
              <p:blipFill>
                <a:blip r:embed="rId23"/>
                <a:stretch>
                  <a:fillRect/>
                </a:stretch>
              </p:blipFill>
              <p:spPr>
                <a:xfrm>
                  <a:off x="7291255" y="2375945"/>
                  <a:ext cx="12816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472F2D92-711B-5D45-B16B-841DF5CE8365}"/>
                    </a:ext>
                  </a:extLst>
                </p14:cNvPr>
                <p14:cNvContentPartPr/>
                <p14:nvPr/>
              </p14:nvContentPartPr>
              <p14:xfrm>
                <a:off x="7334815" y="2422025"/>
                <a:ext cx="89640" cy="105840"/>
              </p14:xfrm>
            </p:contentPart>
          </mc:Choice>
          <mc:Fallback xmlns="">
            <p:pic>
              <p:nvPicPr>
                <p:cNvPr id="20" name="Ink 19">
                  <a:extLst>
                    <a:ext uri="{FF2B5EF4-FFF2-40B4-BE49-F238E27FC236}">
                      <a16:creationId xmlns:a16="http://schemas.microsoft.com/office/drawing/2014/main" id="{472F2D92-711B-5D45-B16B-841DF5CE8365}"/>
                    </a:ext>
                  </a:extLst>
                </p:cNvPr>
                <p:cNvPicPr/>
                <p:nvPr/>
              </p:nvPicPr>
              <p:blipFill>
                <a:blip r:embed="rId25"/>
                <a:stretch>
                  <a:fillRect/>
                </a:stretch>
              </p:blipFill>
              <p:spPr>
                <a:xfrm>
                  <a:off x="7325815" y="2413025"/>
                  <a:ext cx="10728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8C4FD75B-BD6B-744D-979B-B29FB7AE3B75}"/>
                    </a:ext>
                  </a:extLst>
                </p14:cNvPr>
                <p14:cNvContentPartPr/>
                <p14:nvPr/>
              </p14:nvContentPartPr>
              <p14:xfrm>
                <a:off x="7027375" y="2575025"/>
                <a:ext cx="177840" cy="216360"/>
              </p14:xfrm>
            </p:contentPart>
          </mc:Choice>
          <mc:Fallback xmlns="">
            <p:pic>
              <p:nvPicPr>
                <p:cNvPr id="22" name="Ink 21">
                  <a:extLst>
                    <a:ext uri="{FF2B5EF4-FFF2-40B4-BE49-F238E27FC236}">
                      <a16:creationId xmlns:a16="http://schemas.microsoft.com/office/drawing/2014/main" id="{8C4FD75B-BD6B-744D-979B-B29FB7AE3B75}"/>
                    </a:ext>
                  </a:extLst>
                </p:cNvPr>
                <p:cNvPicPr/>
                <p:nvPr/>
              </p:nvPicPr>
              <p:blipFill>
                <a:blip r:embed="rId27"/>
                <a:stretch>
                  <a:fillRect/>
                </a:stretch>
              </p:blipFill>
              <p:spPr>
                <a:xfrm>
                  <a:off x="7018735" y="2566385"/>
                  <a:ext cx="19548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425F695A-A13D-5144-A4FB-0741B33DB157}"/>
                    </a:ext>
                  </a:extLst>
                </p14:cNvPr>
                <p14:cNvContentPartPr/>
                <p14:nvPr/>
              </p14:nvContentPartPr>
              <p14:xfrm>
                <a:off x="7048975" y="2675825"/>
                <a:ext cx="127800" cy="154440"/>
              </p14:xfrm>
            </p:contentPart>
          </mc:Choice>
          <mc:Fallback xmlns="">
            <p:pic>
              <p:nvPicPr>
                <p:cNvPr id="24" name="Ink 23">
                  <a:extLst>
                    <a:ext uri="{FF2B5EF4-FFF2-40B4-BE49-F238E27FC236}">
                      <a16:creationId xmlns:a16="http://schemas.microsoft.com/office/drawing/2014/main" id="{425F695A-A13D-5144-A4FB-0741B33DB157}"/>
                    </a:ext>
                  </a:extLst>
                </p:cNvPr>
                <p:cNvPicPr/>
                <p:nvPr/>
              </p:nvPicPr>
              <p:blipFill>
                <a:blip r:embed="rId29"/>
                <a:stretch>
                  <a:fillRect/>
                </a:stretch>
              </p:blipFill>
              <p:spPr>
                <a:xfrm>
                  <a:off x="7039975" y="2666825"/>
                  <a:ext cx="145440" cy="172080"/>
                </a:xfrm>
                <a:prstGeom prst="rect">
                  <a:avLst/>
                </a:prstGeom>
              </p:spPr>
            </p:pic>
          </mc:Fallback>
        </mc:AlternateContent>
      </p:grpSp>
      <p:grpSp>
        <p:nvGrpSpPr>
          <p:cNvPr id="28" name="Group 27">
            <a:extLst>
              <a:ext uri="{FF2B5EF4-FFF2-40B4-BE49-F238E27FC236}">
                <a16:creationId xmlns:a16="http://schemas.microsoft.com/office/drawing/2014/main" id="{D3D20F33-95DB-844C-B62D-48F7B1BB00E1}"/>
              </a:ext>
            </a:extLst>
          </p:cNvPr>
          <p:cNvGrpSpPr/>
          <p:nvPr/>
        </p:nvGrpSpPr>
        <p:grpSpPr>
          <a:xfrm>
            <a:off x="7383415" y="2667905"/>
            <a:ext cx="160200" cy="209880"/>
            <a:chOff x="7383415" y="2667905"/>
            <a:chExt cx="160200" cy="209880"/>
          </a:xfrm>
        </p:grpSpPr>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04E14AD1-E7E0-BF4C-B609-62047A4E1C5E}"/>
                    </a:ext>
                  </a:extLst>
                </p14:cNvPr>
                <p14:cNvContentPartPr/>
                <p14:nvPr/>
              </p14:nvContentPartPr>
              <p14:xfrm>
                <a:off x="7383415" y="2667905"/>
                <a:ext cx="160200" cy="188640"/>
              </p14:xfrm>
            </p:contentPart>
          </mc:Choice>
          <mc:Fallback xmlns="">
            <p:pic>
              <p:nvPicPr>
                <p:cNvPr id="26" name="Ink 25">
                  <a:extLst>
                    <a:ext uri="{FF2B5EF4-FFF2-40B4-BE49-F238E27FC236}">
                      <a16:creationId xmlns:a16="http://schemas.microsoft.com/office/drawing/2014/main" id="{04E14AD1-E7E0-BF4C-B609-62047A4E1C5E}"/>
                    </a:ext>
                  </a:extLst>
                </p:cNvPr>
                <p:cNvPicPr/>
                <p:nvPr/>
              </p:nvPicPr>
              <p:blipFill>
                <a:blip r:embed="rId31"/>
                <a:stretch>
                  <a:fillRect/>
                </a:stretch>
              </p:blipFill>
              <p:spPr>
                <a:xfrm>
                  <a:off x="7374415" y="2659265"/>
                  <a:ext cx="17784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A04BECAD-27B9-E640-A67A-BAC9CCB5FEEC}"/>
                    </a:ext>
                  </a:extLst>
                </p14:cNvPr>
                <p14:cNvContentPartPr/>
                <p14:nvPr/>
              </p14:nvContentPartPr>
              <p14:xfrm>
                <a:off x="7434895" y="2729105"/>
                <a:ext cx="108000" cy="148680"/>
              </p14:xfrm>
            </p:contentPart>
          </mc:Choice>
          <mc:Fallback xmlns="">
            <p:pic>
              <p:nvPicPr>
                <p:cNvPr id="27" name="Ink 26">
                  <a:extLst>
                    <a:ext uri="{FF2B5EF4-FFF2-40B4-BE49-F238E27FC236}">
                      <a16:creationId xmlns:a16="http://schemas.microsoft.com/office/drawing/2014/main" id="{A04BECAD-27B9-E640-A67A-BAC9CCB5FEEC}"/>
                    </a:ext>
                  </a:extLst>
                </p:cNvPr>
                <p:cNvPicPr/>
                <p:nvPr/>
              </p:nvPicPr>
              <p:blipFill>
                <a:blip r:embed="rId33"/>
                <a:stretch>
                  <a:fillRect/>
                </a:stretch>
              </p:blipFill>
              <p:spPr>
                <a:xfrm>
                  <a:off x="7425895" y="2720105"/>
                  <a:ext cx="125640" cy="166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7EDC35DE-1AD7-E543-917C-FBD023AEFF58}"/>
                  </a:ext>
                </a:extLst>
              </p14:cNvPr>
              <p14:cNvContentPartPr/>
              <p14:nvPr/>
            </p14:nvContentPartPr>
            <p14:xfrm>
              <a:off x="7079935" y="4726745"/>
              <a:ext cx="182160" cy="185400"/>
            </p14:xfrm>
          </p:contentPart>
        </mc:Choice>
        <mc:Fallback xmlns="">
          <p:pic>
            <p:nvPicPr>
              <p:cNvPr id="29" name="Ink 28">
                <a:extLst>
                  <a:ext uri="{FF2B5EF4-FFF2-40B4-BE49-F238E27FC236}">
                    <a16:creationId xmlns:a16="http://schemas.microsoft.com/office/drawing/2014/main" id="{7EDC35DE-1AD7-E543-917C-FBD023AEFF58}"/>
                  </a:ext>
                </a:extLst>
              </p:cNvPr>
              <p:cNvPicPr/>
              <p:nvPr/>
            </p:nvPicPr>
            <p:blipFill>
              <a:blip r:embed="rId35"/>
              <a:stretch>
                <a:fillRect/>
              </a:stretch>
            </p:blipFill>
            <p:spPr>
              <a:xfrm>
                <a:off x="7070935" y="4717745"/>
                <a:ext cx="1998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0654E6CD-43EB-1549-BD16-8D779855F1C6}"/>
                  </a:ext>
                </a:extLst>
              </p14:cNvPr>
              <p14:cNvContentPartPr/>
              <p14:nvPr/>
            </p14:nvContentPartPr>
            <p14:xfrm>
              <a:off x="7521655" y="4728545"/>
              <a:ext cx="184320" cy="107640"/>
            </p14:xfrm>
          </p:contentPart>
        </mc:Choice>
        <mc:Fallback xmlns="">
          <p:pic>
            <p:nvPicPr>
              <p:cNvPr id="30" name="Ink 29">
                <a:extLst>
                  <a:ext uri="{FF2B5EF4-FFF2-40B4-BE49-F238E27FC236}">
                    <a16:creationId xmlns:a16="http://schemas.microsoft.com/office/drawing/2014/main" id="{0654E6CD-43EB-1549-BD16-8D779855F1C6}"/>
                  </a:ext>
                </a:extLst>
              </p:cNvPr>
              <p:cNvPicPr/>
              <p:nvPr/>
            </p:nvPicPr>
            <p:blipFill>
              <a:blip r:embed="rId37"/>
              <a:stretch>
                <a:fillRect/>
              </a:stretch>
            </p:blipFill>
            <p:spPr>
              <a:xfrm>
                <a:off x="7512655" y="4719545"/>
                <a:ext cx="20196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3EA86DBA-F5BD-E141-8C26-2B3D0D3D5C7B}"/>
                  </a:ext>
                </a:extLst>
              </p14:cNvPr>
              <p14:cNvContentPartPr/>
              <p14:nvPr/>
            </p14:nvContentPartPr>
            <p14:xfrm>
              <a:off x="7274335" y="4977665"/>
              <a:ext cx="213840" cy="153360"/>
            </p14:xfrm>
          </p:contentPart>
        </mc:Choice>
        <mc:Fallback xmlns="">
          <p:pic>
            <p:nvPicPr>
              <p:cNvPr id="31" name="Ink 30">
                <a:extLst>
                  <a:ext uri="{FF2B5EF4-FFF2-40B4-BE49-F238E27FC236}">
                    <a16:creationId xmlns:a16="http://schemas.microsoft.com/office/drawing/2014/main" id="{3EA86DBA-F5BD-E141-8C26-2B3D0D3D5C7B}"/>
                  </a:ext>
                </a:extLst>
              </p:cNvPr>
              <p:cNvPicPr/>
              <p:nvPr/>
            </p:nvPicPr>
            <p:blipFill>
              <a:blip r:embed="rId39"/>
              <a:stretch>
                <a:fillRect/>
              </a:stretch>
            </p:blipFill>
            <p:spPr>
              <a:xfrm>
                <a:off x="7265695" y="4968665"/>
                <a:ext cx="23148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2" name="Ink 31">
                <a:extLst>
                  <a:ext uri="{FF2B5EF4-FFF2-40B4-BE49-F238E27FC236}">
                    <a16:creationId xmlns:a16="http://schemas.microsoft.com/office/drawing/2014/main" id="{B82B4C82-F313-CE48-A4B9-1FF713408D39}"/>
                  </a:ext>
                </a:extLst>
              </p14:cNvPr>
              <p14:cNvContentPartPr/>
              <p14:nvPr/>
            </p14:nvContentPartPr>
            <p14:xfrm>
              <a:off x="7397095" y="4385105"/>
              <a:ext cx="159840" cy="145440"/>
            </p14:xfrm>
          </p:contentPart>
        </mc:Choice>
        <mc:Fallback xmlns="">
          <p:pic>
            <p:nvPicPr>
              <p:cNvPr id="32" name="Ink 31">
                <a:extLst>
                  <a:ext uri="{FF2B5EF4-FFF2-40B4-BE49-F238E27FC236}">
                    <a16:creationId xmlns:a16="http://schemas.microsoft.com/office/drawing/2014/main" id="{B82B4C82-F313-CE48-A4B9-1FF713408D39}"/>
                  </a:ext>
                </a:extLst>
              </p:cNvPr>
              <p:cNvPicPr/>
              <p:nvPr/>
            </p:nvPicPr>
            <p:blipFill>
              <a:blip r:embed="rId41"/>
              <a:stretch>
                <a:fillRect/>
              </a:stretch>
            </p:blipFill>
            <p:spPr>
              <a:xfrm>
                <a:off x="7388095" y="4376465"/>
                <a:ext cx="1774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 name="Ink 32">
                <a:extLst>
                  <a:ext uri="{FF2B5EF4-FFF2-40B4-BE49-F238E27FC236}">
                    <a16:creationId xmlns:a16="http://schemas.microsoft.com/office/drawing/2014/main" id="{FF531AB8-8EE1-A84B-A1A5-45178D6B57FF}"/>
                  </a:ext>
                </a:extLst>
              </p14:cNvPr>
              <p14:cNvContentPartPr/>
              <p14:nvPr/>
            </p14:nvContentPartPr>
            <p14:xfrm>
              <a:off x="4420615" y="2060945"/>
              <a:ext cx="114120" cy="250200"/>
            </p14:xfrm>
          </p:contentPart>
        </mc:Choice>
        <mc:Fallback xmlns="">
          <p:pic>
            <p:nvPicPr>
              <p:cNvPr id="33" name="Ink 32">
                <a:extLst>
                  <a:ext uri="{FF2B5EF4-FFF2-40B4-BE49-F238E27FC236}">
                    <a16:creationId xmlns:a16="http://schemas.microsoft.com/office/drawing/2014/main" id="{FF531AB8-8EE1-A84B-A1A5-45178D6B57FF}"/>
                  </a:ext>
                </a:extLst>
              </p:cNvPr>
              <p:cNvPicPr/>
              <p:nvPr/>
            </p:nvPicPr>
            <p:blipFill>
              <a:blip r:embed="rId43"/>
              <a:stretch>
                <a:fillRect/>
              </a:stretch>
            </p:blipFill>
            <p:spPr>
              <a:xfrm>
                <a:off x="4411975" y="2052305"/>
                <a:ext cx="131760" cy="267840"/>
              </a:xfrm>
              <a:prstGeom prst="rect">
                <a:avLst/>
              </a:prstGeom>
            </p:spPr>
          </p:pic>
        </mc:Fallback>
      </mc:AlternateContent>
      <p:grpSp>
        <p:nvGrpSpPr>
          <p:cNvPr id="36" name="Group 35">
            <a:extLst>
              <a:ext uri="{FF2B5EF4-FFF2-40B4-BE49-F238E27FC236}">
                <a16:creationId xmlns:a16="http://schemas.microsoft.com/office/drawing/2014/main" id="{58198D92-7516-5340-9562-A02DDB01A641}"/>
              </a:ext>
            </a:extLst>
          </p:cNvPr>
          <p:cNvGrpSpPr/>
          <p:nvPr/>
        </p:nvGrpSpPr>
        <p:grpSpPr>
          <a:xfrm>
            <a:off x="4710775" y="1993985"/>
            <a:ext cx="155880" cy="294120"/>
            <a:chOff x="4710775" y="1993985"/>
            <a:chExt cx="155880" cy="294120"/>
          </a:xfrm>
        </p:grpSpPr>
        <mc:AlternateContent xmlns:mc="http://schemas.openxmlformats.org/markup-compatibility/2006" xmlns:p14="http://schemas.microsoft.com/office/powerpoint/2010/main">
          <mc:Choice Requires="p14">
            <p:contentPart p14:bwMode="auto" r:id="rId44">
              <p14:nvContentPartPr>
                <p14:cNvPr id="34" name="Ink 33">
                  <a:extLst>
                    <a:ext uri="{FF2B5EF4-FFF2-40B4-BE49-F238E27FC236}">
                      <a16:creationId xmlns:a16="http://schemas.microsoft.com/office/drawing/2014/main" id="{0BFF8E57-7F31-F947-8D86-FF2AC6525922}"/>
                    </a:ext>
                  </a:extLst>
                </p14:cNvPr>
                <p14:cNvContentPartPr/>
                <p14:nvPr/>
              </p14:nvContentPartPr>
              <p14:xfrm>
                <a:off x="4728775" y="1993985"/>
                <a:ext cx="137880" cy="135720"/>
              </p14:xfrm>
            </p:contentPart>
          </mc:Choice>
          <mc:Fallback xmlns="">
            <p:pic>
              <p:nvPicPr>
                <p:cNvPr id="34" name="Ink 33">
                  <a:extLst>
                    <a:ext uri="{FF2B5EF4-FFF2-40B4-BE49-F238E27FC236}">
                      <a16:creationId xmlns:a16="http://schemas.microsoft.com/office/drawing/2014/main" id="{0BFF8E57-7F31-F947-8D86-FF2AC6525922}"/>
                    </a:ext>
                  </a:extLst>
                </p:cNvPr>
                <p:cNvPicPr/>
                <p:nvPr/>
              </p:nvPicPr>
              <p:blipFill>
                <a:blip r:embed="rId45"/>
                <a:stretch>
                  <a:fillRect/>
                </a:stretch>
              </p:blipFill>
              <p:spPr>
                <a:xfrm>
                  <a:off x="4719775" y="1984985"/>
                  <a:ext cx="1555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5" name="Ink 34">
                  <a:extLst>
                    <a:ext uri="{FF2B5EF4-FFF2-40B4-BE49-F238E27FC236}">
                      <a16:creationId xmlns:a16="http://schemas.microsoft.com/office/drawing/2014/main" id="{A0201021-C70C-5A4A-BD2D-29FB569757CF}"/>
                    </a:ext>
                  </a:extLst>
                </p14:cNvPr>
                <p14:cNvContentPartPr/>
                <p14:nvPr/>
              </p14:nvContentPartPr>
              <p14:xfrm>
                <a:off x="4710775" y="2153825"/>
                <a:ext cx="122760" cy="134280"/>
              </p14:xfrm>
            </p:contentPart>
          </mc:Choice>
          <mc:Fallback xmlns="">
            <p:pic>
              <p:nvPicPr>
                <p:cNvPr id="35" name="Ink 34">
                  <a:extLst>
                    <a:ext uri="{FF2B5EF4-FFF2-40B4-BE49-F238E27FC236}">
                      <a16:creationId xmlns:a16="http://schemas.microsoft.com/office/drawing/2014/main" id="{A0201021-C70C-5A4A-BD2D-29FB569757CF}"/>
                    </a:ext>
                  </a:extLst>
                </p:cNvPr>
                <p:cNvPicPr/>
                <p:nvPr/>
              </p:nvPicPr>
              <p:blipFill>
                <a:blip r:embed="rId47"/>
                <a:stretch>
                  <a:fillRect/>
                </a:stretch>
              </p:blipFill>
              <p:spPr>
                <a:xfrm>
                  <a:off x="4702135" y="2145185"/>
                  <a:ext cx="140400" cy="151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
            <p14:nvContentPartPr>
              <p14:cNvPr id="37" name="Ink 36">
                <a:extLst>
                  <a:ext uri="{FF2B5EF4-FFF2-40B4-BE49-F238E27FC236}">
                    <a16:creationId xmlns:a16="http://schemas.microsoft.com/office/drawing/2014/main" id="{911C3330-02BE-4444-B75F-864A66873C0A}"/>
                  </a:ext>
                </a:extLst>
              </p14:cNvPr>
              <p14:cNvContentPartPr/>
              <p14:nvPr/>
            </p14:nvContentPartPr>
            <p14:xfrm>
              <a:off x="4512055" y="1752785"/>
              <a:ext cx="160560" cy="195120"/>
            </p14:xfrm>
          </p:contentPart>
        </mc:Choice>
        <mc:Fallback xmlns="">
          <p:pic>
            <p:nvPicPr>
              <p:cNvPr id="37" name="Ink 36">
                <a:extLst>
                  <a:ext uri="{FF2B5EF4-FFF2-40B4-BE49-F238E27FC236}">
                    <a16:creationId xmlns:a16="http://schemas.microsoft.com/office/drawing/2014/main" id="{911C3330-02BE-4444-B75F-864A66873C0A}"/>
                  </a:ext>
                </a:extLst>
              </p:cNvPr>
              <p:cNvPicPr/>
              <p:nvPr/>
            </p:nvPicPr>
            <p:blipFill>
              <a:blip r:embed="rId49"/>
              <a:stretch>
                <a:fillRect/>
              </a:stretch>
            </p:blipFill>
            <p:spPr>
              <a:xfrm>
                <a:off x="4503055" y="1744145"/>
                <a:ext cx="17820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8" name="Ink 37">
                <a:extLst>
                  <a:ext uri="{FF2B5EF4-FFF2-40B4-BE49-F238E27FC236}">
                    <a16:creationId xmlns:a16="http://schemas.microsoft.com/office/drawing/2014/main" id="{25513C05-996D-2F4C-9371-F390D102E4C6}"/>
                  </a:ext>
                </a:extLst>
              </p14:cNvPr>
              <p14:cNvContentPartPr/>
              <p14:nvPr/>
            </p14:nvContentPartPr>
            <p14:xfrm>
              <a:off x="9909535" y="3238145"/>
              <a:ext cx="197280" cy="187560"/>
            </p14:xfrm>
          </p:contentPart>
        </mc:Choice>
        <mc:Fallback xmlns="">
          <p:pic>
            <p:nvPicPr>
              <p:cNvPr id="38" name="Ink 37">
                <a:extLst>
                  <a:ext uri="{FF2B5EF4-FFF2-40B4-BE49-F238E27FC236}">
                    <a16:creationId xmlns:a16="http://schemas.microsoft.com/office/drawing/2014/main" id="{25513C05-996D-2F4C-9371-F390D102E4C6}"/>
                  </a:ext>
                </a:extLst>
              </p:cNvPr>
              <p:cNvPicPr/>
              <p:nvPr/>
            </p:nvPicPr>
            <p:blipFill>
              <a:blip r:embed="rId51"/>
              <a:stretch>
                <a:fillRect/>
              </a:stretch>
            </p:blipFill>
            <p:spPr>
              <a:xfrm>
                <a:off x="9900895" y="3229145"/>
                <a:ext cx="21492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9" name="Ink 38">
                <a:extLst>
                  <a:ext uri="{FF2B5EF4-FFF2-40B4-BE49-F238E27FC236}">
                    <a16:creationId xmlns:a16="http://schemas.microsoft.com/office/drawing/2014/main" id="{ADD8F530-C36A-0244-96E7-EDCA6AA06C93}"/>
                  </a:ext>
                </a:extLst>
              </p14:cNvPr>
              <p14:cNvContentPartPr/>
              <p14:nvPr/>
            </p14:nvContentPartPr>
            <p14:xfrm>
              <a:off x="1522975" y="2510585"/>
              <a:ext cx="146520" cy="186480"/>
            </p14:xfrm>
          </p:contentPart>
        </mc:Choice>
        <mc:Fallback xmlns="">
          <p:pic>
            <p:nvPicPr>
              <p:cNvPr id="39" name="Ink 38">
                <a:extLst>
                  <a:ext uri="{FF2B5EF4-FFF2-40B4-BE49-F238E27FC236}">
                    <a16:creationId xmlns:a16="http://schemas.microsoft.com/office/drawing/2014/main" id="{ADD8F530-C36A-0244-96E7-EDCA6AA06C93}"/>
                  </a:ext>
                </a:extLst>
              </p:cNvPr>
              <p:cNvPicPr/>
              <p:nvPr/>
            </p:nvPicPr>
            <p:blipFill>
              <a:blip r:embed="rId53"/>
              <a:stretch>
                <a:fillRect/>
              </a:stretch>
            </p:blipFill>
            <p:spPr>
              <a:xfrm>
                <a:off x="1514335" y="2501585"/>
                <a:ext cx="164160" cy="204120"/>
              </a:xfrm>
              <a:prstGeom prst="rect">
                <a:avLst/>
              </a:prstGeom>
            </p:spPr>
          </p:pic>
        </mc:Fallback>
      </mc:AlternateContent>
      <p:grpSp>
        <p:nvGrpSpPr>
          <p:cNvPr id="42" name="Group 41">
            <a:extLst>
              <a:ext uri="{FF2B5EF4-FFF2-40B4-BE49-F238E27FC236}">
                <a16:creationId xmlns:a16="http://schemas.microsoft.com/office/drawing/2014/main" id="{F6B42A9F-460D-704E-8BF5-9E615689C1CD}"/>
              </a:ext>
            </a:extLst>
          </p:cNvPr>
          <p:cNvGrpSpPr/>
          <p:nvPr/>
        </p:nvGrpSpPr>
        <p:grpSpPr>
          <a:xfrm>
            <a:off x="4552015" y="5441705"/>
            <a:ext cx="132840" cy="140400"/>
            <a:chOff x="4552015" y="5441705"/>
            <a:chExt cx="132840" cy="140400"/>
          </a:xfrm>
        </p:grpSpPr>
        <mc:AlternateContent xmlns:mc="http://schemas.openxmlformats.org/markup-compatibility/2006" xmlns:p14="http://schemas.microsoft.com/office/powerpoint/2010/main">
          <mc:Choice Requires="p14">
            <p:contentPart p14:bwMode="auto" r:id="rId54">
              <p14:nvContentPartPr>
                <p14:cNvPr id="40" name="Ink 39">
                  <a:extLst>
                    <a:ext uri="{FF2B5EF4-FFF2-40B4-BE49-F238E27FC236}">
                      <a16:creationId xmlns:a16="http://schemas.microsoft.com/office/drawing/2014/main" id="{D7A76E33-99A1-CF43-9A44-77BAFB0BF27F}"/>
                    </a:ext>
                  </a:extLst>
                </p14:cNvPr>
                <p14:cNvContentPartPr/>
                <p14:nvPr/>
              </p14:nvContentPartPr>
              <p14:xfrm>
                <a:off x="4552015" y="5441705"/>
                <a:ext cx="11520" cy="140400"/>
              </p14:xfrm>
            </p:contentPart>
          </mc:Choice>
          <mc:Fallback xmlns="">
            <p:pic>
              <p:nvPicPr>
                <p:cNvPr id="40" name="Ink 39">
                  <a:extLst>
                    <a:ext uri="{FF2B5EF4-FFF2-40B4-BE49-F238E27FC236}">
                      <a16:creationId xmlns:a16="http://schemas.microsoft.com/office/drawing/2014/main" id="{D7A76E33-99A1-CF43-9A44-77BAFB0BF27F}"/>
                    </a:ext>
                  </a:extLst>
                </p:cNvPr>
                <p:cNvPicPr/>
                <p:nvPr/>
              </p:nvPicPr>
              <p:blipFill>
                <a:blip r:embed="rId55"/>
                <a:stretch>
                  <a:fillRect/>
                </a:stretch>
              </p:blipFill>
              <p:spPr>
                <a:xfrm>
                  <a:off x="4543015" y="5433065"/>
                  <a:ext cx="2916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 name="Ink 40">
                  <a:extLst>
                    <a:ext uri="{FF2B5EF4-FFF2-40B4-BE49-F238E27FC236}">
                      <a16:creationId xmlns:a16="http://schemas.microsoft.com/office/drawing/2014/main" id="{6B2EA141-5009-BE44-A829-8CCAEF91F7CE}"/>
                    </a:ext>
                  </a:extLst>
                </p14:cNvPr>
                <p14:cNvContentPartPr/>
                <p14:nvPr/>
              </p14:nvContentPartPr>
              <p14:xfrm>
                <a:off x="4553095" y="5455385"/>
                <a:ext cx="131760" cy="121320"/>
              </p14:xfrm>
            </p:contentPart>
          </mc:Choice>
          <mc:Fallback xmlns="">
            <p:pic>
              <p:nvPicPr>
                <p:cNvPr id="41" name="Ink 40">
                  <a:extLst>
                    <a:ext uri="{FF2B5EF4-FFF2-40B4-BE49-F238E27FC236}">
                      <a16:creationId xmlns:a16="http://schemas.microsoft.com/office/drawing/2014/main" id="{6B2EA141-5009-BE44-A829-8CCAEF91F7CE}"/>
                    </a:ext>
                  </a:extLst>
                </p:cNvPr>
                <p:cNvPicPr/>
                <p:nvPr/>
              </p:nvPicPr>
              <p:blipFill>
                <a:blip r:embed="rId57"/>
                <a:stretch>
                  <a:fillRect/>
                </a:stretch>
              </p:blipFill>
              <p:spPr>
                <a:xfrm>
                  <a:off x="4544455" y="5446385"/>
                  <a:ext cx="149400" cy="138960"/>
                </a:xfrm>
                <a:prstGeom prst="rect">
                  <a:avLst/>
                </a:prstGeom>
              </p:spPr>
            </p:pic>
          </mc:Fallback>
        </mc:AlternateContent>
      </p:grpSp>
      <p:grpSp>
        <p:nvGrpSpPr>
          <p:cNvPr id="60" name="Group 59">
            <a:extLst>
              <a:ext uri="{FF2B5EF4-FFF2-40B4-BE49-F238E27FC236}">
                <a16:creationId xmlns:a16="http://schemas.microsoft.com/office/drawing/2014/main" id="{B6FA654B-A503-3948-A28E-A34E7AEA6421}"/>
              </a:ext>
            </a:extLst>
          </p:cNvPr>
          <p:cNvGrpSpPr/>
          <p:nvPr/>
        </p:nvGrpSpPr>
        <p:grpSpPr>
          <a:xfrm>
            <a:off x="2461855" y="3750425"/>
            <a:ext cx="559800" cy="596160"/>
            <a:chOff x="2461855" y="3750425"/>
            <a:chExt cx="559800" cy="596160"/>
          </a:xfrm>
        </p:grpSpPr>
        <mc:AlternateContent xmlns:mc="http://schemas.openxmlformats.org/markup-compatibility/2006" xmlns:p14="http://schemas.microsoft.com/office/powerpoint/2010/main">
          <mc:Choice Requires="p14">
            <p:contentPart p14:bwMode="auto" r:id="rId58">
              <p14:nvContentPartPr>
                <p14:cNvPr id="43" name="Ink 42">
                  <a:extLst>
                    <a:ext uri="{FF2B5EF4-FFF2-40B4-BE49-F238E27FC236}">
                      <a16:creationId xmlns:a16="http://schemas.microsoft.com/office/drawing/2014/main" id="{979CC680-CB1C-2142-B59D-6B50CFCCDA8F}"/>
                    </a:ext>
                  </a:extLst>
                </p14:cNvPr>
                <p14:cNvContentPartPr/>
                <p14:nvPr/>
              </p14:nvContentPartPr>
              <p14:xfrm>
                <a:off x="2793775" y="3839705"/>
                <a:ext cx="154440" cy="41400"/>
              </p14:xfrm>
            </p:contentPart>
          </mc:Choice>
          <mc:Fallback xmlns="">
            <p:pic>
              <p:nvPicPr>
                <p:cNvPr id="43" name="Ink 42">
                  <a:extLst>
                    <a:ext uri="{FF2B5EF4-FFF2-40B4-BE49-F238E27FC236}">
                      <a16:creationId xmlns:a16="http://schemas.microsoft.com/office/drawing/2014/main" id="{979CC680-CB1C-2142-B59D-6B50CFCCDA8F}"/>
                    </a:ext>
                  </a:extLst>
                </p:cNvPr>
                <p:cNvPicPr/>
                <p:nvPr/>
              </p:nvPicPr>
              <p:blipFill>
                <a:blip r:embed="rId59"/>
                <a:stretch>
                  <a:fillRect/>
                </a:stretch>
              </p:blipFill>
              <p:spPr>
                <a:xfrm>
                  <a:off x="2784775" y="3830705"/>
                  <a:ext cx="17208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4" name="Ink 43">
                  <a:extLst>
                    <a:ext uri="{FF2B5EF4-FFF2-40B4-BE49-F238E27FC236}">
                      <a16:creationId xmlns:a16="http://schemas.microsoft.com/office/drawing/2014/main" id="{DDA44732-31F6-5A47-A40D-1AB8E886579A}"/>
                    </a:ext>
                  </a:extLst>
                </p14:cNvPr>
                <p14:cNvContentPartPr/>
                <p14:nvPr/>
              </p14:nvContentPartPr>
              <p14:xfrm>
                <a:off x="2849575" y="3750425"/>
                <a:ext cx="38160" cy="234360"/>
              </p14:xfrm>
            </p:contentPart>
          </mc:Choice>
          <mc:Fallback xmlns="">
            <p:pic>
              <p:nvPicPr>
                <p:cNvPr id="44" name="Ink 43">
                  <a:extLst>
                    <a:ext uri="{FF2B5EF4-FFF2-40B4-BE49-F238E27FC236}">
                      <a16:creationId xmlns:a16="http://schemas.microsoft.com/office/drawing/2014/main" id="{DDA44732-31F6-5A47-A40D-1AB8E886579A}"/>
                    </a:ext>
                  </a:extLst>
                </p:cNvPr>
                <p:cNvPicPr/>
                <p:nvPr/>
              </p:nvPicPr>
              <p:blipFill>
                <a:blip r:embed="rId61"/>
                <a:stretch>
                  <a:fillRect/>
                </a:stretch>
              </p:blipFill>
              <p:spPr>
                <a:xfrm>
                  <a:off x="2840575" y="3741785"/>
                  <a:ext cx="558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6" name="Ink 45">
                  <a:extLst>
                    <a:ext uri="{FF2B5EF4-FFF2-40B4-BE49-F238E27FC236}">
                      <a16:creationId xmlns:a16="http://schemas.microsoft.com/office/drawing/2014/main" id="{EC067F42-E756-B647-8428-F2A1F1AF6FE5}"/>
                    </a:ext>
                  </a:extLst>
                </p14:cNvPr>
                <p14:cNvContentPartPr/>
                <p14:nvPr/>
              </p14:nvContentPartPr>
              <p14:xfrm>
                <a:off x="2846695" y="4127345"/>
                <a:ext cx="174960" cy="58680"/>
              </p14:xfrm>
            </p:contentPart>
          </mc:Choice>
          <mc:Fallback xmlns="">
            <p:pic>
              <p:nvPicPr>
                <p:cNvPr id="46" name="Ink 45">
                  <a:extLst>
                    <a:ext uri="{FF2B5EF4-FFF2-40B4-BE49-F238E27FC236}">
                      <a16:creationId xmlns:a16="http://schemas.microsoft.com/office/drawing/2014/main" id="{EC067F42-E756-B647-8428-F2A1F1AF6FE5}"/>
                    </a:ext>
                  </a:extLst>
                </p:cNvPr>
                <p:cNvPicPr/>
                <p:nvPr/>
              </p:nvPicPr>
              <p:blipFill>
                <a:blip r:embed="rId63"/>
                <a:stretch>
                  <a:fillRect/>
                </a:stretch>
              </p:blipFill>
              <p:spPr>
                <a:xfrm>
                  <a:off x="2837695" y="4118345"/>
                  <a:ext cx="19260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7" name="Ink 46">
                  <a:extLst>
                    <a:ext uri="{FF2B5EF4-FFF2-40B4-BE49-F238E27FC236}">
                      <a16:creationId xmlns:a16="http://schemas.microsoft.com/office/drawing/2014/main" id="{0ABB17CF-CB50-4B45-A7C1-663DE6FAC922}"/>
                    </a:ext>
                  </a:extLst>
                </p14:cNvPr>
                <p14:cNvContentPartPr/>
                <p14:nvPr/>
              </p14:nvContentPartPr>
              <p14:xfrm>
                <a:off x="2936335" y="4087025"/>
                <a:ext cx="54360" cy="128160"/>
              </p14:xfrm>
            </p:contentPart>
          </mc:Choice>
          <mc:Fallback xmlns="">
            <p:pic>
              <p:nvPicPr>
                <p:cNvPr id="47" name="Ink 46">
                  <a:extLst>
                    <a:ext uri="{FF2B5EF4-FFF2-40B4-BE49-F238E27FC236}">
                      <a16:creationId xmlns:a16="http://schemas.microsoft.com/office/drawing/2014/main" id="{0ABB17CF-CB50-4B45-A7C1-663DE6FAC922}"/>
                    </a:ext>
                  </a:extLst>
                </p:cNvPr>
                <p:cNvPicPr/>
                <p:nvPr/>
              </p:nvPicPr>
              <p:blipFill>
                <a:blip r:embed="rId65"/>
                <a:stretch>
                  <a:fillRect/>
                </a:stretch>
              </p:blipFill>
              <p:spPr>
                <a:xfrm>
                  <a:off x="2927695" y="4078025"/>
                  <a:ext cx="7200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9" name="Ink 48">
                  <a:extLst>
                    <a:ext uri="{FF2B5EF4-FFF2-40B4-BE49-F238E27FC236}">
                      <a16:creationId xmlns:a16="http://schemas.microsoft.com/office/drawing/2014/main" id="{8B9DF3A8-9989-C541-8720-0B593A79A56C}"/>
                    </a:ext>
                  </a:extLst>
                </p14:cNvPr>
                <p14:cNvContentPartPr/>
                <p14:nvPr/>
              </p14:nvContentPartPr>
              <p14:xfrm>
                <a:off x="2548975" y="3910625"/>
                <a:ext cx="60120" cy="7200"/>
              </p14:xfrm>
            </p:contentPart>
          </mc:Choice>
          <mc:Fallback xmlns="">
            <p:pic>
              <p:nvPicPr>
                <p:cNvPr id="49" name="Ink 48">
                  <a:extLst>
                    <a:ext uri="{FF2B5EF4-FFF2-40B4-BE49-F238E27FC236}">
                      <a16:creationId xmlns:a16="http://schemas.microsoft.com/office/drawing/2014/main" id="{8B9DF3A8-9989-C541-8720-0B593A79A56C}"/>
                    </a:ext>
                  </a:extLst>
                </p:cNvPr>
                <p:cNvPicPr/>
                <p:nvPr/>
              </p:nvPicPr>
              <p:blipFill>
                <a:blip r:embed="rId67"/>
                <a:stretch>
                  <a:fillRect/>
                </a:stretch>
              </p:blipFill>
              <p:spPr>
                <a:xfrm>
                  <a:off x="2539975" y="3901985"/>
                  <a:ext cx="7776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Ink 49">
                  <a:extLst>
                    <a:ext uri="{FF2B5EF4-FFF2-40B4-BE49-F238E27FC236}">
                      <a16:creationId xmlns:a16="http://schemas.microsoft.com/office/drawing/2014/main" id="{3F91C3AC-8547-6C46-88E4-2C02CF223044}"/>
                    </a:ext>
                  </a:extLst>
                </p14:cNvPr>
                <p14:cNvContentPartPr/>
                <p14:nvPr/>
              </p14:nvContentPartPr>
              <p14:xfrm>
                <a:off x="2461855" y="3912785"/>
                <a:ext cx="216720" cy="36000"/>
              </p14:xfrm>
            </p:contentPart>
          </mc:Choice>
          <mc:Fallback xmlns="">
            <p:pic>
              <p:nvPicPr>
                <p:cNvPr id="50" name="Ink 49">
                  <a:extLst>
                    <a:ext uri="{FF2B5EF4-FFF2-40B4-BE49-F238E27FC236}">
                      <a16:creationId xmlns:a16="http://schemas.microsoft.com/office/drawing/2014/main" id="{3F91C3AC-8547-6C46-88E4-2C02CF223044}"/>
                    </a:ext>
                  </a:extLst>
                </p:cNvPr>
                <p:cNvPicPr/>
                <p:nvPr/>
              </p:nvPicPr>
              <p:blipFill>
                <a:blip r:embed="rId69"/>
                <a:stretch>
                  <a:fillRect/>
                </a:stretch>
              </p:blipFill>
              <p:spPr>
                <a:xfrm>
                  <a:off x="2452855" y="3903785"/>
                  <a:ext cx="2343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2" name="Ink 51">
                  <a:extLst>
                    <a:ext uri="{FF2B5EF4-FFF2-40B4-BE49-F238E27FC236}">
                      <a16:creationId xmlns:a16="http://schemas.microsoft.com/office/drawing/2014/main" id="{8BC4CD34-4AE0-274E-9FFC-7A168E951752}"/>
                    </a:ext>
                  </a:extLst>
                </p14:cNvPr>
                <p14:cNvContentPartPr/>
                <p14:nvPr/>
              </p14:nvContentPartPr>
              <p14:xfrm>
                <a:off x="2562655" y="3853385"/>
                <a:ext cx="22320" cy="201960"/>
              </p14:xfrm>
            </p:contentPart>
          </mc:Choice>
          <mc:Fallback xmlns="">
            <p:pic>
              <p:nvPicPr>
                <p:cNvPr id="52" name="Ink 51">
                  <a:extLst>
                    <a:ext uri="{FF2B5EF4-FFF2-40B4-BE49-F238E27FC236}">
                      <a16:creationId xmlns:a16="http://schemas.microsoft.com/office/drawing/2014/main" id="{8BC4CD34-4AE0-274E-9FFC-7A168E951752}"/>
                    </a:ext>
                  </a:extLst>
                </p:cNvPr>
                <p:cNvPicPr/>
                <p:nvPr/>
              </p:nvPicPr>
              <p:blipFill>
                <a:blip r:embed="rId71"/>
                <a:stretch>
                  <a:fillRect/>
                </a:stretch>
              </p:blipFill>
              <p:spPr>
                <a:xfrm>
                  <a:off x="2553655" y="3844745"/>
                  <a:ext cx="3996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4" name="Ink 53">
                  <a:extLst>
                    <a:ext uri="{FF2B5EF4-FFF2-40B4-BE49-F238E27FC236}">
                      <a16:creationId xmlns:a16="http://schemas.microsoft.com/office/drawing/2014/main" id="{9907FA11-6B8F-FE40-B821-46D7053D4D8F}"/>
                    </a:ext>
                  </a:extLst>
                </p14:cNvPr>
                <p14:cNvContentPartPr/>
                <p14:nvPr/>
              </p14:nvContentPartPr>
              <p14:xfrm>
                <a:off x="2602975" y="4214825"/>
                <a:ext cx="87120" cy="3960"/>
              </p14:xfrm>
            </p:contentPart>
          </mc:Choice>
          <mc:Fallback xmlns="">
            <p:pic>
              <p:nvPicPr>
                <p:cNvPr id="54" name="Ink 53">
                  <a:extLst>
                    <a:ext uri="{FF2B5EF4-FFF2-40B4-BE49-F238E27FC236}">
                      <a16:creationId xmlns:a16="http://schemas.microsoft.com/office/drawing/2014/main" id="{9907FA11-6B8F-FE40-B821-46D7053D4D8F}"/>
                    </a:ext>
                  </a:extLst>
                </p:cNvPr>
                <p:cNvPicPr/>
                <p:nvPr/>
              </p:nvPicPr>
              <p:blipFill>
                <a:blip r:embed="rId73"/>
                <a:stretch>
                  <a:fillRect/>
                </a:stretch>
              </p:blipFill>
              <p:spPr>
                <a:xfrm>
                  <a:off x="2593975" y="4205825"/>
                  <a:ext cx="10476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5" name="Ink 54">
                  <a:extLst>
                    <a:ext uri="{FF2B5EF4-FFF2-40B4-BE49-F238E27FC236}">
                      <a16:creationId xmlns:a16="http://schemas.microsoft.com/office/drawing/2014/main" id="{C2824114-E379-CB41-B21D-34EA2B20A071}"/>
                    </a:ext>
                  </a:extLst>
                </p14:cNvPr>
                <p14:cNvContentPartPr/>
                <p14:nvPr/>
              </p14:nvContentPartPr>
              <p14:xfrm>
                <a:off x="2689375" y="4218425"/>
                <a:ext cx="360" cy="360"/>
              </p14:xfrm>
            </p:contentPart>
          </mc:Choice>
          <mc:Fallback xmlns="">
            <p:pic>
              <p:nvPicPr>
                <p:cNvPr id="55" name="Ink 54">
                  <a:extLst>
                    <a:ext uri="{FF2B5EF4-FFF2-40B4-BE49-F238E27FC236}">
                      <a16:creationId xmlns:a16="http://schemas.microsoft.com/office/drawing/2014/main" id="{C2824114-E379-CB41-B21D-34EA2B20A071}"/>
                    </a:ext>
                  </a:extLst>
                </p:cNvPr>
                <p:cNvPicPr/>
                <p:nvPr/>
              </p:nvPicPr>
              <p:blipFill>
                <a:blip r:embed="rId75"/>
                <a:stretch>
                  <a:fillRect/>
                </a:stretch>
              </p:blipFill>
              <p:spPr>
                <a:xfrm>
                  <a:off x="2680735" y="42094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7" name="Ink 56">
                  <a:extLst>
                    <a:ext uri="{FF2B5EF4-FFF2-40B4-BE49-F238E27FC236}">
                      <a16:creationId xmlns:a16="http://schemas.microsoft.com/office/drawing/2014/main" id="{E5EF61A7-1A00-794A-87BF-250786794DF4}"/>
                    </a:ext>
                  </a:extLst>
                </p14:cNvPr>
                <p14:cNvContentPartPr/>
                <p14:nvPr/>
              </p14:nvContentPartPr>
              <p14:xfrm>
                <a:off x="2595415" y="4229945"/>
                <a:ext cx="223920" cy="36360"/>
              </p14:xfrm>
            </p:contentPart>
          </mc:Choice>
          <mc:Fallback xmlns="">
            <p:pic>
              <p:nvPicPr>
                <p:cNvPr id="57" name="Ink 56">
                  <a:extLst>
                    <a:ext uri="{FF2B5EF4-FFF2-40B4-BE49-F238E27FC236}">
                      <a16:creationId xmlns:a16="http://schemas.microsoft.com/office/drawing/2014/main" id="{E5EF61A7-1A00-794A-87BF-250786794DF4}"/>
                    </a:ext>
                  </a:extLst>
                </p:cNvPr>
                <p:cNvPicPr/>
                <p:nvPr/>
              </p:nvPicPr>
              <p:blipFill>
                <a:blip r:embed="rId77"/>
                <a:stretch>
                  <a:fillRect/>
                </a:stretch>
              </p:blipFill>
              <p:spPr>
                <a:xfrm>
                  <a:off x="2586415" y="4220945"/>
                  <a:ext cx="24156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9" name="Ink 58">
                  <a:extLst>
                    <a:ext uri="{FF2B5EF4-FFF2-40B4-BE49-F238E27FC236}">
                      <a16:creationId xmlns:a16="http://schemas.microsoft.com/office/drawing/2014/main" id="{9B09926B-F158-4A4F-9D85-BD9EE58C0ADC}"/>
                    </a:ext>
                  </a:extLst>
                </p14:cNvPr>
                <p14:cNvContentPartPr/>
                <p14:nvPr/>
              </p14:nvContentPartPr>
              <p14:xfrm>
                <a:off x="2699815" y="4180625"/>
                <a:ext cx="23400" cy="165960"/>
              </p14:xfrm>
            </p:contentPart>
          </mc:Choice>
          <mc:Fallback xmlns="">
            <p:pic>
              <p:nvPicPr>
                <p:cNvPr id="59" name="Ink 58">
                  <a:extLst>
                    <a:ext uri="{FF2B5EF4-FFF2-40B4-BE49-F238E27FC236}">
                      <a16:creationId xmlns:a16="http://schemas.microsoft.com/office/drawing/2014/main" id="{9B09926B-F158-4A4F-9D85-BD9EE58C0ADC}"/>
                    </a:ext>
                  </a:extLst>
                </p:cNvPr>
                <p:cNvPicPr/>
                <p:nvPr/>
              </p:nvPicPr>
              <p:blipFill>
                <a:blip r:embed="rId79"/>
                <a:stretch>
                  <a:fillRect/>
                </a:stretch>
              </p:blipFill>
              <p:spPr>
                <a:xfrm>
                  <a:off x="2691175" y="4171985"/>
                  <a:ext cx="41040" cy="183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0">
            <p14:nvContentPartPr>
              <p14:cNvPr id="61" name="Ink 60">
                <a:extLst>
                  <a:ext uri="{FF2B5EF4-FFF2-40B4-BE49-F238E27FC236}">
                    <a16:creationId xmlns:a16="http://schemas.microsoft.com/office/drawing/2014/main" id="{B9AC4C47-E576-4D44-9451-2AEF87E341FC}"/>
                  </a:ext>
                </a:extLst>
              </p14:cNvPr>
              <p14:cNvContentPartPr/>
              <p14:nvPr/>
            </p14:nvContentPartPr>
            <p14:xfrm>
              <a:off x="1719535" y="3003065"/>
              <a:ext cx="2784600" cy="1915560"/>
            </p14:xfrm>
          </p:contentPart>
        </mc:Choice>
        <mc:Fallback xmlns="">
          <p:pic>
            <p:nvPicPr>
              <p:cNvPr id="61" name="Ink 60">
                <a:extLst>
                  <a:ext uri="{FF2B5EF4-FFF2-40B4-BE49-F238E27FC236}">
                    <a16:creationId xmlns:a16="http://schemas.microsoft.com/office/drawing/2014/main" id="{B9AC4C47-E576-4D44-9451-2AEF87E341FC}"/>
                  </a:ext>
                </a:extLst>
              </p:cNvPr>
              <p:cNvPicPr/>
              <p:nvPr/>
            </p:nvPicPr>
            <p:blipFill>
              <a:blip r:embed="rId81"/>
              <a:stretch>
                <a:fillRect/>
              </a:stretch>
            </p:blipFill>
            <p:spPr>
              <a:xfrm>
                <a:off x="1710535" y="2994425"/>
                <a:ext cx="2802240" cy="1933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2" name="Ink 61">
                <a:extLst>
                  <a:ext uri="{FF2B5EF4-FFF2-40B4-BE49-F238E27FC236}">
                    <a16:creationId xmlns:a16="http://schemas.microsoft.com/office/drawing/2014/main" id="{9055920B-4FFC-6C4E-8E12-1F4AFCE9143B}"/>
                  </a:ext>
                </a:extLst>
              </p14:cNvPr>
              <p14:cNvContentPartPr/>
              <p14:nvPr/>
            </p14:nvContentPartPr>
            <p14:xfrm>
              <a:off x="6921895" y="2009465"/>
              <a:ext cx="1266840" cy="1051560"/>
            </p14:xfrm>
          </p:contentPart>
        </mc:Choice>
        <mc:Fallback xmlns="">
          <p:pic>
            <p:nvPicPr>
              <p:cNvPr id="62" name="Ink 61">
                <a:extLst>
                  <a:ext uri="{FF2B5EF4-FFF2-40B4-BE49-F238E27FC236}">
                    <a16:creationId xmlns:a16="http://schemas.microsoft.com/office/drawing/2014/main" id="{9055920B-4FFC-6C4E-8E12-1F4AFCE9143B}"/>
                  </a:ext>
                </a:extLst>
              </p:cNvPr>
              <p:cNvPicPr/>
              <p:nvPr/>
            </p:nvPicPr>
            <p:blipFill>
              <a:blip r:embed="rId83"/>
              <a:stretch>
                <a:fillRect/>
              </a:stretch>
            </p:blipFill>
            <p:spPr>
              <a:xfrm>
                <a:off x="6913255" y="2000825"/>
                <a:ext cx="1284480" cy="10692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3" name="Ink 62">
                <a:extLst>
                  <a:ext uri="{FF2B5EF4-FFF2-40B4-BE49-F238E27FC236}">
                    <a16:creationId xmlns:a16="http://schemas.microsoft.com/office/drawing/2014/main" id="{32A52263-0B73-A346-98A0-5CE8B869AA85}"/>
                  </a:ext>
                </a:extLst>
              </p14:cNvPr>
              <p14:cNvContentPartPr/>
              <p14:nvPr/>
            </p14:nvContentPartPr>
            <p14:xfrm>
              <a:off x="4154575" y="1560905"/>
              <a:ext cx="1092240" cy="1060560"/>
            </p14:xfrm>
          </p:contentPart>
        </mc:Choice>
        <mc:Fallback xmlns="">
          <p:pic>
            <p:nvPicPr>
              <p:cNvPr id="63" name="Ink 62">
                <a:extLst>
                  <a:ext uri="{FF2B5EF4-FFF2-40B4-BE49-F238E27FC236}">
                    <a16:creationId xmlns:a16="http://schemas.microsoft.com/office/drawing/2014/main" id="{32A52263-0B73-A346-98A0-5CE8B869AA85}"/>
                  </a:ext>
                </a:extLst>
              </p:cNvPr>
              <p:cNvPicPr/>
              <p:nvPr/>
            </p:nvPicPr>
            <p:blipFill>
              <a:blip r:embed="rId85"/>
              <a:stretch>
                <a:fillRect/>
              </a:stretch>
            </p:blipFill>
            <p:spPr>
              <a:xfrm>
                <a:off x="4136575" y="1542905"/>
                <a:ext cx="1127880" cy="1096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4" name="Ink 63">
                <a:extLst>
                  <a:ext uri="{FF2B5EF4-FFF2-40B4-BE49-F238E27FC236}">
                    <a16:creationId xmlns:a16="http://schemas.microsoft.com/office/drawing/2014/main" id="{C4E1DAAE-AAFF-6441-BB06-806D65BF778A}"/>
                  </a:ext>
                </a:extLst>
              </p14:cNvPr>
              <p14:cNvContentPartPr/>
              <p14:nvPr/>
            </p14:nvContentPartPr>
            <p14:xfrm>
              <a:off x="6755935" y="4043465"/>
              <a:ext cx="1619640" cy="1433880"/>
            </p14:xfrm>
          </p:contentPart>
        </mc:Choice>
        <mc:Fallback xmlns="">
          <p:pic>
            <p:nvPicPr>
              <p:cNvPr id="64" name="Ink 63">
                <a:extLst>
                  <a:ext uri="{FF2B5EF4-FFF2-40B4-BE49-F238E27FC236}">
                    <a16:creationId xmlns:a16="http://schemas.microsoft.com/office/drawing/2014/main" id="{C4E1DAAE-AAFF-6441-BB06-806D65BF778A}"/>
                  </a:ext>
                </a:extLst>
              </p:cNvPr>
              <p:cNvPicPr/>
              <p:nvPr/>
            </p:nvPicPr>
            <p:blipFill>
              <a:blip r:embed="rId87"/>
              <a:stretch>
                <a:fillRect/>
              </a:stretch>
            </p:blipFill>
            <p:spPr>
              <a:xfrm>
                <a:off x="6738295" y="4025465"/>
                <a:ext cx="1655280" cy="14695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5" name="Ink 64">
                <a:extLst>
                  <a:ext uri="{FF2B5EF4-FFF2-40B4-BE49-F238E27FC236}">
                    <a16:creationId xmlns:a16="http://schemas.microsoft.com/office/drawing/2014/main" id="{5A76829A-4A3B-044C-AFC7-E3F96A0929D1}"/>
                  </a:ext>
                </a:extLst>
              </p14:cNvPr>
              <p14:cNvContentPartPr/>
              <p14:nvPr/>
            </p14:nvContentPartPr>
            <p14:xfrm>
              <a:off x="1425415" y="2528945"/>
              <a:ext cx="345600" cy="124920"/>
            </p14:xfrm>
          </p:contentPart>
        </mc:Choice>
        <mc:Fallback xmlns="">
          <p:pic>
            <p:nvPicPr>
              <p:cNvPr id="65" name="Ink 64">
                <a:extLst>
                  <a:ext uri="{FF2B5EF4-FFF2-40B4-BE49-F238E27FC236}">
                    <a16:creationId xmlns:a16="http://schemas.microsoft.com/office/drawing/2014/main" id="{5A76829A-4A3B-044C-AFC7-E3F96A0929D1}"/>
                  </a:ext>
                </a:extLst>
              </p:cNvPr>
              <p:cNvPicPr/>
              <p:nvPr/>
            </p:nvPicPr>
            <p:blipFill>
              <a:blip r:embed="rId89"/>
              <a:stretch>
                <a:fillRect/>
              </a:stretch>
            </p:blipFill>
            <p:spPr>
              <a:xfrm>
                <a:off x="1371415" y="2420945"/>
                <a:ext cx="45324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6" name="Ink 65">
                <a:extLst>
                  <a:ext uri="{FF2B5EF4-FFF2-40B4-BE49-F238E27FC236}">
                    <a16:creationId xmlns:a16="http://schemas.microsoft.com/office/drawing/2014/main" id="{52708EC0-6FCA-064C-B1A6-0BD41CDD4C73}"/>
                  </a:ext>
                </a:extLst>
              </p14:cNvPr>
              <p14:cNvContentPartPr/>
              <p14:nvPr/>
            </p14:nvContentPartPr>
            <p14:xfrm>
              <a:off x="9907015" y="3288545"/>
              <a:ext cx="212400" cy="15120"/>
            </p14:xfrm>
          </p:contentPart>
        </mc:Choice>
        <mc:Fallback xmlns="">
          <p:pic>
            <p:nvPicPr>
              <p:cNvPr id="66" name="Ink 65">
                <a:extLst>
                  <a:ext uri="{FF2B5EF4-FFF2-40B4-BE49-F238E27FC236}">
                    <a16:creationId xmlns:a16="http://schemas.microsoft.com/office/drawing/2014/main" id="{52708EC0-6FCA-064C-B1A6-0BD41CDD4C73}"/>
                  </a:ext>
                </a:extLst>
              </p:cNvPr>
              <p:cNvPicPr/>
              <p:nvPr/>
            </p:nvPicPr>
            <p:blipFill>
              <a:blip r:embed="rId91"/>
              <a:stretch>
                <a:fillRect/>
              </a:stretch>
            </p:blipFill>
            <p:spPr>
              <a:xfrm>
                <a:off x="9853375" y="3180545"/>
                <a:ext cx="32004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7" name="Ink 66">
                <a:extLst>
                  <a:ext uri="{FF2B5EF4-FFF2-40B4-BE49-F238E27FC236}">
                    <a16:creationId xmlns:a16="http://schemas.microsoft.com/office/drawing/2014/main" id="{7099CD65-9391-8149-80D2-D6C8549464EA}"/>
                  </a:ext>
                </a:extLst>
              </p14:cNvPr>
              <p14:cNvContentPartPr/>
              <p14:nvPr/>
            </p14:nvContentPartPr>
            <p14:xfrm>
              <a:off x="4530775" y="5451785"/>
              <a:ext cx="234360" cy="47880"/>
            </p14:xfrm>
          </p:contentPart>
        </mc:Choice>
        <mc:Fallback xmlns="">
          <p:pic>
            <p:nvPicPr>
              <p:cNvPr id="67" name="Ink 66">
                <a:extLst>
                  <a:ext uri="{FF2B5EF4-FFF2-40B4-BE49-F238E27FC236}">
                    <a16:creationId xmlns:a16="http://schemas.microsoft.com/office/drawing/2014/main" id="{7099CD65-9391-8149-80D2-D6C8549464EA}"/>
                  </a:ext>
                </a:extLst>
              </p:cNvPr>
              <p:cNvPicPr/>
              <p:nvPr/>
            </p:nvPicPr>
            <p:blipFill>
              <a:blip r:embed="rId93"/>
              <a:stretch>
                <a:fillRect/>
              </a:stretch>
            </p:blipFill>
            <p:spPr>
              <a:xfrm>
                <a:off x="4476775" y="5344145"/>
                <a:ext cx="342000" cy="263520"/>
              </a:xfrm>
              <a:prstGeom prst="rect">
                <a:avLst/>
              </a:prstGeom>
            </p:spPr>
          </p:pic>
        </mc:Fallback>
      </mc:AlternateContent>
    </p:spTree>
    <p:extLst>
      <p:ext uri="{BB962C8B-B14F-4D97-AF65-F5344CB8AC3E}">
        <p14:creationId xmlns:p14="http://schemas.microsoft.com/office/powerpoint/2010/main" val="21438832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13B4-D28B-4C4A-89A3-9CD986E95F02}"/>
              </a:ext>
            </a:extLst>
          </p:cNvPr>
          <p:cNvSpPr>
            <a:spLocks noGrp="1"/>
          </p:cNvSpPr>
          <p:nvPr>
            <p:ph type="title"/>
          </p:nvPr>
        </p:nvSpPr>
        <p:spPr/>
        <p:txBody>
          <a:bodyPr/>
          <a:lstStyle/>
          <a:p>
            <a:r>
              <a:rPr lang="en-US" dirty="0"/>
              <a:t>When clustering is used…</a:t>
            </a:r>
          </a:p>
        </p:txBody>
      </p:sp>
      <p:sp>
        <p:nvSpPr>
          <p:cNvPr id="3" name="Content Placeholder 2">
            <a:extLst>
              <a:ext uri="{FF2B5EF4-FFF2-40B4-BE49-F238E27FC236}">
                <a16:creationId xmlns:a16="http://schemas.microsoft.com/office/drawing/2014/main" id="{7828EE68-8D9E-5A45-974B-AE9429C2B380}"/>
              </a:ext>
            </a:extLst>
          </p:cNvPr>
          <p:cNvSpPr>
            <a:spLocks noGrp="1"/>
          </p:cNvSpPr>
          <p:nvPr>
            <p:ph idx="1"/>
          </p:nvPr>
        </p:nvSpPr>
        <p:spPr/>
        <p:txBody>
          <a:bodyPr>
            <a:normAutofit lnSpcReduction="10000"/>
          </a:bodyPr>
          <a:lstStyle/>
          <a:p>
            <a:r>
              <a:rPr lang="en-US" dirty="0"/>
              <a:t>We must balance between three criteria:</a:t>
            </a:r>
          </a:p>
          <a:p>
            <a:pPr lvl="1"/>
            <a:r>
              <a:rPr lang="en-US" dirty="0"/>
              <a:t>maximizing inter-cluster distance, </a:t>
            </a:r>
          </a:p>
          <a:p>
            <a:pPr lvl="1"/>
            <a:r>
              <a:rPr lang="en-US" dirty="0"/>
              <a:t>minimizing intra-cluster distance,</a:t>
            </a:r>
          </a:p>
          <a:p>
            <a:pPr lvl="1"/>
            <a:r>
              <a:rPr lang="en-US" dirty="0"/>
              <a:t>minimizing the number of clusters.</a:t>
            </a:r>
          </a:p>
          <a:p>
            <a:r>
              <a:rPr lang="en-US" dirty="0">
                <a:solidFill>
                  <a:srgbClr val="FF0000"/>
                </a:solidFill>
              </a:rPr>
              <a:t>Inter-cluster distance </a:t>
            </a:r>
            <a:r>
              <a:rPr lang="en-US" dirty="0"/>
              <a:t>may be defined in different ways (e.g., distance between centroids, or distance between cluster boundaries) and may also have to account for the incommensurability of different dimensions (e.g., human height in meters, human weight in kilograms).</a:t>
            </a:r>
          </a:p>
          <a:p>
            <a:r>
              <a:rPr lang="en-US" dirty="0">
                <a:solidFill>
                  <a:srgbClr val="FF0000"/>
                </a:solidFill>
              </a:rPr>
              <a:t>Intra-cluster distance </a:t>
            </a:r>
            <a:r>
              <a:rPr lang="en-US" dirty="0"/>
              <a:t>may focus on average or maximum distances between points in a cluster.</a:t>
            </a:r>
          </a:p>
        </p:txBody>
      </p:sp>
    </p:spTree>
    <p:extLst>
      <p:ext uri="{BB962C8B-B14F-4D97-AF65-F5344CB8AC3E}">
        <p14:creationId xmlns:p14="http://schemas.microsoft.com/office/powerpoint/2010/main" val="15215030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5D4B-A9AB-3D44-A294-0A045A4E798A}"/>
              </a:ext>
            </a:extLst>
          </p:cNvPr>
          <p:cNvSpPr>
            <a:spLocks noGrp="1"/>
          </p:cNvSpPr>
          <p:nvPr>
            <p:ph type="title"/>
          </p:nvPr>
        </p:nvSpPr>
        <p:spPr/>
        <p:txBody>
          <a:bodyPr>
            <a:normAutofit fontScale="90000"/>
          </a:bodyPr>
          <a:lstStyle/>
          <a:p>
            <a:r>
              <a:rPr lang="en-US" dirty="0"/>
              <a:t>If you are evaluating a new algorithm or model, what is the “straw man” for comparison?</a:t>
            </a:r>
          </a:p>
        </p:txBody>
      </p:sp>
      <p:sp>
        <p:nvSpPr>
          <p:cNvPr id="3" name="Content Placeholder 2">
            <a:extLst>
              <a:ext uri="{FF2B5EF4-FFF2-40B4-BE49-F238E27FC236}">
                <a16:creationId xmlns:a16="http://schemas.microsoft.com/office/drawing/2014/main" id="{B0C64B5F-B622-0142-B136-3E871743B7D9}"/>
              </a:ext>
            </a:extLst>
          </p:cNvPr>
          <p:cNvSpPr>
            <a:spLocks noGrp="1"/>
          </p:cNvSpPr>
          <p:nvPr>
            <p:ph idx="1"/>
          </p:nvPr>
        </p:nvSpPr>
        <p:spPr/>
        <p:txBody>
          <a:bodyPr>
            <a:normAutofit lnSpcReduction="10000"/>
          </a:bodyPr>
          <a:lstStyle/>
          <a:p>
            <a:r>
              <a:rPr lang="en-US" dirty="0">
                <a:solidFill>
                  <a:srgbClr val="FF0000"/>
                </a:solidFill>
              </a:rPr>
              <a:t>Classification: </a:t>
            </a:r>
            <a:r>
              <a:rPr lang="en-US" dirty="0"/>
              <a:t>linear perceptron; support vector machine; small feedforward neural network trained with </a:t>
            </a:r>
            <a:r>
              <a:rPr lang="en-US" dirty="0">
                <a:solidFill>
                  <a:srgbClr val="FF0000"/>
                </a:solidFill>
              </a:rPr>
              <a:t>backpropagation</a:t>
            </a:r>
            <a:r>
              <a:rPr lang="en-US" dirty="0"/>
              <a:t>; decision tree; random forest</a:t>
            </a:r>
          </a:p>
          <a:p>
            <a:endParaRPr lang="en-US" dirty="0"/>
          </a:p>
          <a:p>
            <a:r>
              <a:rPr lang="en-US" dirty="0">
                <a:solidFill>
                  <a:srgbClr val="FF0000"/>
                </a:solidFill>
              </a:rPr>
              <a:t>Function approximation: </a:t>
            </a:r>
            <a:r>
              <a:rPr lang="en-US" dirty="0"/>
              <a:t>linear regression; logistic regression; support vector regression; small feedforward NN (with backpropagation)</a:t>
            </a:r>
          </a:p>
          <a:p>
            <a:endParaRPr lang="en-US" dirty="0">
              <a:solidFill>
                <a:srgbClr val="FF0000"/>
              </a:solidFill>
            </a:endParaRPr>
          </a:p>
          <a:p>
            <a:r>
              <a:rPr lang="en-US" dirty="0">
                <a:solidFill>
                  <a:srgbClr val="FF0000"/>
                </a:solidFill>
              </a:rPr>
              <a:t>Forecasting/prediction over time: </a:t>
            </a:r>
            <a:r>
              <a:rPr lang="en-US" dirty="0"/>
              <a:t>no change model; short-term average; long-term average; seasonal average; linear trend model;  ARMA; ARIMA; LSTM/GRU neural network</a:t>
            </a:r>
          </a:p>
          <a:p>
            <a:endParaRPr lang="en-US" dirty="0"/>
          </a:p>
        </p:txBody>
      </p:sp>
    </p:spTree>
    <p:extLst>
      <p:ext uri="{BB962C8B-B14F-4D97-AF65-F5344CB8AC3E}">
        <p14:creationId xmlns:p14="http://schemas.microsoft.com/office/powerpoint/2010/main" val="3514789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FCEA-B5C8-EC4A-BDB8-2E10F8D407D2}"/>
              </a:ext>
            </a:extLst>
          </p:cNvPr>
          <p:cNvSpPr>
            <a:spLocks noGrp="1"/>
          </p:cNvSpPr>
          <p:nvPr>
            <p:ph type="title"/>
          </p:nvPr>
        </p:nvSpPr>
        <p:spPr/>
        <p:txBody>
          <a:bodyPr/>
          <a:lstStyle/>
          <a:p>
            <a:r>
              <a:rPr lang="en-US" dirty="0"/>
              <a:t>Tradeoffs in Machine Learning</a:t>
            </a:r>
          </a:p>
        </p:txBody>
      </p:sp>
      <p:sp>
        <p:nvSpPr>
          <p:cNvPr id="3" name="Content Placeholder 2">
            <a:extLst>
              <a:ext uri="{FF2B5EF4-FFF2-40B4-BE49-F238E27FC236}">
                <a16:creationId xmlns:a16="http://schemas.microsoft.com/office/drawing/2014/main" id="{D49F91FE-736C-B349-A5DD-449B9784CDC1}"/>
              </a:ext>
            </a:extLst>
          </p:cNvPr>
          <p:cNvSpPr>
            <a:spLocks noGrp="1"/>
          </p:cNvSpPr>
          <p:nvPr>
            <p:ph idx="1"/>
          </p:nvPr>
        </p:nvSpPr>
        <p:spPr/>
        <p:txBody>
          <a:bodyPr/>
          <a:lstStyle/>
          <a:p>
            <a:r>
              <a:rPr lang="en-US" dirty="0">
                <a:solidFill>
                  <a:srgbClr val="FF0000"/>
                </a:solidFill>
              </a:rPr>
              <a:t>Stability-Plasticity</a:t>
            </a:r>
            <a:r>
              <a:rPr lang="en-US" dirty="0"/>
              <a:t> Dilemma: keep the old vs. learn the new?</a:t>
            </a:r>
          </a:p>
          <a:p>
            <a:endParaRPr lang="en-US" dirty="0"/>
          </a:p>
          <a:p>
            <a:r>
              <a:rPr lang="en-US" dirty="0">
                <a:solidFill>
                  <a:srgbClr val="FF0000"/>
                </a:solidFill>
              </a:rPr>
              <a:t>Bias-Variance</a:t>
            </a:r>
            <a:r>
              <a:rPr lang="en-US" dirty="0"/>
              <a:t> Tradeoff: how accurate should results on training data be?</a:t>
            </a:r>
          </a:p>
          <a:p>
            <a:endParaRPr lang="en-US" dirty="0"/>
          </a:p>
          <a:p>
            <a:r>
              <a:rPr lang="en-US" dirty="0">
                <a:solidFill>
                  <a:srgbClr val="FF0000"/>
                </a:solidFill>
              </a:rPr>
              <a:t>Quality</a:t>
            </a:r>
            <a:r>
              <a:rPr lang="en-US" dirty="0"/>
              <a:t> of results vs. Computational </a:t>
            </a:r>
            <a:r>
              <a:rPr lang="en-US" dirty="0">
                <a:solidFill>
                  <a:srgbClr val="FF0000"/>
                </a:solidFill>
              </a:rPr>
              <a:t>effort</a:t>
            </a:r>
          </a:p>
          <a:p>
            <a:endParaRPr lang="en-US" dirty="0">
              <a:solidFill>
                <a:srgbClr val="FF0000"/>
              </a:solidFill>
            </a:endParaRPr>
          </a:p>
          <a:p>
            <a:r>
              <a:rPr lang="en-US" dirty="0">
                <a:solidFill>
                  <a:srgbClr val="FF0000"/>
                </a:solidFill>
              </a:rPr>
              <a:t>Exploitation </a:t>
            </a:r>
            <a:r>
              <a:rPr lang="en-US" dirty="0"/>
              <a:t>(finding good nearby solutions) vs. </a:t>
            </a:r>
            <a:r>
              <a:rPr lang="en-US" dirty="0">
                <a:solidFill>
                  <a:srgbClr val="FF0000"/>
                </a:solidFill>
              </a:rPr>
              <a:t>Exploration</a:t>
            </a:r>
            <a:r>
              <a:rPr lang="en-US" dirty="0"/>
              <a:t> (looking for solutions that are far away)</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4010843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EF52F-E02F-1492-695A-42D6EA575438}"/>
              </a:ext>
            </a:extLst>
          </p:cNvPr>
          <p:cNvSpPr>
            <a:spLocks noGrp="1"/>
          </p:cNvSpPr>
          <p:nvPr>
            <p:ph type="title"/>
          </p:nvPr>
        </p:nvSpPr>
        <p:spPr/>
        <p:txBody>
          <a:bodyPr/>
          <a:lstStyle/>
          <a:p>
            <a:r>
              <a:rPr lang="en-US" dirty="0"/>
              <a:t>First steps with data collected</a:t>
            </a:r>
          </a:p>
        </p:txBody>
      </p:sp>
      <p:sp>
        <p:nvSpPr>
          <p:cNvPr id="3" name="Content Placeholder 2">
            <a:extLst>
              <a:ext uri="{FF2B5EF4-FFF2-40B4-BE49-F238E27FC236}">
                <a16:creationId xmlns:a16="http://schemas.microsoft.com/office/drawing/2014/main" id="{E549480D-4984-148C-4711-AC2D823AE355}"/>
              </a:ext>
            </a:extLst>
          </p:cNvPr>
          <p:cNvSpPr>
            <a:spLocks noGrp="1"/>
          </p:cNvSpPr>
          <p:nvPr>
            <p:ph idx="1"/>
          </p:nvPr>
        </p:nvSpPr>
        <p:spPr/>
        <p:txBody>
          <a:bodyPr>
            <a:normAutofit fontScale="92500" lnSpcReduction="10000"/>
          </a:bodyPr>
          <a:lstStyle/>
          <a:p>
            <a:r>
              <a:rPr lang="en-US" dirty="0"/>
              <a:t>Look through the data for potential problems.</a:t>
            </a:r>
          </a:p>
          <a:p>
            <a:pPr lvl="1"/>
            <a:r>
              <a:rPr lang="en-US" dirty="0"/>
              <a:t>If it’s too large, look through a random sample.</a:t>
            </a:r>
          </a:p>
          <a:p>
            <a:pPr lvl="1"/>
            <a:endParaRPr lang="en-US" dirty="0"/>
          </a:p>
          <a:p>
            <a:r>
              <a:rPr lang="en-US" dirty="0"/>
              <a:t>Questions:</a:t>
            </a:r>
          </a:p>
          <a:p>
            <a:pPr lvl="1"/>
            <a:r>
              <a:rPr lang="en-US" dirty="0">
                <a:solidFill>
                  <a:srgbClr val="FF0000"/>
                </a:solidFill>
              </a:rPr>
              <a:t>What type of data do we have in each column?  </a:t>
            </a:r>
          </a:p>
          <a:p>
            <a:pPr lvl="1"/>
            <a:r>
              <a:rPr lang="en-US" dirty="0"/>
              <a:t>If nominal/categorical, how best can we encode them numerically?</a:t>
            </a:r>
          </a:p>
          <a:p>
            <a:pPr lvl="1"/>
            <a:r>
              <a:rPr lang="en-US" dirty="0">
                <a:solidFill>
                  <a:srgbClr val="C00000"/>
                </a:solidFill>
              </a:rPr>
              <a:t>If strings, what is the best way to work with them?</a:t>
            </a:r>
          </a:p>
          <a:p>
            <a:pPr lvl="1"/>
            <a:r>
              <a:rPr lang="en-US" dirty="0"/>
              <a:t>If numerical, what degree of precision is needed?</a:t>
            </a:r>
          </a:p>
          <a:p>
            <a:pPr lvl="1"/>
            <a:r>
              <a:rPr lang="en-US" dirty="0">
                <a:solidFill>
                  <a:srgbClr val="00B050"/>
                </a:solidFill>
              </a:rPr>
              <a:t>Are some data missing?  Is this a big problem?</a:t>
            </a:r>
          </a:p>
          <a:p>
            <a:pPr lvl="1"/>
            <a:r>
              <a:rPr lang="en-US" dirty="0"/>
              <a:t>Are some data values unbelievable or impossible?  (e.g., negative salaries)</a:t>
            </a:r>
          </a:p>
          <a:p>
            <a:pPr lvl="1"/>
            <a:r>
              <a:rPr lang="en-US" dirty="0">
                <a:solidFill>
                  <a:srgbClr val="7030A0"/>
                </a:solidFill>
              </a:rPr>
              <a:t>How frequent are data entry errors?</a:t>
            </a:r>
          </a:p>
          <a:p>
            <a:pPr lvl="1"/>
            <a:r>
              <a:rPr lang="en-US" dirty="0">
                <a:solidFill>
                  <a:srgbClr val="FF0000"/>
                </a:solidFill>
              </a:rPr>
              <a:t>How to normalize data?</a:t>
            </a:r>
          </a:p>
          <a:p>
            <a:pPr lvl="1"/>
            <a:endParaRPr lang="en-US" dirty="0"/>
          </a:p>
          <a:p>
            <a:pPr lvl="1"/>
            <a:endParaRPr lang="en-US" dirty="0"/>
          </a:p>
        </p:txBody>
      </p:sp>
    </p:spTree>
    <p:extLst>
      <p:ext uri="{BB962C8B-B14F-4D97-AF65-F5344CB8AC3E}">
        <p14:creationId xmlns:p14="http://schemas.microsoft.com/office/powerpoint/2010/main" val="1917177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95F9-1AFE-7C62-9A1A-793B6DE4CEDC}"/>
              </a:ext>
            </a:extLst>
          </p:cNvPr>
          <p:cNvSpPr>
            <a:spLocks noGrp="1"/>
          </p:cNvSpPr>
          <p:nvPr>
            <p:ph type="title"/>
          </p:nvPr>
        </p:nvSpPr>
        <p:spPr/>
        <p:txBody>
          <a:bodyPr/>
          <a:lstStyle/>
          <a:p>
            <a:r>
              <a:rPr lang="en-US" dirty="0"/>
              <a:t>Encoding nominal values to numbers</a:t>
            </a:r>
          </a:p>
        </p:txBody>
      </p:sp>
      <p:sp>
        <p:nvSpPr>
          <p:cNvPr id="3" name="Content Placeholder 2">
            <a:extLst>
              <a:ext uri="{FF2B5EF4-FFF2-40B4-BE49-F238E27FC236}">
                <a16:creationId xmlns:a16="http://schemas.microsoft.com/office/drawing/2014/main" id="{9D14B3A3-2CE5-CFFA-A437-65231EAAB7D9}"/>
              </a:ext>
            </a:extLst>
          </p:cNvPr>
          <p:cNvSpPr>
            <a:spLocks noGrp="1"/>
          </p:cNvSpPr>
          <p:nvPr>
            <p:ph idx="1"/>
          </p:nvPr>
        </p:nvSpPr>
        <p:spPr/>
        <p:txBody>
          <a:bodyPr>
            <a:normAutofit fontScale="92500" lnSpcReduction="20000"/>
          </a:bodyPr>
          <a:lstStyle/>
          <a:p>
            <a:pPr marL="0" indent="0">
              <a:buNone/>
            </a:pPr>
            <a:r>
              <a:rPr lang="en-US" dirty="0"/>
              <a:t>Examples: </a:t>
            </a:r>
          </a:p>
          <a:p>
            <a:r>
              <a:rPr lang="en-US" dirty="0"/>
              <a:t>Grades: simple numerical translations are predefined</a:t>
            </a:r>
          </a:p>
          <a:p>
            <a:r>
              <a:rPr lang="en-US" dirty="0">
                <a:solidFill>
                  <a:srgbClr val="FF0000"/>
                </a:solidFill>
              </a:rPr>
              <a:t>Colors: </a:t>
            </a:r>
            <a:r>
              <a:rPr lang="en-US" dirty="0"/>
              <a:t>wavelengths or frequencies?  But these may be irrelevant for our practical applications.</a:t>
            </a:r>
          </a:p>
          <a:p>
            <a:endParaRPr lang="en-US" dirty="0"/>
          </a:p>
          <a:p>
            <a:pPr marL="0" indent="0">
              <a:buNone/>
            </a:pPr>
            <a:r>
              <a:rPr lang="en-US" dirty="0"/>
              <a:t>When we encode into numerical values, </a:t>
            </a:r>
            <a:r>
              <a:rPr lang="en-US" dirty="0">
                <a:solidFill>
                  <a:srgbClr val="FF0000"/>
                </a:solidFill>
              </a:rPr>
              <a:t>the main concern is whether the distance relationships are preserved, </a:t>
            </a:r>
            <a:r>
              <a:rPr lang="en-US" dirty="0"/>
              <a:t>e.g., VIBGYOR: if blue=3, green=4, and red=7, does it make sense to say that blue and green are much nearer to each other, and red is far away from both?  Can we say that green is “between” blue and red?</a:t>
            </a:r>
          </a:p>
          <a:p>
            <a:pPr marL="0" indent="0">
              <a:buNone/>
            </a:pPr>
            <a:endParaRPr lang="en-US" dirty="0"/>
          </a:p>
          <a:p>
            <a:pPr marL="0" indent="0">
              <a:buNone/>
            </a:pPr>
            <a:r>
              <a:rPr lang="en-US" dirty="0">
                <a:solidFill>
                  <a:srgbClr val="FF0000"/>
                </a:solidFill>
              </a:rPr>
              <a:t>Spurious relationships can lead learning algorithms in misleading directions!</a:t>
            </a:r>
          </a:p>
        </p:txBody>
      </p:sp>
    </p:spTree>
    <p:extLst>
      <p:ext uri="{BB962C8B-B14F-4D97-AF65-F5344CB8AC3E}">
        <p14:creationId xmlns:p14="http://schemas.microsoft.com/office/powerpoint/2010/main" val="2689482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65213-C772-3ADB-D92A-915FA3A98B9F}"/>
              </a:ext>
            </a:extLst>
          </p:cNvPr>
          <p:cNvSpPr>
            <a:spLocks noGrp="1"/>
          </p:cNvSpPr>
          <p:nvPr>
            <p:ph type="title"/>
          </p:nvPr>
        </p:nvSpPr>
        <p:spPr/>
        <p:txBody>
          <a:bodyPr/>
          <a:lstStyle/>
          <a:p>
            <a:r>
              <a:rPr lang="en-US" dirty="0"/>
              <a:t>Encoding nominal values to numerical vectors</a:t>
            </a:r>
          </a:p>
        </p:txBody>
      </p:sp>
      <p:sp>
        <p:nvSpPr>
          <p:cNvPr id="3" name="Content Placeholder 2">
            <a:extLst>
              <a:ext uri="{FF2B5EF4-FFF2-40B4-BE49-F238E27FC236}">
                <a16:creationId xmlns:a16="http://schemas.microsoft.com/office/drawing/2014/main" id="{E581CE05-3776-8FC3-B546-ACCC53AE0373}"/>
              </a:ext>
            </a:extLst>
          </p:cNvPr>
          <p:cNvSpPr>
            <a:spLocks noGrp="1"/>
          </p:cNvSpPr>
          <p:nvPr>
            <p:ph idx="1"/>
          </p:nvPr>
        </p:nvSpPr>
        <p:spPr/>
        <p:txBody>
          <a:bodyPr/>
          <a:lstStyle/>
          <a:p>
            <a:r>
              <a:rPr lang="en-US" dirty="0"/>
              <a:t>Vector encodings can ensure that distance relationships between concepts are not distorted.</a:t>
            </a:r>
          </a:p>
          <a:p>
            <a:r>
              <a:rPr lang="en-US" dirty="0">
                <a:solidFill>
                  <a:srgbClr val="FF0000"/>
                </a:solidFill>
              </a:rPr>
              <a:t>”One-HOT” encoding: </a:t>
            </a:r>
            <a:r>
              <a:rPr lang="en-US" dirty="0"/>
              <a:t>with 26 possible values (e.g., A-Z), we encode each into a 26-bit vector containing only one 1, e.g., B is encoded into 01000000000000000000000000000000000000</a:t>
            </a:r>
          </a:p>
          <a:p>
            <a:pPr lvl="1"/>
            <a:r>
              <a:rPr lang="en-US" dirty="0"/>
              <a:t>Possible problem: some 26-bit vectors cannot be interpreted, </a:t>
            </a:r>
            <a:r>
              <a:rPr lang="en-US" dirty="0" err="1"/>
              <a:t>e.g.,all</a:t>
            </a:r>
            <a:r>
              <a:rPr lang="en-US" dirty="0"/>
              <a:t>-zero-vector, or vector with multiple 1s.</a:t>
            </a:r>
          </a:p>
          <a:p>
            <a:r>
              <a:rPr lang="en-US" dirty="0"/>
              <a:t>Embeddings: possibly smaller vectors, containing multiple 1s</a:t>
            </a:r>
          </a:p>
          <a:p>
            <a:pPr lvl="1"/>
            <a:r>
              <a:rPr lang="en-US" dirty="0"/>
              <a:t>Semantic: based on proximity to different words</a:t>
            </a:r>
          </a:p>
        </p:txBody>
      </p:sp>
    </p:spTree>
    <p:extLst>
      <p:ext uri="{BB962C8B-B14F-4D97-AF65-F5344CB8AC3E}">
        <p14:creationId xmlns:p14="http://schemas.microsoft.com/office/powerpoint/2010/main" val="337455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45ED2-DB8F-E0C6-E763-658CCB95D7B6}"/>
              </a:ext>
            </a:extLst>
          </p:cNvPr>
          <p:cNvSpPr>
            <a:spLocks noGrp="1"/>
          </p:cNvSpPr>
          <p:nvPr>
            <p:ph type="title"/>
          </p:nvPr>
        </p:nvSpPr>
        <p:spPr>
          <a:xfrm>
            <a:off x="589560" y="856180"/>
            <a:ext cx="4560584" cy="1128068"/>
          </a:xfrm>
        </p:spPr>
        <p:txBody>
          <a:bodyPr anchor="ctr">
            <a:normAutofit/>
          </a:bodyPr>
          <a:lstStyle/>
          <a:p>
            <a:r>
              <a:rPr lang="en-US" sz="3700"/>
              <a:t>Word2Vec embedding</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B55B475B-BD15-7C84-1E62-D91AA53F694E}"/>
              </a:ext>
            </a:extLst>
          </p:cNvPr>
          <p:cNvSpPr>
            <a:spLocks noGrp="1"/>
          </p:cNvSpPr>
          <p:nvPr>
            <p:ph idx="1"/>
          </p:nvPr>
        </p:nvSpPr>
        <p:spPr>
          <a:xfrm>
            <a:off x="590719" y="2330505"/>
            <a:ext cx="4559425" cy="3979585"/>
          </a:xfrm>
        </p:spPr>
        <p:txBody>
          <a:bodyPr anchor="ctr">
            <a:normAutofit lnSpcReduction="10000"/>
          </a:bodyPr>
          <a:lstStyle/>
          <a:p>
            <a:r>
              <a:rPr lang="en-US" sz="2400" dirty="0"/>
              <a:t>Input: large text “corpus”</a:t>
            </a:r>
          </a:p>
          <a:p>
            <a:r>
              <a:rPr lang="en-US" sz="2400" dirty="0"/>
              <a:t>Output: vector space (hundreds of dimensions)</a:t>
            </a:r>
          </a:p>
          <a:p>
            <a:r>
              <a:rPr lang="en-US" sz="2400" dirty="0">
                <a:solidFill>
                  <a:srgbClr val="FF0000"/>
                </a:solidFill>
              </a:rPr>
              <a:t>Distributed representations: each word is assigned one vector in the space</a:t>
            </a:r>
          </a:p>
          <a:p>
            <a:r>
              <a:rPr lang="en-US" sz="2400" dirty="0"/>
              <a:t>How produced: neural network models with</a:t>
            </a:r>
          </a:p>
          <a:p>
            <a:pPr lvl="1"/>
            <a:r>
              <a:rPr lang="en-US" sz="2000" dirty="0"/>
              <a:t>Sliding bag-of-words or</a:t>
            </a:r>
          </a:p>
          <a:p>
            <a:pPr lvl="1"/>
            <a:r>
              <a:rPr lang="en-US" sz="2000" dirty="0"/>
              <a:t>Sliding skip-grams (target word is input, context word set is output)</a:t>
            </a:r>
          </a:p>
          <a:p>
            <a:pPr marL="0" indent="0">
              <a:buNone/>
            </a:pPr>
            <a:endParaRPr lang="en-US" sz="2000" dirty="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two people&#10;&#10;Description automatically generated">
            <a:extLst>
              <a:ext uri="{FF2B5EF4-FFF2-40B4-BE49-F238E27FC236}">
                <a16:creationId xmlns:a16="http://schemas.microsoft.com/office/drawing/2014/main" id="{3D80C464-A1E5-F221-F9BC-95BD7C8825FC}"/>
              </a:ext>
            </a:extLst>
          </p:cNvPr>
          <p:cNvPicPr>
            <a:picLocks noChangeAspect="1"/>
          </p:cNvPicPr>
          <p:nvPr/>
        </p:nvPicPr>
        <p:blipFill rotWithShape="1">
          <a:blip r:embed="rId3"/>
          <a:srcRect l="1984" r="-2" b="-2"/>
          <a:stretch/>
        </p:blipFill>
        <p:spPr>
          <a:xfrm>
            <a:off x="5977788" y="799352"/>
            <a:ext cx="5425410" cy="5259296"/>
          </a:xfrm>
          <a:prstGeom prst="rect">
            <a:avLst/>
          </a:prstGeom>
        </p:spPr>
      </p:pic>
    </p:spTree>
    <p:extLst>
      <p:ext uri="{BB962C8B-B14F-4D97-AF65-F5344CB8AC3E}">
        <p14:creationId xmlns:p14="http://schemas.microsoft.com/office/powerpoint/2010/main" val="1788280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9971-B07D-FD35-A0AA-FAB52C289C44}"/>
              </a:ext>
            </a:extLst>
          </p:cNvPr>
          <p:cNvSpPr>
            <a:spLocks noGrp="1"/>
          </p:cNvSpPr>
          <p:nvPr>
            <p:ph type="title"/>
          </p:nvPr>
        </p:nvSpPr>
        <p:spPr/>
        <p:txBody>
          <a:bodyPr/>
          <a:lstStyle/>
          <a:p>
            <a:r>
              <a:rPr lang="en-US" dirty="0"/>
              <a:t>Working with strings</a:t>
            </a:r>
          </a:p>
        </p:txBody>
      </p:sp>
      <p:sp>
        <p:nvSpPr>
          <p:cNvPr id="3" name="Content Placeholder 2">
            <a:extLst>
              <a:ext uri="{FF2B5EF4-FFF2-40B4-BE49-F238E27FC236}">
                <a16:creationId xmlns:a16="http://schemas.microsoft.com/office/drawing/2014/main" id="{1D11E152-9EE9-2866-2101-66ABB8E7ED9D}"/>
              </a:ext>
            </a:extLst>
          </p:cNvPr>
          <p:cNvSpPr>
            <a:spLocks noGrp="1"/>
          </p:cNvSpPr>
          <p:nvPr>
            <p:ph idx="1"/>
          </p:nvPr>
        </p:nvSpPr>
        <p:spPr/>
        <p:txBody>
          <a:bodyPr/>
          <a:lstStyle/>
          <a:p>
            <a:r>
              <a:rPr lang="en-US" dirty="0"/>
              <a:t>Strings of words: we can use Word2Vec embeddings</a:t>
            </a:r>
          </a:p>
          <a:p>
            <a:endParaRPr lang="en-US" dirty="0"/>
          </a:p>
          <a:p>
            <a:r>
              <a:rPr lang="en-US" dirty="0"/>
              <a:t>Other character strings (e.g., DNA): we can work with the raw strings (or their ASCII encodings), using distance measures based on </a:t>
            </a:r>
            <a:r>
              <a:rPr lang="en-US" dirty="0">
                <a:solidFill>
                  <a:srgbClr val="FF0000"/>
                </a:solidFill>
              </a:rPr>
              <a:t>estimating minimum amount of effort needed to make them identical</a:t>
            </a:r>
            <a:r>
              <a:rPr lang="en-US" dirty="0"/>
              <a:t>, e.g., number of additions, deletions, and perhaps character swaps needed.</a:t>
            </a:r>
          </a:p>
        </p:txBody>
      </p:sp>
    </p:spTree>
    <p:extLst>
      <p:ext uri="{BB962C8B-B14F-4D97-AF65-F5344CB8AC3E}">
        <p14:creationId xmlns:p14="http://schemas.microsoft.com/office/powerpoint/2010/main" val="2038270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2311</TotalTime>
  <Words>3374</Words>
  <Application>Microsoft Office PowerPoint</Application>
  <PresentationFormat>Widescreen</PresentationFormat>
  <Paragraphs>339</Paragraphs>
  <Slides>45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Data Pre-processing (and next steps for ML)</vt:lpstr>
      <vt:lpstr>Data</vt:lpstr>
      <vt:lpstr>Data Sourcing</vt:lpstr>
      <vt:lpstr>Good intentions may pave the way to “the bad place”!</vt:lpstr>
      <vt:lpstr>First steps with data collected</vt:lpstr>
      <vt:lpstr>Encoding nominal values to numbers</vt:lpstr>
      <vt:lpstr>Encoding nominal values to numerical vectors</vt:lpstr>
      <vt:lpstr>Word2Vec embedding</vt:lpstr>
      <vt:lpstr>Working with strings</vt:lpstr>
      <vt:lpstr>Numerical degree of precision needed?</vt:lpstr>
      <vt:lpstr>Missing Data</vt:lpstr>
      <vt:lpstr>Some Missing Data Imputation approaches</vt:lpstr>
      <vt:lpstr>Impossible data field values</vt:lpstr>
      <vt:lpstr>Data entry errors</vt:lpstr>
      <vt:lpstr>Normalizing numerical data</vt:lpstr>
      <vt:lpstr>Models</vt:lpstr>
      <vt:lpstr>Learning Algorithms</vt:lpstr>
      <vt:lpstr>Class Exercise</vt:lpstr>
      <vt:lpstr>What kind of data?</vt:lpstr>
      <vt:lpstr>Class Exercise</vt:lpstr>
      <vt:lpstr>What should we look for when deciding on criteria to evaluate learning?</vt:lpstr>
      <vt:lpstr>Criteria for evaluation</vt:lpstr>
      <vt:lpstr>Class Exercise</vt:lpstr>
      <vt:lpstr>Training vs. testing vs. cross-validation</vt:lpstr>
      <vt:lpstr>One approach to avoid over-training</vt:lpstr>
      <vt:lpstr>No Free Lunch Theorems [Wolpert and Macready, 1996-7]</vt:lpstr>
      <vt:lpstr>Model selection criteria</vt:lpstr>
      <vt:lpstr>On model complexity</vt:lpstr>
      <vt:lpstr>Amount of data vs. number of parameters</vt:lpstr>
      <vt:lpstr>Strategies for finding the right size model</vt:lpstr>
      <vt:lpstr>Gradient Descent</vt:lpstr>
      <vt:lpstr>Greedy or best-first or hill-climbing algorithms</vt:lpstr>
      <vt:lpstr>Example problems from Finance</vt:lpstr>
      <vt:lpstr>Evaluating 2-class classification performance in terms of True/False Positives/Negatives</vt:lpstr>
      <vt:lpstr>Class Exercise</vt:lpstr>
      <vt:lpstr>Class Exercise </vt:lpstr>
      <vt:lpstr>Class Exercise </vt:lpstr>
      <vt:lpstr>Suggestions</vt:lpstr>
      <vt:lpstr>MSE vs. Accuracy for classification problems</vt:lpstr>
      <vt:lpstr>Other concerns for classification problems</vt:lpstr>
      <vt:lpstr>Anomaly detection vs. classification</vt:lpstr>
      <vt:lpstr>Classification with clusters (and anomalies)</vt:lpstr>
      <vt:lpstr>When clustering is used…</vt:lpstr>
      <vt:lpstr>If you are evaluating a new algorithm or model, what is the “straw man” for comparison?</vt:lpstr>
      <vt:lpstr>Tradeoffs in Machine Learning</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Machine Learning</dc:title>
  <dc:creator>Chilukuri K Mohan</dc:creator>
  <cp:lastModifiedBy>Arlene Dcosta</cp:lastModifiedBy>
  <cp:revision>28</cp:revision>
  <dcterms:created xsi:type="dcterms:W3CDTF">2019-01-15T17:27:55Z</dcterms:created>
  <dcterms:modified xsi:type="dcterms:W3CDTF">2023-09-12T14:45:21Z</dcterms:modified>
</cp:coreProperties>
</file>