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7" r:id="rId3"/>
    <p:sldId id="315" r:id="rId4"/>
    <p:sldId id="257" r:id="rId5"/>
    <p:sldId id="260" r:id="rId6"/>
    <p:sldId id="302" r:id="rId7"/>
    <p:sldId id="303" r:id="rId8"/>
    <p:sldId id="316" r:id="rId9"/>
    <p:sldId id="304" r:id="rId10"/>
    <p:sldId id="305" r:id="rId11"/>
    <p:sldId id="306" r:id="rId12"/>
    <p:sldId id="307" r:id="rId13"/>
    <p:sldId id="308" r:id="rId14"/>
    <p:sldId id="310" r:id="rId15"/>
    <p:sldId id="309" r:id="rId16"/>
    <p:sldId id="301" r:id="rId17"/>
    <p:sldId id="313" r:id="rId18"/>
    <p:sldId id="258" r:id="rId19"/>
    <p:sldId id="311" r:id="rId20"/>
    <p:sldId id="312" r:id="rId21"/>
    <p:sldId id="259" r:id="rId22"/>
    <p:sldId id="261" r:id="rId23"/>
    <p:sldId id="314" r:id="rId24"/>
    <p:sldId id="262" r:id="rId25"/>
    <p:sldId id="268" r:id="rId26"/>
    <p:sldId id="295" r:id="rId27"/>
    <p:sldId id="266" r:id="rId28"/>
    <p:sldId id="269" r:id="rId29"/>
    <p:sldId id="296" r:id="rId30"/>
    <p:sldId id="297" r:id="rId31"/>
    <p:sldId id="264" r:id="rId32"/>
    <p:sldId id="274" r:id="rId33"/>
    <p:sldId id="285" r:id="rId34"/>
    <p:sldId id="272" r:id="rId35"/>
    <p:sldId id="273" r:id="rId36"/>
    <p:sldId id="270" r:id="rId37"/>
    <p:sldId id="271" r:id="rId38"/>
    <p:sldId id="293" r:id="rId39"/>
    <p:sldId id="317" r:id="rId40"/>
    <p:sldId id="275" r:id="rId41"/>
    <p:sldId id="276" r:id="rId42"/>
    <p:sldId id="277" r:id="rId43"/>
    <p:sldId id="279" r:id="rId44"/>
    <p:sldId id="280" r:id="rId45"/>
    <p:sldId id="281" r:id="rId46"/>
    <p:sldId id="282" r:id="rId47"/>
    <p:sldId id="284" r:id="rId48"/>
    <p:sldId id="283" r:id="rId49"/>
    <p:sldId id="287" r:id="rId50"/>
    <p:sldId id="288" r:id="rId51"/>
    <p:sldId id="286" r:id="rId52"/>
    <p:sldId id="294" r:id="rId53"/>
    <p:sldId id="289" r:id="rId54"/>
    <p:sldId id="290" r:id="rId55"/>
    <p:sldId id="291" r:id="rId56"/>
    <p:sldId id="299" r:id="rId57"/>
    <p:sldId id="300" r:id="rId58"/>
    <p:sldId id="29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p:restoredTop sz="94640"/>
  </p:normalViewPr>
  <p:slideViewPr>
    <p:cSldViewPr>
      <p:cViewPr varScale="1">
        <p:scale>
          <a:sx n="92" d="100"/>
          <a:sy n="92"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27.552"/>
    </inkml:context>
    <inkml:brush xml:id="br0">
      <inkml:brushProperty name="width" value="0.05" units="cm"/>
      <inkml:brushProperty name="height" value="0.05" units="cm"/>
    </inkml:brush>
  </inkml:definitions>
  <inkml:trace contextRef="#ctx0" brushRef="#br0">0 1 24575,'53'65'0,"-1"1"0,-29-43 0,37 47 0,-10-21 0,-50-83 0,0 19 0,0-7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6.240"/>
    </inkml:context>
    <inkml:brush xml:id="br0">
      <inkml:brushProperty name="width" value="0.05" units="cm"/>
      <inkml:brushProperty name="height" value="0.05" units="cm"/>
    </inkml:brush>
  </inkml:definitions>
  <inkml:trace contextRef="#ctx0" brushRef="#br0">10 0 24575,'-5'4'0,"1"2"0,4 15 0,0-3 0,4 5 0,2-2 0,5-5 0,0 6 0,-1-5 0,1 4 0,-1-10 0,1 10 0,-1-10 0,-4 9 0,-1-8 0,-1 3 0,-3-5 0,3 0 0,-4 0 0,0-1 0,5 1 0,-4 0 0,3-1 0,-4 1 0,0 0 0,0 0 0,0 0 0,0 0 0,4-5 0,1 0 0,4-5 0,-4 4 0,4-3 0,-4 8 0,4-4 0,1 0 0,0 4 0,0-8 0,0 8 0,-1-8 0,-3 8 0,2-8 0,-7 8 0,4-8 0,-5 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7.705"/>
    </inkml:context>
    <inkml:brush xml:id="br0">
      <inkml:brushProperty name="width" value="0.05" units="cm"/>
      <inkml:brushProperty name="height" value="0.05" units="cm"/>
    </inkml:brush>
  </inkml:definitions>
  <inkml:trace contextRef="#ctx0" brushRef="#br0">306 1 24575,'-15'19'0,"-4"1"0,7 2 0,-9 0 0,10-5 0,-5 4 0,6-10 0,-1 4 0,1-5 0,0 0 0,0 5 0,-5-3 0,2 9 0,-7-4 0,3 5 0,0 0 0,-4-5 0,9 4 0,-4-9 0,10 3 0,-3-5 0,4-1 0,0-3 0,0-2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9.555"/>
    </inkml:context>
    <inkml:brush xml:id="br0">
      <inkml:brushProperty name="width" value="0.05" units="cm"/>
      <inkml:brushProperty name="height" value="0.05" units="cm"/>
    </inkml:brush>
  </inkml:definitions>
  <inkml:trace contextRef="#ctx0" brushRef="#br0">10 0 24575,'0'14'0,"0"0"0,0-5 0,0 1 0,-4-5 0,3 4 0,-4-3 0,5 3 0,5-3 0,-4 2 0,3-3 0,-4 5 0,0 0 0,5 0 0,0 0 0,5-1 0,0 1 0,0 0 0,0 0 0,0 0 0,0 0 0,0 0 0,0 0 0,-1 0 0,1-5 0,0 4 0,0-3 0,0-1 0,0 4 0,0-8 0,0 8 0,0-8 0,0 8 0,0-8 0,0 8 0,0-8 0,-1 3 0,-3-4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1.260"/>
    </inkml:context>
    <inkml:brush xml:id="br0">
      <inkml:brushProperty name="width" value="0.05" units="cm"/>
      <inkml:brushProperty name="height" value="0.05" units="cm"/>
    </inkml:brush>
  </inkml:definitions>
  <inkml:trace contextRef="#ctx0" brushRef="#br0">494 1 24575,'-15'20'0,"-2"6"0,-5-2 0,-9 12 0,6-6 0,-14 17 0,6-7 0,-7 7 0,0-8 0,0 8 0,7-7 0,-6 7 0,13-11 0,1-5 0,3-2 0,10-13 0,2 0 0,1-7 0,8 1 0,-8-4 0,8-2 0,-3-4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2.587"/>
    </inkml:context>
    <inkml:brush xml:id="br0">
      <inkml:brushProperty name="width" value="0.05" units="cm"/>
      <inkml:brushProperty name="height" value="0.05" units="cm"/>
    </inkml:brush>
  </inkml:definitions>
  <inkml:trace contextRef="#ctx0" brushRef="#br0">0 0 24575,'21'21'0,"-6"-3"0,8 17 0,2-4 0,1 5 0,-1-4 0,-2 2 0,-11-10 0,5 4 0,-7-11 0,1-2 0,-1-5 0,-5 0 0,4 0 0,-4 0 0,5 0 0,0-1 0,0 1 0,0 0 0,-5 0 0,4-5 0,-4 4 0,5-4 0,-1 0 0,1 4 0,0-8 0,-5 8 0,3-8 0,-7 3 0,4-4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4.193"/>
    </inkml:context>
    <inkml:brush xml:id="br0">
      <inkml:brushProperty name="width" value="0.05" units="cm"/>
      <inkml:brushProperty name="height" value="0.05" units="cm"/>
    </inkml:brush>
  </inkml:definitions>
  <inkml:trace contextRef="#ctx0" brushRef="#br0">444 1 24575,'-4'9'0,"-2"6"0,-10 2 0,-2 11 0,-4-4 0,-2 10 0,6-4 0,-4 0 0,10-2 0,-4-11 0,5 3 0,1-8 0,0 3 0,-5-5 0,3 6 0,-3-5 0,4 5 0,-4-1 0,4-4 0,-10 10 0,4-5 0,1 1 0,-5 4 0,4-10 0,0 10 0,2-9 0,-1 4 0,9-6 0,-7-4 0,9 2 0,-1-7 0,2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5.695"/>
    </inkml:context>
    <inkml:brush xml:id="br0">
      <inkml:brushProperty name="width" value="0.05" units="cm"/>
      <inkml:brushProperty name="height" value="0.05" units="cm"/>
    </inkml:brush>
  </inkml:definitions>
  <inkml:trace contextRef="#ctx0" brushRef="#br0">0 0 24575,'0'15'0,"0"-4"0,0 4 0,0-5 0,0 5 0,0 2 0,0 0 0,0-2 0,0 0 0,0-3 0,0 3 0,0-6 0,0 1 0,0-1 0,4 1 0,2-5 0,3 3 0,1-7 0,-1 3 0,1 0 0,-1-3 0,0 3 0,1 1 0,0 0 0,5 6 0,2-1 0,-1 1 0,5 0 0,-10-1 0,4 0 0,-5-4 0,0 2 0,0-7 0,0 8 0,0-4 0,-1 5 0,1-1 0,-1 1 0,1 0 0,-4 0 0,3 0 0,-8 0 0,7-5 0,-7 4 0,4-8 0,-5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9.246"/>
    </inkml:context>
    <inkml:brush xml:id="br0">
      <inkml:brushProperty name="width" value="0.05" units="cm"/>
      <inkml:brushProperty name="height" value="0.05" units="cm"/>
    </inkml:brush>
  </inkml:definitions>
  <inkml:trace contextRef="#ctx0" brushRef="#br0">298 0 24575,'-15'0'0,"4"0"0,-10 0 0,10 10 0,-10-7 0,4 11 0,0-3 0,-4 2 0,9 2 0,-3-5 0,4 6 0,1-5 0,0 4 0,0 1 0,0-5 0,-1 9 0,5-8 0,-4 8 0,5-8 0,-6 8 0,5-8 0,-3 3 0,8-5 0,-9 5 0,9-4 0,-4 10 0,5-10 0,-5 10 0,4-10 0,-4 5 0,5-1 0,0-4 0,0 4 0,0-5 0,0 0 0,0 0 0,0 0 0,0 0 0,5 0 0,0 0 0,11 0 0,0-4 0,6 4 0,0-9 0,6 4 0,2-5 0,0 0 0,5 0 0,-12 0 0,6 0 0,-7 0 0,0 0 0,0 0 0,-1 0 0,-4-5 0,-2 4 0,1-8 0,-5 3 0,4 0 0,-5-2 0,0 2 0,0-4 0,-4 0 0,-2 0 0,0 0 0,-3 0 0,9-5 0,-9-2 0,9-5 0,-9 6 0,9-5 0,-9 10 0,4-10 0,-5 10 0,0-4 0,0 5 0,0 0 0,0 0 0,0 0 0,0 0 0,0-5 0,0-1 0,0 0 0,0 1 0,0 5 0,0 0 0,-5 5 0,4-4 0,-7 8 0,2-8 0,-4 8 0,5-8 0,-3 8 0,2-3 0,-9 4 0,-1 0 0,-6 0 0,0 0 0,0 0 0,10 0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1.121"/>
    </inkml:context>
    <inkml:brush xml:id="br0">
      <inkml:brushProperty name="width" value="0.05" units="cm"/>
      <inkml:brushProperty name="height" value="0.05" units="cm"/>
    </inkml:brush>
  </inkml:definitions>
  <inkml:trace contextRef="#ctx0" brushRef="#br0">60 128 24575,'-14'0'0,"8"4"0,-8 7 0,13 0 0,-8 5 0,3-7 0,1 1 0,0 0 0,5 0 0,0-1 0,0 1 0,0 0 0,0 0 0,0 0 0,4-1 0,2-3 0,4 2 0,5-6 0,1 2 0,6 1 0,0-4 0,0 4 0,0-5 0,0 0 0,0 0 0,-5 0 0,4 0 0,-5 0 0,6 0 0,-5 0 0,4 0 0,-5 0 0,6 0 0,0 0 0,-5 0 0,4-5 0,-10 4 0,4-8 0,-5 3 0,0 1 0,0-4 0,0 3 0,0-4 0,0 0 0,0-5 0,0 4 0,-4-5 0,-1 6 0,-5 1 0,0-1 0,0-6 0,0 5 0,0-4 0,0 5 0,0 0 0,0-4 0,-5 2 0,0-2 0,-11 4 0,0 4 0,-1-3 0,-3 3 0,3-5 0,0 5 0,-3-4 0,3 9 0,-5-4 0,5 5 0,-3 0 0,3 0 0,-5 0 0,0 0 0,0 0 0,0 0 0,0 0 0,0 0 0,5 0 0,2 0 0,5 0 0,5 5 0,-4-4 0,8 7 0,-4-2 0,5 4 0,0-5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3.105"/>
    </inkml:context>
    <inkml:brush xml:id="br0">
      <inkml:brushProperty name="width" value="0.05" units="cm"/>
      <inkml:brushProperty name="height" value="0.05" units="cm"/>
    </inkml:brush>
  </inkml:definitions>
  <inkml:trace contextRef="#ctx0" brushRef="#br0">10 102 24575,'-5'4'0,"1"2"0,4 3 0,0 1 0,0 0 0,0 0 0,0 0 0,0 0 0,0 0 0,0 0 0,0 0 0,0-1 0,0 1 0,0 0 0,4 0 0,2 6 0,4-5 0,1 9 0,-5-8 0,3 3 0,-3 0 0,4-3 0,-4 3 0,3-5 0,-3 0 0,-1 0 0,4-5 0,-4 4 0,5-8 0,0 8 0,0-8 0,0 8 0,0-8 0,0 3 0,5-4 0,2 0 0,0 0 0,3 0 0,3 0 0,1 0 0,4 0 0,0 0 0,-4 0 0,20-5 0,-18-6 0,12-2 0,-16-3 0,-5 6 0,4-6 0,-10 5 0,4-4 0,-5 5 0,1-6 0,-1 5 0,-4-10 0,-2 10 0,-4-10 0,0 10 0,0-10 0,0 10 0,0-9 0,0 8 0,0-8 0,0 8 0,-4-3 0,-2 5 0,-4-5 0,-6 3 0,4-3 0,-8 9 0,9-3 0,-10 3 0,4 0 0,-5-4 0,6 5 0,-5-1 0,4-3 0,1 7 0,-5-3 0,5 5 0,-6 0 0,-5 0 0,4 0 0,-3 0 0,4 0 0,5 0 0,-4 0 0,5 0 0,-1 0 0,-4 0 0,10 0 0,-4 5 0,5 0 0,0 5 0,0 0 0,0 0 0,0 0 0,0 0 0,0 0 0,0 0 0,5-5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0.701"/>
    </inkml:context>
    <inkml:brush xml:id="br0">
      <inkml:brushProperty name="width" value="0.05" units="cm"/>
      <inkml:brushProperty name="height" value="0.05" units="cm"/>
    </inkml:brush>
  </inkml:definitions>
  <inkml:trace contextRef="#ctx0" brushRef="#br0">286 1 24575,'0'9'0,"0"1"0,-4 0 0,-2 0 0,-4-5 0,5 9 0,-4-11 0,8 11 0,-13-3 0,11 0 0,-16 10 0,12-5 0,-9 1 0,5 4 0,1-5 0,-1 1 0,1-2 0,-1 0 0,1-3 0,4 3 0,-2-5 0,2 0 0,1 0 0,-4-5 0,8 4 0,-8-3 0,3 4 0,-4-5 0,0 4 0,1-4 0,-1 5 0,4 0 0,-3 0 0,4 0 0,-1 0 0,-2-5 0,7-1 0,-3-4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4.907"/>
    </inkml:context>
    <inkml:brush xml:id="br0">
      <inkml:brushProperty name="width" value="0.05" units="cm"/>
      <inkml:brushProperty name="height" value="0.05" units="cm"/>
    </inkml:brush>
  </inkml:definitions>
  <inkml:trace contextRef="#ctx0" brushRef="#br0">0 272 24575,'0'9'0,"0"6"0,0-4 0,0 4 0,0-5 0,5 0 0,0 0 0,5 0 0,5 1 0,-3-6 0,3 4 0,0-7 0,2 7 0,-1-8 0,0 4 0,-1-5 0,2 0 0,5 0 0,0 0 0,0 0 0,0 0 0,0 0 0,0 0 0,0 0 0,-6 0 0,0 0 0,-6 0 0,0 0 0,-1 0 0,1 0 0,0 0 0,0 0 0,0 0 0,-5-4 0,4-2 0,-8-4 0,8-5 0,-7 4 0,3-5 0,-5 6 0,0 0 0,0 0 0,0 0 0,0-5 0,0 4 0,0-4 0,0-1 0,0 5 0,0-4 0,0 5 0,-5-5 0,-1 3 0,-4-3 0,0 5 0,0 0 0,0 0 0,-5-5 0,3 4 0,-8-10 0,3 4 0,0 1 0,-3 0 0,8 6 0,1-1 0,3 2 0,2 3 0,-3 2 0,-1 4 0,1 0 0,-1 0 0,0 0 0,-6 0 0,0 0 0,-6 9 0,0 4 0,0 4 0,5 4 0,1-10 0,6 5 0,4-7 0,2 1 0,4-4 0,0-2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3.638"/>
    </inkml:context>
    <inkml:brush xml:id="br0">
      <inkml:brushProperty name="width" value="0.05" units="cm"/>
      <inkml:brushProperty name="height" value="0.05" units="cm"/>
    </inkml:brush>
  </inkml:definitions>
  <inkml:trace contextRef="#ctx0" brushRef="#br0">277 107 24575,'-14'0'0,"-12"0"0,8 10 0,-16 3 0,10 9 0,-11 2 0,17-7 0,-9 5 0,15-6 0,-3 1 0,4 4 0,1-10 0,4 10 0,-8-10 0,11 10 0,-6-4 0,9 0 0,0 3 0,0-3 0,0 5 0,0-5 0,0 3 0,0-3 0,0 5 0,0-5 0,0 3 0,0-3 0,5 5 0,0-5 0,6 3 0,-1-8 0,1 3 0,4-5 0,-4 0 0,10 1 0,-5 0 0,6-5 0,0-1 0,0-5 0,-5 0 0,-2 0 0,1 0 0,-5 0 0,4 0 0,-5 0 0,0 0 0,0 0 0,0 0 0,0-10 0,0 3 0,-4-14 0,-1 5 0,-5-6 0,0 0 0,0 0 0,0 0 0,0-7 0,0 6 0,0-5 0,0-1 0,0 6 0,0-12 0,0 5 0,0 0 0,0 2 0,0 0 0,0 4 0,0-11 0,0 12 0,0-5 0,0 6 0,-5 0 0,-1 0 0,-5 5 0,-4 1 0,8 6 0,-8 0 0,10 0 0,-5 0 0,0 0 0,0 4 0,5 2 0,0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5.381"/>
    </inkml:context>
    <inkml:brush xml:id="br0">
      <inkml:brushProperty name="width" value="0.05" units="cm"/>
      <inkml:brushProperty name="height" value="0.05" units="cm"/>
    </inkml:brush>
  </inkml:definitions>
  <inkml:trace contextRef="#ctx0" brushRef="#br0">24 289 24575,'0'9'0,"0"1"0,0 0 0,0-1 0,5-3 0,0 2 0,5-2 0,5-1 0,-3 4 0,3-8 0,-5 4 0,0-1 0,0-3 0,0 4 0,-1-5 0,7 0 0,-5 0 0,10 0 0,-5 0 0,1 0 0,4 0 0,-10 0 0,4 0 0,-5 0 0,0 0 0,0 0 0,0-5 0,0 0 0,0-1 0,0-3 0,0 4 0,0-1 0,0-3 0,-1 4 0,-3-5 0,-2 0 0,-4 0 0,0 1 0,0-1 0,0 0 0,0-5 0,0 3 0,0-3 0,0 5 0,0 0 0,0-5 0,-4 4 0,-2-10 0,-9 9 0,-3-4 0,1 0 0,-3 4 0,2-9 0,-10 9 0,5-4 0,-6 4 0,7 1 0,6 1 0,-5 4 0,10-3 0,-5 8 0,7-4 0,-1 5 0,1 0 0,-1 0 0,0 0 0,0 0 0,0 0 0,0 0 0,0 5 0,0-4 0,0 8 0,5-4 0,0 5 0,5-1 0,0 1 0,0 0 0,0 0 0,0 0 0,0-5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7.175"/>
    </inkml:context>
    <inkml:brush xml:id="br0">
      <inkml:brushProperty name="width" value="0.05" units="cm"/>
      <inkml:brushProperty name="height" value="0.05" units="cm"/>
    </inkml:brush>
  </inkml:definitions>
  <inkml:trace contextRef="#ctx0" brushRef="#br0">22 156 24575,'-12'14'0,"3"3"0,9-2 0,0 5 0,0-8 0,4 3 0,2 0 0,0-4 0,3 5 0,-4-6 0,5 0 0,6 0 0,-5 0 0,9 1 0,-3-1 0,0 1 0,-2-5 0,0-2 0,-3-4 0,3 0 0,-5 0 0,0 0 0,5 0 0,-4 0 0,5 0 0,-6 0 0,0 0 0,-1 0 0,1 0 0,0 0 0,0 0 0,0 0 0,-5-4 0,4-1 0,-8-10 0,4 3 0,-1-8 0,-2 3 0,3-5 0,-5 0 0,0 6 0,0-5 0,0 10 0,0-10 0,0 10 0,0-5 0,0 6 0,0 1 0,0-1 0,0 0 0,-5 0 0,0 0 0,-5 0 0,0 0 0,-6 0 0,5 0 0,-4 0 0,5 0 0,-5 4 0,3-3 0,-3 4 0,5-1 0,5-3 0,-3 8 0,2-3 0,-3 4 0,0 0 0,-2 10 0,-4 2 0,-2 10 0,5-10 0,2-2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9.293"/>
    </inkml:context>
    <inkml:brush xml:id="br0">
      <inkml:brushProperty name="width" value="0.05" units="cm"/>
      <inkml:brushProperty name="height" value="0.05" units="cm"/>
    </inkml:brush>
  </inkml:definitions>
  <inkml:trace contextRef="#ctx0" brushRef="#br0">85 42 24575,'-5'8'0,"0"-2"0,5 8 0,0 1 0,-5 2 0,-1 5 0,-5 0 0,0-1 0,5 1 0,-4 0 0,5-5 0,-1 4 0,1-10 0,5 10 0,-4-10 0,3 4 0,-4 1 0,5-5 0,0 9 0,0-8 0,0 3 0,0 0 0,0-3 0,0 3 0,0-5 0,0 0 0,0 0 0,0 0 0,0 0 0,0 0 0,0-1 0,0 1 0,0 0 0,0 0 0,4 0 0,2-5 0,4 0 0,0-5 0,0 0 0,5 0 0,1 0 0,6 0 0,0 0 0,0 0 0,-5 0 0,4 0 0,-5 0 0,6 0 0,0 0 0,0 0 0,0-5 0,0-1 0,-5-5 0,4 0 0,-10 1 0,4 4 0,-5-3 0,0 4 0,0-5 0,-5 0 0,4 0 0,-3-5 0,0 3 0,3-3 0,-8 0 0,8 4 0,-8-5 0,4 6 0,-5 0 0,0 0 0,0 1 0,0-7 0,0 5 0,0-10 0,0 5 0,0-1 0,0-4 0,0 5 0,-5-1 0,-1-4 0,-4 10 0,-1-9 0,6 8 0,-5-3 0,5 5 0,-5 0 0,-5 0 0,3 0 0,-3-1 0,5 1 0,0 0 0,0 5 0,0-4 0,0 8 0,0-8 0,1 8 0,-1-3 0,-6-1 0,5 3 0,-10-2 0,10 4 0,-10 0 0,10 0 0,-4 0 0,5 0 0,0 0 0,5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35.050"/>
    </inkml:context>
    <inkml:brush xml:id="br0">
      <inkml:brushProperty name="width" value="0.05" units="cm"/>
      <inkml:brushProperty name="height" value="0.05" units="cm"/>
    </inkml:brush>
  </inkml:definitions>
  <inkml:trace contextRef="#ctx0" brushRef="#br0">133 78 24575,'0'15'0,"0"-4"0,5 10 0,-4-10 0,9 9 0,-9-8 0,9 15 0,-9-15 0,5 15 0,-6-10 0,5 5 0,-4-6 0,4 0 0,-5-6 0,0 0 0,0 0 0,0-1 0,0 1 0,0 0 0,0-1 0,0 1 0,0 5 0,0-3 0,0 8 0,0-8 0,0 3 0,0-5 0,0 0 0,0 0 0,0-1 0,0 0 0,0 1 0,4-5 0,1-5 0,5-1 0,-1-7 0,6 2 0,2-5 0,5 0 0,0 0 0,0 0 0,0 0 0,-5 1 0,3-1 0,-8 5 0,3-3 0,-5 8 0,0-8 0,0 8 0,0-4 0,-5 1 0,4 3 0,-4-8 0,5 4 0,0-1 0,0-3 0,0 4 0,0-1 0,0-3 0,0 8 0,0-3 0,-5-1 0,3 4 0,-7-7 0,3 3 0,-8 0 0,-2 1 0,1-1 0,-4 0 0,4-5 0,-1-5 0,-3 3 0,4-3 0,-1 0 0,-3 4 0,8-10 0,-8 4 0,3 1 0,0-5 0,2 10 0,-1-10 0,4 10 0,-4-5 0,1 11 0,2-4 0,-2 4 0,4-5 0,-4 0 0,2 0 0,-2 0 0,4 0 0,-4 4 0,3-2 0,-8 6 0,4-2 0,-10 4 0,-1 5 0,-6 1 0,-6 6 0,4-1 0,1 0 0,3 0 0,8-1 0,-3-4 0,5 2 0,0-2 0,0-1 0,0 4 0,-5-3 0,4 0 0,-10 4 0,10-9 0,-4 8 0,5-8 0,0 4 0,4-1 0,-3-3 0,4 4 0,0-1 0,-4 2 0,4-1 0,-5 4 0,0-8 0,0 8 0,0-8 0,0 3 0,5-4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39.591"/>
    </inkml:context>
    <inkml:brush xml:id="br0">
      <inkml:brushProperty name="width" value="0.05" units="cm"/>
      <inkml:brushProperty name="height" value="0.05" units="cm"/>
    </inkml:brush>
  </inkml:definitions>
  <inkml:trace contextRef="#ctx0" brushRef="#br0">6 133 24575,'0'14'0,"0"3"0,0 5 0,0 0 0,0 6 0,0-5 0,0 6 0,0-7 0,4-6 0,-3 0 0,8-6 0,-8 0 0,3 5 0,1-4 0,-4 4 0,3-5 0,1 0 0,-4 0 0,3 0 0,-4 0 0,5 0 0,-4 0 0,3 0 0,-4 0 0,5-5 0,-4 3 0,7-7 0,-7 8 0,8-8 0,-8-1 0,12-5 0,-6-5 0,14-1 0,-10 1 0,10-1 0,-10 1 0,10-1 0,-10 1 0,4 0 0,-5 0 0,0 0 0,0 4 0,0-2 0,0 6 0,0-2 0,0 4 0,0-4 0,-1 2 0,1-2 0,-1 0 0,1 3 0,0-8 0,0 8 0,0-8 0,0 8 0,0-4 0,-1 1 0,1 3 0,-5-7 0,-1 3 0,-4-4 0,0-6 0,0 4 0,0-5 0,-4 1 0,2 4 0,-7-10 0,7 5 0,-7-6 0,7 5 0,-7-4 0,7 10 0,-7-10 0,7 10 0,-3-4 0,1-1 0,2 5 0,-3-4 0,5 6 0,-4 3 0,3-2 0,-7 7 0,2-7 0,-3 3 0,-1 0 0,5-4 0,-3 8 0,3-4 0,-5 5 0,1 0 0,-1 0 0,0 0 0,0 0 0,-5 0 0,3 0 0,-8 0 0,3 5 0,-5 1 0,0 5 0,0 0 0,0 0 0,0 0 0,6 0 0,0-1 0,7-4 0,-1 3 0,4-8 0,2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3.199"/>
    </inkml:context>
    <inkml:brush xml:id="br0">
      <inkml:brushProperty name="width" value="0.05" units="cm"/>
      <inkml:brushProperty name="height" value="0.05" units="cm"/>
    </inkml:brush>
  </inkml:definitions>
  <inkml:trace contextRef="#ctx0" brushRef="#br0">0 1 24575,'0'14'0,"0"5"0,0-2 0,0 11 0,0-4 0,0 4 0,0 0 0,0-4 0,0 10 0,5-10 0,-4-1 0,4-2 0,-5-10 0,0 4 0,4-5 0,-2 0 0,2 0 0,-4 0 0,0 0 0,0 0 0,4-5 0,-3 4 0,4-8 0,-5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5.682"/>
    </inkml:context>
    <inkml:brush xml:id="br0">
      <inkml:brushProperty name="width" value="0.05" units="cm"/>
      <inkml:brushProperty name="height" value="0.05" units="cm"/>
    </inkml:brush>
  </inkml:definitions>
  <inkml:trace contextRef="#ctx0" brushRef="#br0">28 20 24575,'9'0'0,"0"0"0,1 0 0,0 0 0,-1 0 0,1 0 0,-1 0 0,1 0 0,0 0 0,5 0 0,1 0 0,6 0 0,-5 0 0,4 0 0,-10 0 0,4 0 0,-5 0 0,0 0 0,0 0 0,-1 0 0,1-4 0,-1 3 0,1-4 0,0 5 0,0-4 0,0 3 0,-1-4 0,0 5 0,-4 4 0,-1 2 0,-4 3 0,0 1 0,0 0 0,0 5 0,0-3 0,0 3 0,0-5 0,0 0 0,0 0 0,0 0 0,0 0 0,0-1 0,0 1 0,0 0 0,5 0 0,-4 0 0,3 5 0,-4-3 0,0 3 0,0-5 0,0 0 0,0 0 0,-4-5 0,-1-1 0,-10-4 0,4 0 0,-10 0 0,4 0 0,-5 0 0,0 0 0,0 5 0,0-4 0,0 9 0,-6-9 0,5 9 0,-6-4 0,13 0 0,-5 4 0,10-9 0,-4 8 0,5-7 0,0 6 0,0-7 0,5 4 0,1-5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7.448"/>
    </inkml:context>
    <inkml:brush xml:id="br0">
      <inkml:brushProperty name="width" value="0.05" units="cm"/>
      <inkml:brushProperty name="height" value="0.05" units="cm"/>
    </inkml:brush>
  </inkml:definitions>
  <inkml:trace contextRef="#ctx0" brushRef="#br0">0 0 24575,'15'0'0,"0"0"0,7 0 0,-1 0 0,1 0 0,6 0 0,-5 0 0,12 0 0,-5 0 0,0 0 0,4 6 0,-10 0 0,-1 5 0,-3 0 0,-8-1 0,3 0 0,-5 0 0,0 0 0,0 0 0,0 0 0,-1-4 0,-3 3 0,-2-8 0,-4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4.284"/>
    </inkml:context>
    <inkml:brush xml:id="br0">
      <inkml:brushProperty name="width" value="0.05" units="cm"/>
      <inkml:brushProperty name="height" value="0.05" units="cm"/>
    </inkml:brush>
  </inkml:definitions>
  <inkml:trace contextRef="#ctx0" brushRef="#br0">234 0 24575,'0'15'0,"0"-4"0,0 4 0,0 6 0,0-8 0,0 14 0,0-15 0,0 15 0,0-15 0,-5 10 0,4-7 0,-13-3 0,12 3 0,-8-4 0,6-1 0,2-1 0,-2 1 0,0-1 0,3 1 0,-8 0 0,3 0 0,-9 5 0,3 1 0,-9 6 0,9 7 0,-9-6 0,3 6 0,1-7 0,2-6 0,4 0 0,1-6 0,5-1 0,0 1 0,1-4 0,3-2 0,-4-4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9.040"/>
    </inkml:context>
    <inkml:brush xml:id="br0">
      <inkml:brushProperty name="width" value="0.05" units="cm"/>
      <inkml:brushProperty name="height" value="0.05" units="cm"/>
    </inkml:brush>
  </inkml:definitions>
  <inkml:trace contextRef="#ctx0" brushRef="#br0">105 1 24575,'0'4'0,"0"10"0,0 3 0,0 10 0,0-10 0,0 5 0,0 6 0,0-4 0,0 11 0,0-17 0,0 15 0,0-8 0,0 4 0,0 6 0,0-17 0,0 9 0,0-15 0,0 3 0,0-5 0,0-1 0,0 1 0,0-1 0,0 1 0,0-1 0,0 1 0,0-1 0,0 0 0,0 1 0,-10 0 0,8 0 0,-13 0 0,10 0 0,-6 6 0,-4-5 0,8 10 0,-8-9 0,10 3 0,-1-5 0,-2 0 0,6 0 0,-2-4 0,4-2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0.492"/>
    </inkml:context>
    <inkml:brush xml:id="br0">
      <inkml:brushProperty name="width" value="0.05" units="cm"/>
      <inkml:brushProperty name="height" value="0.05" units="cm"/>
    </inkml:brush>
  </inkml:definitions>
  <inkml:trace contextRef="#ctx0" brushRef="#br0">0 6 24575,'20'0'0,"6"0"0,4 0 0,0 0 0,-2 0 0,-11-5 0,-2 4 0,-9 1 0,2 1 0,-2 8 0,-1-4 0,4 5 0,-3 0 0,3 0 0,1 0 0,0 0 0,0 0 0,-4 0 0,3 0 0,-4 0 0,4-1 0,1 1 0,-1-5 0,-3 3 0,3-2 0,-4-1 0,1 4 0,2-8 0,-2 3 0,3-4 0,1 0 0,0 0 0,0 0 0,5 0 0,2 0 0,0 0 0,-2 0 0,-5 0 0,0 0 0,0 0 0,0 0 0,-5 0 0,-1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1.676"/>
    </inkml:context>
    <inkml:brush xml:id="br0">
      <inkml:brushProperty name="width" value="0.05" units="cm"/>
      <inkml:brushProperty name="height" value="0.05" units="cm"/>
    </inkml:brush>
  </inkml:definitions>
  <inkml:trace contextRef="#ctx0" brushRef="#br0">151 0 24575,'-5'4'0,"0"1"0,5 10 0,0 1 0,0 0 0,0-2 0,0 2 0,-9 0 0,6 0 0,-11 0 0,13-6 0,-8 0 0,8-1 0,-8 1 0,4 0 0,-1 0 0,-3 0 0,8 0 0,-3 0 0,-1-4 0,4 2 0,-7-2 0,3 3 0,0 1 0,-4-1 0,3 7 0,0-5 0,-3 4 0,8 1 0,-8-5 0,8 0 0,-3-7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3.256"/>
    </inkml:context>
    <inkml:brush xml:id="br0">
      <inkml:brushProperty name="width" value="0.05" units="cm"/>
      <inkml:brushProperty name="height" value="0.05" units="cm"/>
    </inkml:brush>
  </inkml:definitions>
  <inkml:trace contextRef="#ctx0" brushRef="#br0">0 1 24575,'14'0'0,"-4"0"0,9 0 0,-7 0 0,7 0 0,-8 0 0,3 0 0,-4 0 0,-1 0 0,1 0 0,0 4 0,0 2 0,-1-1 0,-4-1 0,0-4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5.001"/>
    </inkml:context>
    <inkml:brush xml:id="br0">
      <inkml:brushProperty name="width" value="0.05" units="cm"/>
      <inkml:brushProperty name="height" value="0.05" units="cm"/>
    </inkml:brush>
  </inkml:definitions>
  <inkml:trace contextRef="#ctx0" brushRef="#br0">0 0 24575,'10'0'0,"-1"0"0,1 0 0,0 0 0,0 0 0,0 0 0,5 0 0,-4 0 0,10 0 0,-4 0 0,5 0 0,0 0 0,0 5 0,-6 1 0,5 0 0,-10-2 0,10 1 0,-10-4 0,4 4 0,1-5 0,0 5 0,1-4 0,4 4 0,-5-5 0,6 0 0,0 5 0,7-4 0,-11 4 0,9 0 0,-11-4 0,1 9 0,-2-9 0,-5 3 0,0 0 0,0-2 0,0 6 0,0-7 0,0 4 0,-5-1 0,-5-7 0,-5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6.494"/>
    </inkml:context>
    <inkml:brush xml:id="br0">
      <inkml:brushProperty name="width" value="0.05" units="cm"/>
      <inkml:brushProperty name="height" value="0.05" units="cm"/>
    </inkml:brush>
  </inkml:definitions>
  <inkml:trace contextRef="#ctx0" brushRef="#br0">61 1 24575,'0'9'0,"0"5"0,0-3 0,0 16 0,0-14 0,0 14 0,0-4 0,0-5 0,0 16 0,0-16 0,0 16 0,0-10 0,0 4 0,0-6 0,0 0 0,0-5 0,0-2 0,0-5 0,0 0 0,0 0 0,0 0 0,-4-1 0,2 1 0,-7 5 0,8 2 0,-8 0 0,3 3 0,0-8 0,1 3 0,1-5 0,3 0 0,-4 0 0,5-1 0,-4-3 0,3-2 0,-3-4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7.756"/>
    </inkml:context>
    <inkml:brush xml:id="br0">
      <inkml:brushProperty name="width" value="0.05" units="cm"/>
      <inkml:brushProperty name="height" value="0.05" units="cm"/>
    </inkml:brush>
  </inkml:definitions>
  <inkml:trace contextRef="#ctx0" brushRef="#br0">0 0 24575,'20'0'0,"0"0"0,2 0 0,-5 0 0,3 0 0,-3 0 0,5 0 0,-5 0 0,-2 0 0,-5 0 0,5 0 0,-4 0 0,4 0 0,-5 5 0,-4-4 0,-2 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8.171"/>
    </inkml:context>
    <inkml:brush xml:id="br0">
      <inkml:brushProperty name="width" value="0.05" units="cm"/>
      <inkml:brushProperty name="height" value="0.05" units="cm"/>
    </inkml:brush>
  </inkml:definitions>
  <inkml:trace contextRef="#ctx0" brushRef="#br0">1 0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0.005"/>
    </inkml:context>
    <inkml:brush xml:id="br0">
      <inkml:brushProperty name="width" value="0.05" units="cm"/>
      <inkml:brushProperty name="height" value="0.05" units="cm"/>
    </inkml:brush>
  </inkml:definitions>
  <inkml:trace contextRef="#ctx0" brushRef="#br0">0 0 24575,'10'0'0,"-1"0"0,1 0 0,5 0 0,-4 0 0,4 0 0,1 0 0,-5 0 0,4 0 0,-5 0 0,0 0 0,0 0 0,0 0 0,0 0 0,-1 0 0,1 0 0,-1 4 0,1-2 0,6 2 0,-5-4 0,10 5 0,-10-4 0,10 4 0,-5-5 0,1 4 0,4-3 0,-5 4 0,1-1 0,-2-3 0,-5 4 0,0-5 0,0 0 0,0 0 0,-5 4 0,4-3 0,-4 4 0,5-5 0,0 0 0,0 0 0,0 4 0,0-3 0,0 8 0,0-8 0,5 4 0,-4-1 0,5-3 0,-7 8 0,1-8 0,0 3 0,0 1 0,0-4 0,0 3 0,-5-4 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1.985"/>
    </inkml:context>
    <inkml:brush xml:id="br0">
      <inkml:brushProperty name="width" value="0.05" units="cm"/>
      <inkml:brushProperty name="height" value="0.05" units="cm"/>
    </inkml:brush>
  </inkml:definitions>
  <inkml:trace contextRef="#ctx0" brushRef="#br0">64 1 24575,'0'26'0,"0"2"0,0 8 0,0-6 0,0 4 0,0-4 0,0 6 0,0-6 0,-4-7 0,3 4 0,-3-14 0,-6 14 0,7-16 0,-11 10 0,12-10 0,-7 9 0,7-8 0,-7 3 0,8-5 0,-3 0 0,4-5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5.664"/>
    </inkml:context>
    <inkml:brush xml:id="br0">
      <inkml:brushProperty name="width" value="0.05" units="cm"/>
      <inkml:brushProperty name="height" value="0.05" units="cm"/>
    </inkml:brush>
  </inkml:definitions>
  <inkml:trace contextRef="#ctx0" brushRef="#br0">1 1 24575,'9'0'0,"6"0"0,-4 0 0,5 0 0,-1 0 0,-4 0 0,5 4 0,-6 2 0,-1 3 0,1-3 0,0-2 0,0 1 0,0 0 0,0 1 0,0-2 0,-5 0 0,4-3 0,-4 8 0,5-8 0,0 8 0,0-8 0,0 7 0,0-2 0,-1 0 0,7 3 0,-5-4 0,10 1 0,-10 3 0,4-8 0,-5 8 0,0-8 0,-5 4 0,0-5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9.420"/>
    </inkml:context>
    <inkml:brush xml:id="br0">
      <inkml:brushProperty name="width" value="0.05" units="cm"/>
      <inkml:brushProperty name="height" value="0.05" units="cm"/>
      <inkml:brushProperty name="color" value="#E71224"/>
    </inkml:brush>
  </inkml:definitions>
  <inkml:trace contextRef="#ctx0" brushRef="#br0">5937 118 24575,'-24'0'0,"-8"0"0,-17 0 0,-12 0 0,-2 0 0,-8 0 0,-9 0 0,-13 0-491,42 0 0,-2 0 491,-4 0 0,-1 0 0,2 0 0,-2 0 0,-4 0 0,-1 0 0,-1 0 0,-1 0-718,-10 0 0,-1 0 718,5 0 0,0 0 0,-11 3 0,0 2 0,11 3 0,0 2 0,-10-1 0,-1 2 0,4 6 0,1 0 0,-1-3 0,2 0 0,14-1 0,3 1-354,-3 1 0,3 1 354,-36 9 0,38-10 0,-1 2 0,6 3 0,0-1 0,1-2 0,0-1 0,-40 22 0,-1-8 0,0 7 0,10-5 0,2 4-229,9-8 229,0 7 0,0-5 0,0 5 0,0-1 0,0 3 0,24-11 0,0 2 0,-30 18 0,34-19 0,-1 1 0,-2 3 0,0 0 0,-36 26 0,37-25 0,0 1 0,3-3 0,2 0 0,-38 25 0,38-21 0,0 2 0,-4-3 0,1-1 0,3 3 0,2 0 0,-39 26 0,1 0 74,26-19 0,1-1-74,-17 16 0,11-3 0,-1 3 0,18-16 0,2 1 0,-9 14 0,0 2 0,8-10 0,3-2 0,-18 37 0,9-12 0,-1 9 0,21-34 0,0 1 0,0 0 0,0 0 1108,-15 37-1108,-6 3 0,7-12 0,14-30 0,0 1 0,-21 37 0,5 6 0,3-7 0,6 10 0,0-10 0,6 8 0,4-17 0,5 17 0,0-8 0,0 10 0,6-1 0,-4-8 0,11 6 0,-4-6 0,6-1 0,0-2 0,0 0 0,0-7 0,13 7 0,9-9 0,0-23 0,4-1 0,26 23 0,-23-26 0,4-1 0,4-8 0,1-2 0,32 28 0,-25-28 0,3-2-17,-1-3 0,1-2 17,3-2 0,2-1 0,9 3 0,2-1-544,-1-4 0,2 1 544,4 4 0,1-2 0,0-8 0,0-3 0,-1 4 0,1-1 0,0-6 0,0-2 0,-1-3 0,1-1 0,-1 1 0,1-2 0,5-2 0,1-2-603,7-2 0,2-3 603,5-6 0,2-4-1023,5-3 0,2-3 1023,-30 3 0,2-2 0,-2 1 0,-2 3 0,-1 0 0,0 0 0,1-2 0,0-1 0,-4 3-484,10 2 1,0-1 483,-7-4 0,4-4 0,-6 3 0,2 6 0,0-1 0,-3-5 0,4-2 0,-4 1 0,8 0 0,-2-1 0,6-7 0,1-1 0,0-1 0,2-1 0,6-8 0,2-2-405,4 4 1,1-1 404,-30 11 0,1 0 0,1 1 0,2 4 0,0 1 0,0 0 0,26-14 0,0 1 0,-3 6 0,3 1 0,-16 1 0,4-3 0,-5 3 0,11-2 0,0 0 0,-14 3 0,3-2 0,-6 0 0,6-5 0,-4-4-29,4-7 0,0-3 29,2-4 0,0-2 0,-21 15 0,1 0 0,-1-1 0,25-19 0,-2 1 0,-17 12 0,-1 2 540,7-5 0,-4 1-540,-25 11 0,-1 2 555,11-2 1,1-1-556,-8 3 0,-3 0 2095,22-16-2095,3-6 2056,-21 15-2056,6-12 1256,-7 5-1256,2-8 661,-2 8-661,-6-4 48,5 4-48,-12-4 0,5-1 0,-7 1 0,0 8 0,-6-6 0,-2 6 0,-4-16 0,-1 6 0,1-5 0,-7-1 0,-1 6 0,-6-14 0,0 15 0,0-15 0,0 6 0,0 0 0,0-6 0,0 14 0,-6 2 0,-1 2 0,-10 13 0,-3-5 0,-3 13 0,-8-6 0,7 12 0,-13-14 0,-2 5 0,-1 0 0,-15-7 0,7 5 0,-6 0 0,-3-6 0,4 13 0,-3-13 0,3 13 0,-3-13 0,-6 12 0,4-12 0,-5 5 0,0-7 0,-2 1 0,0-1 0,-7-8 0,14 7 0,-8-7 0,3 8 0,5 1 0,-6-1 0,17 9 0,-8-7 0,9 14 0,-10-14 0,3 13 0,-19-23 0,23 21 0,-13-13 0,26 19 0,0 0 0,6 1 0,-5 4 0,16-2 0,-14 8 0,14 2 0,-4 1 0,3 9 0,3-3 0,-5 4 0,0 0 0,0 0 0,0 0 0,0 0 0,-6 0 0,4 0 0,1 0 0,3 0 0,3 0 0,-11 0 0,2 23 0,7-17 0,8 17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12.332"/>
    </inkml:context>
    <inkml:brush xml:id="br0">
      <inkml:brushProperty name="width" value="0.05" units="cm"/>
      <inkml:brushProperty name="height" value="0.05" units="cm"/>
      <inkml:brushProperty name="color" value="#E71224"/>
    </inkml:brush>
  </inkml:definitions>
  <inkml:trace contextRef="#ctx0" brushRef="#br0">2490 143 24575,'-13'0'0,"2"0"0,-8 0 0,-4 0 0,0 0 0,-12 0 0,5 0 0,-13 0 0,-2 0 0,-8 0 0,1 0 0,-1 0 0,1 0 0,0 0 0,-1 0 0,1 0 0,-1 0 0,-8 0 0,7 0 0,-7 5 0,0 3 0,6 6 0,-5-1 0,14 0 0,-4 0 0,12-1 0,-13 1 0,13-1 0,-13 1 0,13-1 0,-5 6 0,6-4 0,8 3 0,-6 0 0,11-5 0,-4 10 0,0-4 0,-2 5 0,0 1 0,-4-1 0,4 0 0,-13 2 0,5 0 0,0 5 0,3-5 0,3 12 0,2-13 0,-8 14 0,14-8 0,-26 33 0,21-21 0,-15 27 0,19-24 0,-7 2 0,4 4 0,-4-4 0,-2 7 0,6-1 0,-5-6 0,7 4 0,1-6 0,-1 8 0,6-8 0,-5 6 0,12-13 0,-6 5 0,12 1 0,-3-6 0,3 5 0,0 1 0,2 1 0,0 0 0,3-1 0,-3-8 0,5 7 0,0-5 0,0 6 0,0-8 0,11 0 0,10 9 0,5-6 0,23 17 0,-14-15 0,7 0 0,-6-10 0,-12-3 0,11-2 0,-4 3 0,5-5 0,10 9 0,-1-6 0,12 14 0,-12-14 0,10 13 0,-10-13 0,2 6 0,-3-8 0,-8-6 0,0 3 0,0-8 0,1 3 0,6-4 0,2-1 0,16 2 0,2-6 0,8 4 0,9-3 0,3 5 0,-1 1 0,-2 0 0,-9-1 0,0-6 0,0-2 0,18-6-580,-4 0 580,-34-8 0,0-4 0,-1 0 0,2-3 0,11-13 0,1-3 0,-9 5 0,0 1 0,9-4 0,-3-1 0,22-14 0,-3 0 0,-15 1-145,-2 0 145,-6 1 0,11-18-600,0 5 600,-31 17 0,-2-1 0,17-20 0,-12 16 0,-3-1 0,-2-14 0,4 11 0,0-2 0,-1-16 0,-6 17 0,-1 0 0,8-26 0,6-9 0,-17 12 0,-5-9-42,-3 15 42,-6-13 0,-6 15 558,-2-8-558,-6 0 143,0 9-143,0 1 622,0 8-622,-6 1 44,-1-1-44,-12 1 0,-2-1 0,-4 8 0,-1-6 0,-6 4 0,-4-8 0,1 0 0,-6-1 0,14 10 0,-5 1 0,8 15 0,2 2 0,0 6 0,5 0 0,-4 0 0,4 5 0,-11-5 0,4 5 0,-11-2 0,12-2 0,-12 3 0,5-5 0,-6 4 0,6 2 0,-4 0 0,4 4 0,-7-5 0,1 6 0,0 0 0,-7 5 0,5-3 0,-6 8 0,14-3 0,-4 5 0,10 0 0,-4 0 0,6 0 0,5 0 0,-4 5 0,9 19 0,0-13 0,7 12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21.475"/>
    </inkml:context>
    <inkml:brush xml:id="br0">
      <inkml:brushProperty name="width" value="0.1" units="cm"/>
      <inkml:brushProperty name="height" value="0.1" units="cm"/>
      <inkml:brushProperty name="color" value="#5B2D90"/>
    </inkml:brush>
  </inkml:definitions>
  <inkml:trace contextRef="#ctx0" brushRef="#br0">1653 263 24575,'-20'-6'0,"-6"2"0,-4 4 0,-13 0 0,-2 0 0,-8 0 0,-27 0 0,28 0 0,-2 0 0,2 0 0,7 0 0,-7 0 0,-2 0 0,-6 0 0,-39 0 0,16 0 0,1 0 0,10 0 0,11 0 0,8 0 0,14 0 0,-2 0 0,17 0 0,1 0 0,2 0 0,5 0 0,-6 10 0,0-3 0,0 14 0,0-9 0,-7 10 0,6-10 0,-5 5 0,6-1 0,5-4 0,-4 8 0,5-8 0,-1 9 0,0 2 0,6 1 0,-1 10 0,1-10 0,-1 11 0,0-6 0,0 8 0,6-1 0,0 0 0,0 8 0,5 1 0,-5 7 0,6 1 0,0-1 0,0 9 0,0-7 0,0 7 0,0-8 0,0-1 0,0-7 0,0-1 0,0-1 0,0-5 0,0 6 0,0-1 0,6-5 0,0 6 0,7-1 0,-1-5 0,1 6 0,-1-1 0,0-5 0,1 6 0,-1-8 0,0 0 0,0-6 0,-1 5 0,1-12 0,-1 5 0,0-6 0,0 0 0,0 7 0,1-6 0,4 5 0,-4-6 0,14 17 0,-12-13 0,13 18 0,-10-20 0,6 4 0,0 0 0,-1-4 0,9 12 0,-6-6 0,11 2 0,-4 5 0,6-5 0,2 8 0,-2-8 0,1 6 0,5-11 0,4 12 0,5-11 0,2 6 0,6-7 0,-7-6 0,15 5 0,-14-11 0,14 6 0,-15-8 0,15 1 0,-6 0 0,0-6 0,6-2 0,24-6 0,-22 0 0,28 0 0,-36 0 0,17 0 0,-7 0 0,-1 0 0,-11 0 0,-9 0 0,1 0 0,-8 0 0,6 0 0,-6 0 0,7 0 0,1-12 0,-1-2 0,-7-12 0,6 0 0,-4-6 0,-1 5 0,1-12 0,-16 7 0,5 0 0,-10-3 0,3 4 0,-10-5 0,5-7 0,-4-3 0,0-6 0,-1-1 0,-5-7 0,0-12 0,0-2 0,1-6 0,-7 0 0,-2 7 0,-6-8 0,0 1 0,0 15 0,0-13 0,-6 15 0,-8 0 0,-7-5 0,-6 13 0,-1-13 0,-6 5 0,11 19 0,-1 0 0,-16-31 0,-12-7 0,24 28 0,-5 2 0,1 12 0,6-3 0,-13-4 0,6 7 0,-8-7 0,2 8 0,-2-8 0,1 5 0,-9-13 0,8 14 0,-8-14 0,10 14 0,-2-6 0,1 7 0,9 9 0,-5 0 0,12 9 0,-10-2 0,10 2 0,-4-1 0,6 6 0,-7-5 0,6 9 0,-12-9 0,12 9 0,-6-4 0,7 6 0,0 5 0,0-3 0,0 2 0,0 1 0,-6 1 0,5 1 0,-28 2 0,10-3 0,-13 5 0,10 0 0,1 0 0,5 0 0,-5 0 0,6 6 0,7 11 0,-16 27 0,28-20 0,-9 10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24.545"/>
    </inkml:context>
    <inkml:brush xml:id="br0">
      <inkml:brushProperty name="width" value="0.1" units="cm"/>
      <inkml:brushProperty name="height" value="0.1" units="cm"/>
      <inkml:brushProperty name="color" value="#5B2D90"/>
    </inkml:brush>
  </inkml:definitions>
  <inkml:trace contextRef="#ctx0" brushRef="#br0">2050 181 24575,'-29'0'0,"-6"0"0,5 0 0,-13 0 0,-3 0 0,1 0 0,-14 0 0,12 6 0,-14 2 0,9 11 0,-9-4 0,14 9 0,-20-3 0,19 5 0,-20 2 0,13-2 0,-7 9 0,9-7 0,6 4 0,-4-6 0,13-1 0,-6 0 0,8-1 0,0 0 0,-2 7 0,2-5 0,-3 11 0,-7-2 0,5 4 0,-7 2 0,16-3 0,-6 1 0,4 7 0,1-6 0,-7 14 0,12-8 0,-6 17 0,0-7 0,4 13 0,-11-4 0,11 6 0,-4 0 0,4 9 0,2-7 0,-2 7 0,8 0 0,-5-6 0,11 6 0,2-24 0,0 0 0,-2 25 0,9-21 0,0 1 0,-6 21 0,11 10-770,-5 0 770,7-41 0,0 0 0,0 43 0,0-43 0,0 0 0,0 40 0,0 1 0,13-10 0,3 8-335,19-17 335,9 1 0,-13-27 0,2-2 0,27 19 0,-21-19 0,1-2 0,35 9 0,-32-21 0,1 0 0,3-7 0,-1 0 0,31 21 0,10-1 0,-12-14 0,-30-7 0,1-1 0,37 3 0,-3 9 0,0-18 0,-7 5 0,8-6 0,-30-11 0,-1 0 0,20 2 0,-5-5 0,0-2 0,6 1 0,-18 0 0,4 0 0,9 0 0,-3 0 0,23 0 0,-16 0 0,3 0-482,-17 0 1,-2 0 481,6 1 0,1-2 0,8-5 0,-1-3 0,-10-2 0,-1-3 0,5-6 0,1-3-677,1-6 0,0-1 677,7 3 0,-2 0 0,-14 2 0,-1 1-120,7 0 0,-1-1 120,-11 1 0,0-1 0,3 1 0,1-2 0,13-11 0,-2-3 0,-16 7 0,-2-1 0,10-7 0,-1-4 0,-12-3 0,-2-4-658,8-6 1,0-3 657,-2-6 0,-1-4 0,8-11 0,-2 0 0,-16 23 0,-1 1-106,6-17 0,-3 3 106,9-16 306,-22 32 0,-1-1-306,13-25 718,-14 2-718,-3 17 1722,-12 2-1722,-3 9 1228,-5-1-1228,0-7 0,-7-22 0,-7 6 109,-1 21 1,-2 1-110,-13-14 0,3 11 0,-5-10 0,2 7 0,2 10 0,0 1-384,-17-35 1,-1 3 383,15 37 0,2 4 0,-26-36 0,-6-3 0,27 40 0,-1 0 0,-28-35 0,-11 11 0,13 4-245,-4 2 245,8 12 0,0-4 0,2 14 0,7-4 494,-3 17-494,11-8 944,-10 10-944,4 0 264,-6-4-264,-1 9 0,1-4 0,-1 0 0,-8 4 0,7-10 0,-7 10 0,0-11 0,7 6 0,-7-2 0,0-4 0,6 12 0,-5-6 0,14 7 0,3 0 0,7 7 0,6-5 0,2 10 0,-1-4 0,-1 5 0,-6 0 0,0 0 0,-7 0 0,-2 0 0,-16 7 0,6 0 0,-14 7 0,15 5 0,-15 3 0,6-1 0,0 5 0,3-11 0,7 10 0,8-5 0,8-1 0,8 2 0,12-3 0,6-6 0,6-2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37.2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959 0 16383,'-48'0'0,"4"0"0,22 0 0,0 0 0,0 0 0,-6 0 0,5 0 0,-6 0 0,7 0 0,0 0 0,6 0 0,-5 0 0,10 0 0,-9 0 0,5 0 0,-1 0 0,-2 0 0,3 0 0,0 0 0,-4 0 0,4 0 0,-1 0 0,-2 0 0,3 0 0,-1 0 0,-2 0 0,3 0 0,0 9 0,1-3 0,4 8 0,-10 1 0,8 1 0,-8 1 0,4 3 0,5-9 0,-5 5 0,1-1 0,4-4 0,-4 5 0,5-6 0,0-1 0,-5 6 0,5-4 0,-4-1 0,0 2 0,3-6 0,-8 9 0,8-5 0,-5 0 0,1 0 0,4 1 0,-10-1 0,14 0 0,-7 1 0,4-1 0,-5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40.81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590 0 16383,'-45'0'0,"5"0"0,12 0 0,4 0 0,-11 0 0,6 0 0,-1 0 0,1 0 0,7 0 0,6 0 0,1 0 0,1 0 0,-7 0 0,5 0 0,-3 0 0,4 0 0,0 0 0,-4 0 0,4 0 0,-4 5 0,7 1 0,-7 4 0,8-4 0,-7 3 0,3-8 0,0 3 0,-3-4 0,3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43.4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651 1 16383,'-56'0'0,"10"0"0,11 0 0,17 0 0,-15 5 0,15 1 0,-11 6 0,1-6 0,5 4 0,-6-4 0,7 0 0,0 4 0,-6-4 0,4 0 0,-10 5 0,10-5 0,-4 1 0,6-2 0,0 0 0,5-4 0,2 4 0,1-1 0,-1-3 0,-4 8 0,4-8 0,0 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8:08:09.221"/>
    </inkml:context>
    <inkml:brush xml:id="br0">
      <inkml:brushProperty name="width" value="0.05" units="cm"/>
      <inkml:brushProperty name="height" value="0.05" units="cm"/>
    </inkml:brush>
  </inkml:definitions>
  <inkml:trace contextRef="#ctx0" brushRef="#br0">0 5920 24575,'49'-24'0,"1"0"0,7-8 0,-9 4 0,-4 0 0,-17 8 0,14-10 0,-25 19 0,-6 0 0,6-4 0,-4 8 0,8-12 0,-8 11 0,4-7 0,-1 4 0,-3 0 0,17-7 0,-15 6 0,15-6 0,-17 7 0,4 0 0,-6 0 0,6 1 0,1-1 0,4-5 0,-4 4 0,3-3 0,-8 4 0,9 5 0,-5-8 0,1 7 0,12-10 0,-15 10 0,10-3 0,-8-1 0,1-1 0,-1-4 0,5 6 0,-5-1 0,1 0 0,-1 0 0,-6 1 0,6-1 0,-9 0 0,7 0 0,6-1 0,-6 1 0,10-1 0,-8-3 0,-4 3 0,3-4 0,1 5 0,1 1 0,-1-1 0,0 0 0,-5 0 0,13-1 0,3-6 0,1 4 0,-4-4 0,-13 2 0,0 4 0,4-8 0,-3 8 0,-1-4 0,-1 1 0,-4 3 0,4-4 0,1 1 0,0 3 0,0-4 0,-5 1 0,3 3 0,-3-4 0,5 6 0,0-1 0,-1-5 0,-4 0 0,4-6 0,-9 5 0,22-6 0,-14 11 0,11-6 0,3 0 0,-14 5 0,16-5 0,-15 2 0,1 0 0,5-6 0,-5 5 0,5 2 0,0-1 0,-4 4 0,3-8 0,-4 3 0,0-4 0,-1 4 0,1 2 0,0 4 0,-5 0 0,3 0 0,2-4 0,1 3 0,4-9 0,-6 10 0,8-18 0,-5 10 0,0-7 0,4-3 0,-4 10 0,2-6 0,6-4 0,-13 15 0,15-11 0,-16 15 0,8-6 0,-9 4 0,4-8 0,8-6 0,-5 8 0,10-11 0,-16 17 0,28-25 0,-16 8 0,35-27 0,-26 22 0,18-6 0,8-12 0,0 4 0,10-10 0,-24 20 0,6-2 0,10-6 0,-11 8 0,15-5 0,-36 25 0,1-1 0,11-17 0,-20 20 0,21-16 0,-25 22 0,17-9 0,-10 7 0,11-6 0,0 6 0,10-20 0,-6 15 0,12-16 0,-14 14 0,-4 5 0,25-16 0,-30 16 0,32-16 0,-31 17 0,6-5 0,-13 12 0,3-8 0,-3 7 0,-1-9 0,5 5 0,-9 5 0,8-3 0,-8-2 0,8-1 0,-3-3 0,13-4 0,-6 2 0,6-2 0,0 2 0,-11 1 0,19 1 0,-19 0 0,11-2 0,5-1 0,-10 1 0,10 0 0,-14 1 0,10 3 0,-8 2 0,7-5 0,-8 4 0,-1 0 0,-4-2 0,-1 8 0,8-6 0,-5-4 0,11 8 0,0-8 0,24-15 0,-21 17 0,26-22 0,-40 30 0,20-7 0,-15-3 0,6 2 0,-13 4 0,-2 0 0,-4 4 0,0-5 0,13-7 0,-10 10 0,15-9 0,-17 16 0,4-8 0,24-1 0,-22-2 0,22-2 0,-16 2 0,4-1 0,4 6 0,29-29 0,-8 20 0,14-22 0,-24 23 0,10-9 0,-35 10 0,36-10 0,-11 0 0,-11 9 0,13-8 0,-20 11 0,-1-4 0,1 3 0,4-4 0,-15 6 0,15-6 0,-17 10 0,9-7 0,-5 8 0,6-5 0,-1-4 0,1 3 0,-5 1 0,-2 1 0,9 3 0,-10-4 0,24-2 0,-24 1 0,11 0 0,-1 0 0,-5-4 0,6 3 0,4-4 0,-15 2 0,15-4 0,-12 3 0,5 0 0,24-7 0,-19 5 0,19-7 0,-24 5 0,-6 8 0,5-8 0,-5 3 0,15-7 0,-13 7 0,7-1 0,-10 2 0,2-1 0,4 1 0,1-5 0,-1 9 0,1-3 0,-1-1 0,-4 4 0,4-3 0,11-17 0,3 12 0,14-14 0,-16 13 0,6 6 0,-7-8 0,9 2 0,-13 1 0,1 2 0,-12 12 0,0-4 0,3-1 0,-8-1 0,17-10 0,-10 4 0,11-1 0,-13 3 0,27 2 0,-21-3 0,32-6 0,-36 6 0,34-14 0,-35 18 0,27-10 0,-33 12 0,17-1 0,-10-4 0,6 3 0,-9-3 0,-1 1 0,-3 8 0,9-8 0,-9 9 0,3 0 0,1-3 0,0-2 0,6 4 0,-5-8 0,27-3 0,19-21 0,-7 10 0,31-19-679,-20 9 679,14-2 0,-27 10 0,0-2 0,-11 5 0,0 2 0,4-2 0,0 1 0,35-24 0,-36 25 0,0 1 0,37-12 0,-36 12 0,-1 1 0,17 1 0,-6-2 0,-29 18 0,-4 1 0,-13 6 0,0 0 0,4 0 679,-3 0-679,4 0 0,8 0 0,-10 0 0,39 0 0,-21 0 0,25 0 0,0 0 0,-21 0 0,19 0 0,-23-12 0,9 8 0,-8-12 0,5 14 0,-19-2 0,19 4 0,-24-5 0,10 4 0,1-4 0,-11 5 0,15 0 0,-4-6 0,-1 4 0,31-12 0,-3 3 0,0 0 0,2-3 0,-35 12 0,6-4 0,15-2 0,-18 1 0,20-3 0,-22 0 0,-8 5 0,17-1 0,14 1 0,2 5 0,12 0 0,0 0 0,4 0 0,-1 6 0,-3-5 0,-24 10 0,-8-10 0,4 4 0,-1-5 0,13 0 0,0 0 0,-9 0 0,7 0 0,-15 0 0,31 0 0,-32 0 0,30 0 0,-39 0 0,10 0 0,-13 0 0,13 0 0,-10 0 0,11 0 0,-10 0 0,2 0 0,0 0 0,12 0 0,-10 0 0,20 0 0,-16 0 0,7 0 0,-8 0 0,8 0 0,-6 0 0,1 0 0,-4 0 0,-9 0 0,3 0 0,-4 0 0,4 0 0,-3 0 0,9 0 0,-5 0 0,6 0 0,8 0 0,-6 0 0,30 0 0,-31 0 0,31 0 0,-40 0 0,10 0 0,-13 0 0,13 0 0,-10 0 0,15 0 0,-12 0 0,0 0 0,-2 0 0,1 0 0,-4 0 0,3 0 0,-4 0 0,5 0 0,0 0 0,30 0 0,6 0 0,0 0 0,19 0 0,-19 0 0,0 0 0,18 0 0,-42 0 0,18 0 0,-29 0 0,-2 0 0,-4 0 0,44 0 0,0 0 0,5 0-852,0 0 0,4 0 852,30 0 0,3 0-1189,-13 0 0,0 0 1189,9 0 0,1 0 0,-9 0 0,-3 0-392,-7 0 0,-6 0 392,27 0 0,-19 0 0,-34 0 1416,-19 0-1416,-13 0 2470,4 0-2470,2 0 980,5 0-980,-1 0 0,1 0 0,8 0 0,-6 0 0,15 0 0,-16 0 0,7 0 0,-13 0 0,-1 0 0,-6 0 0,6 0 0,-4 0 0,3 0 0,-4 0 0,13 0 0,-9 0 0,9 0 0,0 0 0,-10 0 0,10 0 0,-8 0 0,-4 0 0,3 0 0,-4 0 0,5 0 0,-4 0 0,3 0 0,-4 0 0,4 0 0,2 0 0,0 0 0,12 0 0,-10 0 0,20 0 0,-7 0 0,1 0 0,-3 0 0,-9 0 0,-4 0 0,-1 0 0,-6 0 0,6 0 0,-4 0 0,3 0 0,-4 0 0,5 0 0,-4 0 0,-2 0 0,-5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8:08:41.165"/>
    </inkml:context>
    <inkml:brush xml:id="br0">
      <inkml:brushProperty name="width" value="0.05" units="cm"/>
      <inkml:brushProperty name="height" value="0.05" units="cm"/>
      <inkml:brushProperty name="color" value="#E71224"/>
    </inkml:brush>
  </inkml:definitions>
  <inkml:trace contextRef="#ctx0" brushRef="#br0">1 4326 24575,'11'-5'0,"9"-1"0,-7 0 0,12 2 0,-13-1 0,4 4 0,-6-9 0,1 4 0,5-5 0,-4 5 0,8-3 0,-8 8 0,8-9 0,-8 9 0,9-14 0,-10 8 0,5-3 0,-5 0 0,4 9 0,-3-9 0,4 9 0,-1-13 0,-3 11 0,9-11 0,-9 13 0,8-9 0,-8 9 0,3-4 0,-4 5 0,5 0 0,-4-5 0,3 0 0,-4-6 0,0 0 0,4 0 0,2 1 0,0-1 0,3-5 0,-8 4 0,8-3 0,-8 9 0,4-4 0,-6 4 0,1-4 0,0-1 0,4 0 0,-3 0 0,4 0 0,-5 1 0,-1-1 0,6 0 0,1-4 0,4-2 0,-4 0 0,3-3 0,-8 8 0,4-4 0,-6 6 0,6-6 0,-4 9 0,3-7 0,-4 8 0,5-5 0,-9 0 0,7 0 0,-3 1 0,1-1 0,3 0 0,1 0 0,-4 1 0,3-1 0,-4 0 0,5 0 0,-4 1 0,3-1 0,1 0 0,0 0 0,1 1 0,3 4 0,-3-9 0,0 8 0,12-10 0,-10 6 0,20-2 0,-20 2 0,10-1 0,-4 0 0,-6 5 0,19-5 0,-19 6 0,11-6 0,-13 1 0,-2 0 0,-4 1 0,4 4 0,2-9 0,0 8 0,-2-8 0,1 4 0,1-5 0,4 0 0,1-1 0,-6-3 0,0 8 0,-5-4 0,-1 5 0,6-4 0,-4 3 0,13-8 0,-12 8 0,7-4 0,-4 10 0,-4-3 0,8 3 0,-3-5 0,4 0 0,-4 0 0,-1 1 0,-1-1 0,-3 0 0,4 0 0,-6 1 0,1-1 0,0 0 0,0 0 0,4-4 0,2 3 0,0-4 0,12-2 0,-15 6 0,15-11 0,-12 6 0,-1 0 0,5-3 0,-2-6 0,-2 8 0,2-7 0,-9 10 0,6-2 0,-4 0 0,3 2 0,-4 4 0,5-5 0,-4 5 0,3-5 0,1 0 0,0 5 0,1-5 0,3 5 0,-8 5 0,9-3 0,4-5 0,-6 7 0,5-10 0,0 9 0,-5 2 0,20-12 0,-20 15 0,5-10 0,-8 13 0,-4 0 0,3-4 0,25-6 0,-22-2 0,22-2 0,-29 3 0,5 0 0,-4 1 0,3-1 0,-4 0 0,0 0 0,-1 1 0,1-1 0,0 0 0,-5 0 0,3 1 0,-3-1 0,10 0 0,-4 0 0,33-12 0,-27 10 0,22-10 0,-16 10 0,-5 2 0,6-1 0,-9 2 0,-5-1 0,4 0 0,-3 5 0,8-8 0,-8 7 0,4-9 0,-5 10 0,-1-3 0,1 7 0,0-7 0,0 3 0,-1-5 0,1 5 0,5-3 0,9 1 0,7-4 0,10-8 0,-15 11 0,2-8 0,-12 11 0,4-10 0,-4 9 0,-1-7 0,-1 8 0,11-6 0,-3 6 0,8-10 0,-10 9 0,-4-4 0,3 2 0,-8 7 0,4-7 0,-6 8 0,15-10 0,-11 4 0,10-5 0,0 0 0,-5 6 0,20-6 0,-20 10 0,10-13 0,-12 7 0,-1-2 0,5 0 0,-9 9 0,3-9 0,-4 9 0,13-4 0,4-1 0,4 0 0,7-13 0,9 2 0,-3 3 0,12-7 0,-24 13 0,-3-10 0,-14 12 0,13-5 0,-10 0 0,20-3 0,-20 3 0,10 0 0,-12 10 0,4-9 0,1 9 0,-5-9 0,-2 4 0,1-4 0,-4 4 0,3-4 0,1 4 0,9-6 0,-1-4 0,6 3 0,0-4 0,24-19 0,-16 18 0,38-30 0,-39 26 0,35-6 0,-20-12 0,23 8 0,-36-2 0,5 15 0,-27 5 0,0 7 0,-2-9 0,-4 10 0,0-3 0,0 8 0,-1-9 0,1 4 0,5 0 0,9-11 0,23 6 0,-12-4 0,10-3 0,-29 11 0,28-21 0,-14 7 0,18-4 0,-19 7 0,-9 12 0,1-3 0,-1 7 0,-4-7 0,-1 3 0,-6-5 0,1 0 0,0 5 0,0 2 0,4-1 0,11-9 0,-8 2 0,20-1 0,-19 3 0,7 4 0,-6 0 0,-3-4 0,-6 4 0,4-4 0,4-8 0,-5 10 0,40-4 0,-31 7 0,47-13 0,-47 4 0,30-10 0,-38 17 0,38-16 0,10-1 0,-7 2 0,6-3 0,-16 7 0,-24 9 0,23-13 0,-33 21 0,4-8 0,-1 7 0,2-7 0,29-9 0,6 0 0,0-6 0,3 8 0,-32 1 0,16 0 0,-15-1 0,6 9 0,-8-3 0,8-3 0,2-1 0,25-8 0,-20 9 0,4 3 0,-26 5 0,-4 5 0,0 0 0,4 0 0,-3 0 0,8-4 0,-3-2 0,5 0 0,-6 1 0,13-1 0,-14 4 0,9-4 0,0 6 0,-10 0 0,10-5 0,-8 4 0,-4-4 0,3 5 0,-4-4 0,-5-2 0,4-10 0,9 3 0,9-4 0,4 9 0,7-10 0,-6 9 0,39-15 0,-32 11 0,17 1 0,-36 3 0,-9 3 0,3 0 0,-4-4 0,0 9 0,-1-8 0,6 7 0,-4-2 0,3-1 0,-4 4 0,5-14 0,9 7 0,-1-3 0,1 0 0,-9 10 0,-6-9 0,6 9 0,-4-9 0,3 4 0,-4-4 0,5-1 0,9-1 0,-1 6 0,6-10 0,0 14 0,-11-13 0,5 14 0,-13-4 0,5 5 0,-4 0 0,3 0 0,-4 0 0,4 0 0,-3 0 0,4 0 0,-5 0 0,13 0 0,-10 0 0,10 0 0,-8 0 0,-4 0 0,3 5 0,10-4 0,-11 9 0,10-9 0,0 4 0,-10 0 0,56 6 0,-44-4 0,45 15 0,-39-13 0,-4 5 0,1-8 0,-17-1 0,8-4 0,-8 9 0,3-9 0,1 13 0,1-12 0,-1 13 0,0-14 0,-1 9 0,-3-9 0,9 8 0,-5-8 0,1 9 0,-1-4 0,-6 5 0,1 0 0,0-5 0,0-2 0,-1-4 0,6 5 0,9 8 0,8 7 0,-6-4 0,-2 1 0,-15-16 0,30 21 0,-21-18 0,34 19 0,-39-22 0,10 6 0,-13-3 0,0-2 0,4 7 0,2-3 0,0 5 0,-2 0 0,-4-5 0,0 3 0,4-3 0,-3 0 0,9 4 0,-9-4 0,3 4 0,1 1 0,-4 0 0,8-5 0,-3 8 0,-1-7 0,5 9 0,-5-5 0,1-1 0,-1 1 0,-6 0 0,1 0 0,0-5 0,4 3 0,-3-8 0,9 14 0,-9-8 0,3 8 0,-4-9 0,0-1 0,-1-5 0,1 5 0,5-4 0,-4 9 0,3-4 0,-4 4 0,4-4 0,2 4 0,13-9 0,3 10 0,-1-10 0,-2 15 0,-13-9 0,3 4 0,-3-1 0,0-4 0,3 0 0,-8 3 0,-1-3 0,-2 5 0,-3 0 0,10-1 0,1 6 0,-1-4 0,0 3 0,-5-9 0,-1 4 0,1-4 0,0 5 0,0-1 0,-5 1 0,5 13 0,-5-10 0,6 11 0,-6-10 0,3-3 0,-3 4 0,0-6 0,4 1 0,-4 0 0,5 0 0,-1-1 0,1 1 0,0 0 0,4 0 0,2 4 0,5-3 0,-6 4 0,0-10 0,-1 8 0,-3-7 0,4 4 0,-5-1 0,4-9 0,-3 8 0,8-3 0,-8 5 0,4 0 0,-5-1 0,-1 1 0,6 0 0,1 5 0,4-5 0,-4 5 0,-2-10 0,1 8 0,-4-11 0,3 11 0,-4-13 0,0 4 0,0-5 0,-1 5 0,15 2 0,-11-1 0,10 5 0,-13-5 0,0 0 0,-1 4 0,1-9 0,0 9 0,4-9 0,-3 8 0,4-8 0,8 16 0,-10-9 0,10 6 0,-8-5 0,-4-8 0,3 9 0,-4-9 0,0 4 0,0 0 0,-1 1 0,1 4 0,0-4 0,0 4 0,4-9 0,2 4 0,13 1 0,-6 0 0,1 6 0,4 0 0,-10-1 0,20 3 0,-15 2 0,31 9 0,-33-6 0,32 5 0,-40-13 0,10 1 0,0 0 0,-9-1 0,22 9 0,-18-8 0,7 7 0,3-7 0,-10 4 0,6-3 0,-5-2 0,-3-2 0,13-2 0,3 12 0,-1-5 0,-6-1 0,3-2 0,-15-5 0,10 2 0,-13-4 0,13 2 0,-10 1 0,10 5 0,1-6 0,-7-1 0,21 1 0,-20-5 0,6 5 0,-1-6 0,-10 0 0,10 0 0,-13 5 0,0-4 0,-1 4 0,6-5 0,25 0 0,27 0 0,12 0 0,-26 0 0,0 0 0,27 0 0,-5 0 0,-3 0 0,-12 0 0,-14 0 0,-7 0 0,-25 0 0,-3 0 0,4 0 0,-5 0 0,4 0 0,-3 0 0,4 0 0,-6 0 0,6 0 0,-4 0 0,17 0 0,-2 0 0,30 0 0,-20 0 0,17 0 0,-30 0 0,31 0 0,-19 0 0,12 0 0,-9 0 0,-20 0 0,5 0 0,-13 0 0,4 0 0,2 0 0,13 0 0,-6 0 0,15 0 0,-15 0 0,6 0 0,-9 0 0,-4 0 0,-1 5 0,-6 1 0,1 0 0,0-1 0,-5-5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7.349"/>
    </inkml:context>
    <inkml:brush xml:id="br0">
      <inkml:brushProperty name="width" value="0.05" units="cm"/>
      <inkml:brushProperty name="height" value="0.05" units="cm"/>
    </inkml:brush>
  </inkml:definitions>
  <inkml:trace contextRef="#ctx0" brushRef="#br0">169 1 24575,'0'14'0,"0"5"0,0-8 0,0 10 0,0-5 0,0 6 0,0 0 0,0 0 0,-10 7 0,7-6 0,-12 0 0,9-2 0,-4-10 0,-1 4 0,6-5 0,0 0 0,1-4 0,3 2 0,-3-3 0,-1 10 0,-1-3 0,-4 8 0,-1-3 0,0 5 0,0 0 0,1-6 0,4 0 0,-3-6 0,8 0 0,-4 0 0,1-5 0,3-1 0,-4-4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9.037"/>
    </inkml:context>
    <inkml:brush xml:id="br0">
      <inkml:brushProperty name="width" value="0.05" units="cm"/>
      <inkml:brushProperty name="height" value="0.05" units="cm"/>
    </inkml:brush>
  </inkml:definitions>
  <inkml:trace contextRef="#ctx0" brushRef="#br0">0 0 24575,'15'0'0,"4"0"0,-3 0 0,1 0 0,10 0 0,-14 0 0,8 0 0,-6 0 0,-3 0 0,8 0 0,-3 0 0,5 5 0,0 1 0,0 5 0,0 0 0,0 0 0,0 0 0,0 0 0,-5-5 0,-2 4 0,-5-9 0,0 8 0,0-8 0,-1 3 0,1 0 0,0-2 0,0 2 0,0-4 0,0 4 0,0-3 0,0 4 0,-1-5 0,-3 4 0,3-3 0,-8 3 0,3-4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1.236"/>
    </inkml:context>
    <inkml:brush xml:id="br0">
      <inkml:brushProperty name="width" value="0.05" units="cm"/>
      <inkml:brushProperty name="height" value="0.05" units="cm"/>
    </inkml:brush>
  </inkml:definitions>
  <inkml:trace contextRef="#ctx0" brushRef="#br0">264 0 24575,'0'20'0,"0"6"0,0-2 0,0 3 0,0-11 0,0 2 0,-11 4 0,-2 6 0,-12 16 0,0-6 0,0 5 0,1-7 0,1-6 0,4 5 0,-2-12 0,9 0 0,-4-2 0,6-10 0,0 5 0,0-7 0,4 1 0,-2-4 0,6 3 0,-2-8 0,4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2.620"/>
    </inkml:context>
    <inkml:brush xml:id="br0">
      <inkml:brushProperty name="width" value="0.05" units="cm"/>
      <inkml:brushProperty name="height" value="0.05" units="cm"/>
    </inkml:brush>
  </inkml:definitions>
  <inkml:trace contextRef="#ctx0" brushRef="#br0">1 0 24575,'14'0'0,"11"6"0,-7 5 0,10 6 0,1 1 0,-6 3 0,0-9 0,-2 4 0,-10-6 0,4 0 0,-5 0 0,0 0 0,-4 0 0,2-5 0,-7 3 0,8-2 0,-4 4 0,5-1 0,0 1 0,0-4 0,0 3 0,-1-4 0,-3 0 0,-2-1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4.560"/>
    </inkml:context>
    <inkml:brush xml:id="br0">
      <inkml:brushProperty name="width" value="0.05" units="cm"/>
      <inkml:brushProperty name="height" value="0.05" units="cm"/>
    </inkml:brush>
  </inkml:definitions>
  <inkml:trace contextRef="#ctx0" brushRef="#br0">271 1 24575,'-15'14'0,"-7"4"0,3-2 0,-9 12 0,16-9 0,-9 4 0,4-2 0,0-4 0,-4 0 0,9-2 0,-9 1 0,10-5 0,-4 5 0,5-6 0,0-1 0,4 1 0,-2 0 0,6-4 0,-2-2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AB627-6190-2F4E-B496-81CC6BEBCCDB}" type="datetimeFigureOut">
              <a:rPr lang="en-US" smtClean="0"/>
              <a:t>8/26/23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94F71-CDBC-1748-94D5-9F5CE45349D9}" type="slidenum">
              <a:rPr lang="en-US" smtClean="0"/>
              <a:t>‹#›</a:t>
            </a:fld>
            <a:endParaRPr lang="en-US"/>
          </a:p>
        </p:txBody>
      </p:sp>
    </p:spTree>
    <p:extLst>
      <p:ext uri="{BB962C8B-B14F-4D97-AF65-F5344CB8AC3E}">
        <p14:creationId xmlns:p14="http://schemas.microsoft.com/office/powerpoint/2010/main" val="317982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Calibri" panose="020F0502020204030204" pitchFamily="34" charset="0"/>
              </a:rPr>
              <a:t>Natural processes (referred to here as "systems") generate real data as outputs, using real external inputs, the prior history of the process itself, external constraints and conditions that may vary, sources of noise (relating to measurement as well as the process itself), and feedback from the environment regarding the recent input-output behavior of the system.</a:t>
            </a:r>
            <a:endParaRPr lang="en-US" dirty="0"/>
          </a:p>
        </p:txBody>
      </p:sp>
      <p:sp>
        <p:nvSpPr>
          <p:cNvPr id="4" name="Slide Number Placeholder 3"/>
          <p:cNvSpPr>
            <a:spLocks noGrp="1"/>
          </p:cNvSpPr>
          <p:nvPr>
            <p:ph type="sldNum" sz="quarter" idx="5"/>
          </p:nvPr>
        </p:nvSpPr>
        <p:spPr/>
        <p:txBody>
          <a:bodyPr/>
          <a:lstStyle/>
          <a:p>
            <a:fld id="{44A94F71-CDBC-1748-94D5-9F5CE45349D9}" type="slidenum">
              <a:rPr lang="en-US" smtClean="0"/>
              <a:t>5</a:t>
            </a:fld>
            <a:endParaRPr lang="en-US"/>
          </a:p>
        </p:txBody>
      </p:sp>
    </p:spTree>
    <p:extLst>
      <p:ext uri="{BB962C8B-B14F-4D97-AF65-F5344CB8AC3E}">
        <p14:creationId xmlns:p14="http://schemas.microsoft.com/office/powerpoint/2010/main" val="118219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Calibri" panose="020F0502020204030204" pitchFamily="34" charset="0"/>
              </a:rPr>
              <a:t>From this perspective, </a:t>
            </a:r>
            <a:r>
              <a:rPr lang="en-US" sz="1800" b="0" i="0" u="none" strike="noStrike" dirty="0">
                <a:solidFill>
                  <a:srgbClr val="000000"/>
                </a:solidFill>
                <a:effectLst/>
                <a:latin typeface="Calibri" panose="020F0502020204030204" pitchFamily="34" charset="0"/>
              </a:rPr>
              <a:t>Machine Learning has been stated to have one or more of the following goals: (a) prediction, (b) process identification, and (c) process understanding.</a:t>
            </a:r>
            <a:endParaRPr lang="en-US" dirty="0"/>
          </a:p>
        </p:txBody>
      </p:sp>
      <p:sp>
        <p:nvSpPr>
          <p:cNvPr id="4" name="Slide Number Placeholder 3"/>
          <p:cNvSpPr>
            <a:spLocks noGrp="1"/>
          </p:cNvSpPr>
          <p:nvPr>
            <p:ph type="sldNum" sz="quarter" idx="5"/>
          </p:nvPr>
        </p:nvSpPr>
        <p:spPr/>
        <p:txBody>
          <a:bodyPr/>
          <a:lstStyle/>
          <a:p>
            <a:fld id="{44A94F71-CDBC-1748-94D5-9F5CE45349D9}" type="slidenum">
              <a:rPr lang="en-US" smtClean="0"/>
              <a:t>6</a:t>
            </a:fld>
            <a:endParaRPr lang="en-US"/>
          </a:p>
        </p:txBody>
      </p:sp>
    </p:spTree>
    <p:extLst>
      <p:ext uri="{BB962C8B-B14F-4D97-AF65-F5344CB8AC3E}">
        <p14:creationId xmlns:p14="http://schemas.microsoft.com/office/powerpoint/2010/main" val="51598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Calibri" panose="020F0502020204030204" pitchFamily="34" charset="0"/>
              </a:rPr>
              <a:t>After a specific prediction has been generated, we may (post-hoc) try to construct an explanation ("why this prediction") by summarizing aspects of the models that contributed most to the final prediction of the ensemble; but this is not the same as describing the general functional relationship between inputs and outputs. </a:t>
            </a:r>
            <a:endParaRPr lang="en-US" dirty="0"/>
          </a:p>
        </p:txBody>
      </p:sp>
      <p:sp>
        <p:nvSpPr>
          <p:cNvPr id="4" name="Slide Number Placeholder 3"/>
          <p:cNvSpPr>
            <a:spLocks noGrp="1"/>
          </p:cNvSpPr>
          <p:nvPr>
            <p:ph type="sldNum" sz="quarter" idx="5"/>
          </p:nvPr>
        </p:nvSpPr>
        <p:spPr/>
        <p:txBody>
          <a:bodyPr/>
          <a:lstStyle/>
          <a:p>
            <a:fld id="{44A94F71-CDBC-1748-94D5-9F5CE45349D9}" type="slidenum">
              <a:rPr lang="en-US" smtClean="0"/>
              <a:t>9</a:t>
            </a:fld>
            <a:endParaRPr lang="en-US"/>
          </a:p>
        </p:txBody>
      </p:sp>
    </p:spTree>
    <p:extLst>
      <p:ext uri="{BB962C8B-B14F-4D97-AF65-F5344CB8AC3E}">
        <p14:creationId xmlns:p14="http://schemas.microsoft.com/office/powerpoint/2010/main" val="163467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Calibri" panose="020F0502020204030204" pitchFamily="34" charset="0"/>
              </a:rPr>
              <a:t>The model is really just a description of all the computations that need to be carried out to obtain a reasonable estimate of the system outputs, when given the inputs to the system.  With modern ML systems, especially with deep learning, such a description may be very complex, involving the successive composition of numerous component nonlinear functions, which may not be amenable to any short summary.  At best, we may say that the behavior of the model does accurately simulate the natural process, and even say what may happen if one input variable is increased a little.  But we don't really say why.  In the sense of Greg </a:t>
            </a:r>
            <a:r>
              <a:rPr lang="en-US" b="0" i="0" u="none" strike="noStrike" dirty="0" err="1">
                <a:solidFill>
                  <a:srgbClr val="000000"/>
                </a:solidFill>
                <a:effectLst/>
                <a:latin typeface="Calibri" panose="020F0502020204030204" pitchFamily="34" charset="0"/>
              </a:rPr>
              <a:t>Chaitin</a:t>
            </a:r>
            <a:r>
              <a:rPr lang="en-US" b="0" i="0" u="none" strike="noStrike" dirty="0">
                <a:solidFill>
                  <a:srgbClr val="000000"/>
                </a:solidFill>
                <a:effectLst/>
                <a:latin typeface="Calibri" panose="020F0502020204030204" pitchFamily="34" charset="0"/>
              </a:rPr>
              <a:t>, "comprehension is compression": lack of a short description of the model indicates that we haven't really understood what's going on in the model (or the real system being simulated).  The capabilities of most ML systems are restricted in this manner.  As a consequence, the limitations of applicability of the learned model are also not understood, e.g., the model may behave counter-intuitively when the new inputs are substantially different from the old ones.</a:t>
            </a:r>
          </a:p>
          <a:p>
            <a:endParaRPr lang="en-US" dirty="0"/>
          </a:p>
        </p:txBody>
      </p:sp>
      <p:sp>
        <p:nvSpPr>
          <p:cNvPr id="4" name="Slide Number Placeholder 3"/>
          <p:cNvSpPr>
            <a:spLocks noGrp="1"/>
          </p:cNvSpPr>
          <p:nvPr>
            <p:ph type="sldNum" sz="quarter" idx="5"/>
          </p:nvPr>
        </p:nvSpPr>
        <p:spPr/>
        <p:txBody>
          <a:bodyPr/>
          <a:lstStyle/>
          <a:p>
            <a:fld id="{44A94F71-CDBC-1748-94D5-9F5CE45349D9}" type="slidenum">
              <a:rPr lang="en-US" smtClean="0"/>
              <a:t>10</a:t>
            </a:fld>
            <a:endParaRPr lang="en-US"/>
          </a:p>
        </p:txBody>
      </p:sp>
    </p:spTree>
    <p:extLst>
      <p:ext uri="{BB962C8B-B14F-4D97-AF65-F5344CB8AC3E}">
        <p14:creationId xmlns:p14="http://schemas.microsoft.com/office/powerpoint/2010/main" val="383764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D32EF-19DD-41FF-8E5F-C5C08257195F}" type="datetimeFigureOut">
              <a:rPr lang="en-US" smtClean="0"/>
              <a:t>8/26/23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24725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8/26/23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4267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8/26/23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78665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8/26/23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7959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FD32EF-19DD-41FF-8E5F-C5C08257195F}" type="datetimeFigureOut">
              <a:rPr lang="en-US" smtClean="0"/>
              <a:t>8/26/23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3784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D32EF-19DD-41FF-8E5F-C5C08257195F}" type="datetimeFigureOut">
              <a:rPr lang="en-US" smtClean="0"/>
              <a:t>8/26/23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6445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D32EF-19DD-41FF-8E5F-C5C08257195F}" type="datetimeFigureOut">
              <a:rPr lang="en-US" smtClean="0"/>
              <a:t>8/26/23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26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FD32EF-19DD-41FF-8E5F-C5C08257195F}" type="datetimeFigureOut">
              <a:rPr lang="en-US" smtClean="0"/>
              <a:t>8/26/23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50651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D32EF-19DD-41FF-8E5F-C5C08257195F}" type="datetimeFigureOut">
              <a:rPr lang="en-US" smtClean="0"/>
              <a:t>8/26/23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723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8/26/23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3524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8/26/23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33595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D32EF-19DD-41FF-8E5F-C5C08257195F}" type="datetimeFigureOut">
              <a:rPr lang="en-US" smtClean="0"/>
              <a:t>8/26/23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1CE1-F351-4788-85F4-8E22D26E243D}" type="slidenum">
              <a:rPr lang="en-US" smtClean="0"/>
              <a:t>‹#›</a:t>
            </a:fld>
            <a:endParaRPr lang="en-US"/>
          </a:p>
        </p:txBody>
      </p:sp>
    </p:spTree>
    <p:extLst>
      <p:ext uri="{BB962C8B-B14F-4D97-AF65-F5344CB8AC3E}">
        <p14:creationId xmlns:p14="http://schemas.microsoft.com/office/powerpoint/2010/main" val="23491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5" Type="http://schemas.openxmlformats.org/officeDocument/2006/relationships/image" Target="../media/image2.png"/><Relationship Id="rId90" Type="http://schemas.openxmlformats.org/officeDocument/2006/relationships/customXml" Target="../ink/ink45.xml"/><Relationship Id="rId22" Type="http://schemas.openxmlformats.org/officeDocument/2006/relationships/customXml" Target="../ink/ink11.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2.png"/><Relationship Id="rId93" Type="http://schemas.openxmlformats.org/officeDocument/2006/relationships/image" Target="../media/image46.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61" Type="http://schemas.openxmlformats.org/officeDocument/2006/relationships/image" Target="../media/image30.png"/><Relationship Id="rId82" Type="http://schemas.openxmlformats.org/officeDocument/2006/relationships/customXml" Target="../ink/ink41.xml"/><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customXml" Target="../ink/ink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Getting started </a:t>
            </a:r>
            <a:br>
              <a:rPr lang="en-US" dirty="0"/>
            </a:br>
            <a:r>
              <a:rPr lang="en-US" dirty="0"/>
              <a:t>with </a:t>
            </a:r>
            <a:br>
              <a:rPr lang="en-US" dirty="0"/>
            </a:br>
            <a:r>
              <a:rPr lang="en-US" dirty="0"/>
              <a:t>Machine Learning</a:t>
            </a:r>
          </a:p>
        </p:txBody>
      </p:sp>
      <p:sp>
        <p:nvSpPr>
          <p:cNvPr id="3" name="Subtitle 2"/>
          <p:cNvSpPr>
            <a:spLocks noGrp="1"/>
          </p:cNvSpPr>
          <p:nvPr>
            <p:ph type="subTitle" idx="1"/>
          </p:nvPr>
        </p:nvSpPr>
        <p:spPr/>
        <p:txBody>
          <a:bodyPr/>
          <a:lstStyle/>
          <a:p>
            <a:r>
              <a:rPr lang="en-US" dirty="0"/>
              <a:t>CIS662, August 28, 2023</a:t>
            </a:r>
          </a:p>
        </p:txBody>
      </p:sp>
    </p:spTree>
    <p:extLst>
      <p:ext uri="{BB962C8B-B14F-4D97-AF65-F5344CB8AC3E}">
        <p14:creationId xmlns:p14="http://schemas.microsoft.com/office/powerpoint/2010/main" val="296113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85EA-53D9-7027-2B23-DCFF606F878A}"/>
              </a:ext>
            </a:extLst>
          </p:cNvPr>
          <p:cNvSpPr>
            <a:spLocks noGrp="1"/>
          </p:cNvSpPr>
          <p:nvPr>
            <p:ph type="title"/>
          </p:nvPr>
        </p:nvSpPr>
        <p:spPr/>
        <p:txBody>
          <a:bodyPr/>
          <a:lstStyle/>
          <a:p>
            <a:r>
              <a:rPr lang="en-US" dirty="0"/>
              <a:t>Process Simulation</a:t>
            </a:r>
          </a:p>
        </p:txBody>
      </p:sp>
      <p:sp>
        <p:nvSpPr>
          <p:cNvPr id="3" name="Content Placeholder 2">
            <a:extLst>
              <a:ext uri="{FF2B5EF4-FFF2-40B4-BE49-F238E27FC236}">
                <a16:creationId xmlns:a16="http://schemas.microsoft.com/office/drawing/2014/main" id="{F87F6A35-D653-A00F-4A98-EC6EB3A2B826}"/>
              </a:ext>
            </a:extLst>
          </p:cNvPr>
          <p:cNvSpPr>
            <a:spLocks noGrp="1"/>
          </p:cNvSpPr>
          <p:nvPr>
            <p:ph idx="1"/>
          </p:nvPr>
        </p:nvSpPr>
        <p:spPr/>
        <p:txBody>
          <a:bodyPr>
            <a:normAutofit/>
          </a:bodyPr>
          <a:lstStyle/>
          <a:p>
            <a:pPr algn="l"/>
            <a:r>
              <a:rPr lang="en-US" b="1" i="0" u="none" strike="noStrike" dirty="0">
                <a:solidFill>
                  <a:srgbClr val="FF0000"/>
                </a:solidFill>
                <a:effectLst/>
                <a:latin typeface="Calibri" panose="020F0502020204030204" pitchFamily="34" charset="0"/>
              </a:rPr>
              <a:t>Goal: </a:t>
            </a:r>
            <a:r>
              <a:rPr lang="en-US" b="0" i="0" u="none" strike="noStrike" dirty="0">
                <a:solidFill>
                  <a:srgbClr val="FF0000"/>
                </a:solidFill>
                <a:effectLst/>
                <a:latin typeface="Calibri" panose="020F0502020204030204" pitchFamily="34" charset="0"/>
              </a:rPr>
              <a:t>construct a “model” </a:t>
            </a:r>
            <a:r>
              <a:rPr lang="en-US" b="0" i="0" u="none" strike="noStrike" dirty="0">
                <a:solidFill>
                  <a:srgbClr val="000000"/>
                </a:solidFill>
                <a:effectLst/>
                <a:latin typeface="Calibri" panose="020F0502020204030204" pitchFamily="34" charset="0"/>
              </a:rPr>
              <a:t>(mapping from inputs to outputs) that provides good estimates in all cases that fall in the applicable domain of input data.</a:t>
            </a:r>
          </a:p>
          <a:p>
            <a:pPr algn="l"/>
            <a:r>
              <a:rPr lang="en-US" b="0" i="0" u="none" strike="noStrike" dirty="0">
                <a:solidFill>
                  <a:srgbClr val="FF0000"/>
                </a:solidFill>
                <a:effectLst/>
                <a:latin typeface="Calibri" panose="020F0502020204030204" pitchFamily="34" charset="0"/>
              </a:rPr>
              <a:t>The model describes all the computations </a:t>
            </a:r>
            <a:r>
              <a:rPr lang="en-US" b="0" i="0" u="none" strike="noStrike" dirty="0">
                <a:solidFill>
                  <a:srgbClr val="000000"/>
                </a:solidFill>
                <a:effectLst/>
                <a:latin typeface="Calibri" panose="020F0502020204030204" pitchFamily="34" charset="0"/>
              </a:rPr>
              <a:t>that need to be carried out to obtain a reasonable estimate of the system outputs, when given the inputs.  </a:t>
            </a:r>
          </a:p>
          <a:p>
            <a:pPr algn="l"/>
            <a:r>
              <a:rPr lang="en-US" b="0" i="0" u="none" strike="noStrike" dirty="0">
                <a:solidFill>
                  <a:srgbClr val="000000"/>
                </a:solidFill>
                <a:effectLst/>
                <a:latin typeface="Calibri" panose="020F0502020204030204" pitchFamily="34" charset="0"/>
              </a:rPr>
              <a:t>With modern ML systems, especially with deep learning, </a:t>
            </a:r>
            <a:r>
              <a:rPr lang="en-US" b="0" i="0" u="none" strike="noStrike" dirty="0">
                <a:solidFill>
                  <a:srgbClr val="FF0000"/>
                </a:solidFill>
                <a:effectLst/>
                <a:latin typeface="Calibri" panose="020F0502020204030204" pitchFamily="34" charset="0"/>
              </a:rPr>
              <a:t>the model may be very complex</a:t>
            </a:r>
            <a:r>
              <a:rPr lang="en-US" b="0" i="0" u="none" strike="noStrike" dirty="0">
                <a:solidFill>
                  <a:srgbClr val="000000"/>
                </a:solidFill>
                <a:effectLst/>
                <a:latin typeface="Calibri" panose="020F0502020204030204" pitchFamily="34" charset="0"/>
              </a:rPr>
              <a:t>, involving the successive composition of numerous component nonlinear functions, which may not be amenable to any short summary. </a:t>
            </a:r>
            <a:endParaRPr lang="en-US" dirty="0"/>
          </a:p>
        </p:txBody>
      </p:sp>
    </p:spTree>
    <p:extLst>
      <p:ext uri="{BB962C8B-B14F-4D97-AF65-F5344CB8AC3E}">
        <p14:creationId xmlns:p14="http://schemas.microsoft.com/office/powerpoint/2010/main" val="148787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85EA-53D9-7027-2B23-DCFF606F878A}"/>
              </a:ext>
            </a:extLst>
          </p:cNvPr>
          <p:cNvSpPr>
            <a:spLocks noGrp="1"/>
          </p:cNvSpPr>
          <p:nvPr>
            <p:ph type="title"/>
          </p:nvPr>
        </p:nvSpPr>
        <p:spPr/>
        <p:txBody>
          <a:bodyPr/>
          <a:lstStyle/>
          <a:p>
            <a:r>
              <a:rPr lang="en-US" dirty="0"/>
              <a:t>Process Simulation is not “Understanding”!</a:t>
            </a:r>
          </a:p>
        </p:txBody>
      </p:sp>
      <p:sp>
        <p:nvSpPr>
          <p:cNvPr id="3" name="Content Placeholder 2">
            <a:extLst>
              <a:ext uri="{FF2B5EF4-FFF2-40B4-BE49-F238E27FC236}">
                <a16:creationId xmlns:a16="http://schemas.microsoft.com/office/drawing/2014/main" id="{F87F6A35-D653-A00F-4A98-EC6EB3A2B826}"/>
              </a:ext>
            </a:extLst>
          </p:cNvPr>
          <p:cNvSpPr>
            <a:spLocks noGrp="1"/>
          </p:cNvSpPr>
          <p:nvPr>
            <p:ph idx="1"/>
          </p:nvPr>
        </p:nvSpPr>
        <p:spPr/>
        <p:txBody>
          <a:bodyPr>
            <a:normAutofit/>
          </a:bodyPr>
          <a:lstStyle/>
          <a:p>
            <a:pPr algn="l"/>
            <a:r>
              <a:rPr lang="en-US" b="0" i="0" u="none" strike="noStrike" dirty="0">
                <a:solidFill>
                  <a:srgbClr val="000000"/>
                </a:solidFill>
                <a:effectLst/>
                <a:latin typeface="Calibri" panose="020F0502020204030204" pitchFamily="34" charset="0"/>
              </a:rPr>
              <a:t>At best, the model does accurately simulate the natural process, and say what may happen if one input variable is increased a little.  </a:t>
            </a:r>
          </a:p>
          <a:p>
            <a:pPr algn="l"/>
            <a:r>
              <a:rPr lang="en-US" b="0" i="0" u="none" strike="noStrike" dirty="0">
                <a:solidFill>
                  <a:srgbClr val="FF0000"/>
                </a:solidFill>
                <a:effectLst/>
                <a:latin typeface="Calibri" panose="020F0502020204030204" pitchFamily="34" charset="0"/>
              </a:rPr>
              <a:t>But we don't really say why.  </a:t>
            </a:r>
          </a:p>
          <a:p>
            <a:pPr algn="l"/>
            <a:r>
              <a:rPr lang="en-US" b="0" i="0" u="none" strike="noStrike" dirty="0">
                <a:solidFill>
                  <a:srgbClr val="000000"/>
                </a:solidFill>
                <a:effectLst/>
                <a:latin typeface="Calibri" panose="020F0502020204030204" pitchFamily="34" charset="0"/>
              </a:rPr>
              <a:t>In the sense of Greg </a:t>
            </a:r>
            <a:r>
              <a:rPr lang="en-US" b="0" i="0" u="none" strike="noStrike" dirty="0" err="1">
                <a:solidFill>
                  <a:srgbClr val="000000"/>
                </a:solidFill>
                <a:effectLst/>
                <a:latin typeface="Calibri" panose="020F0502020204030204" pitchFamily="34" charset="0"/>
              </a:rPr>
              <a:t>Chaitin</a:t>
            </a:r>
            <a:r>
              <a:rPr lang="en-US" b="0" i="0" u="none" strike="noStrike" dirty="0">
                <a:solidFill>
                  <a:srgbClr val="000000"/>
                </a:solidFill>
                <a:effectLst/>
                <a:latin typeface="Calibri" panose="020F0502020204030204" pitchFamily="34" charset="0"/>
              </a:rPr>
              <a:t>, "</a:t>
            </a:r>
            <a:r>
              <a:rPr lang="en-US" b="0" i="0" u="none" strike="noStrike" dirty="0">
                <a:solidFill>
                  <a:srgbClr val="FF0000"/>
                </a:solidFill>
                <a:effectLst/>
                <a:latin typeface="Calibri" panose="020F0502020204030204" pitchFamily="34" charset="0"/>
              </a:rPr>
              <a:t>comprehension </a:t>
            </a:r>
            <a:r>
              <a:rPr lang="en-US" b="1" i="0" u="sng" strike="noStrike" dirty="0">
                <a:solidFill>
                  <a:srgbClr val="FF0000"/>
                </a:solidFill>
                <a:effectLst/>
                <a:latin typeface="Calibri" panose="020F0502020204030204" pitchFamily="34" charset="0"/>
              </a:rPr>
              <a:t>is</a:t>
            </a:r>
            <a:r>
              <a:rPr lang="en-US" b="0" i="0" u="none" strike="noStrike" dirty="0">
                <a:solidFill>
                  <a:srgbClr val="FF0000"/>
                </a:solidFill>
                <a:effectLst/>
                <a:latin typeface="Calibri" panose="020F0502020204030204" pitchFamily="34" charset="0"/>
              </a:rPr>
              <a:t> compression</a:t>
            </a:r>
            <a:r>
              <a:rPr lang="en-US" b="0" i="0" u="none" strike="noStrike" dirty="0">
                <a:solidFill>
                  <a:srgbClr val="000000"/>
                </a:solidFill>
                <a:effectLst/>
                <a:latin typeface="Calibri" panose="020F0502020204030204" pitchFamily="34" charset="0"/>
              </a:rPr>
              <a:t>”!</a:t>
            </a:r>
          </a:p>
          <a:p>
            <a:pPr algn="l"/>
            <a:r>
              <a:rPr lang="en-US" dirty="0">
                <a:solidFill>
                  <a:srgbClr val="000000"/>
                </a:solidFill>
                <a:latin typeface="Calibri" panose="020F0502020204030204" pitchFamily="34" charset="0"/>
              </a:rPr>
              <a:t>L</a:t>
            </a:r>
            <a:r>
              <a:rPr lang="en-US" b="0" i="0" u="none" strike="noStrike" dirty="0">
                <a:solidFill>
                  <a:srgbClr val="000000"/>
                </a:solidFill>
                <a:effectLst/>
                <a:latin typeface="Calibri" panose="020F0502020204030204" pitchFamily="34" charset="0"/>
              </a:rPr>
              <a:t>ack of a short description of the model indicates that we haven't understood what's going on.</a:t>
            </a:r>
          </a:p>
          <a:p>
            <a:pPr algn="l"/>
            <a:r>
              <a:rPr lang="en-US" dirty="0">
                <a:solidFill>
                  <a:srgbClr val="000000"/>
                </a:solidFill>
                <a:latin typeface="Calibri" panose="020F0502020204030204" pitchFamily="34" charset="0"/>
              </a:rPr>
              <a:t>T</a:t>
            </a:r>
            <a:r>
              <a:rPr lang="en-US" b="0" i="0" u="none" strike="noStrike" dirty="0">
                <a:solidFill>
                  <a:srgbClr val="000000"/>
                </a:solidFill>
                <a:effectLst/>
                <a:latin typeface="Calibri" panose="020F0502020204030204" pitchFamily="34" charset="0"/>
              </a:rPr>
              <a:t>he </a:t>
            </a:r>
            <a:r>
              <a:rPr lang="en-US" b="0" i="0" u="none" strike="noStrike" dirty="0">
                <a:solidFill>
                  <a:srgbClr val="FF0000"/>
                </a:solidFill>
                <a:effectLst/>
                <a:latin typeface="Calibri" panose="020F0502020204030204" pitchFamily="34" charset="0"/>
              </a:rPr>
              <a:t>limitations of applicability of the learned model are also not understood</a:t>
            </a:r>
            <a:r>
              <a:rPr lang="en-US" b="0" i="0" u="none" strike="noStrike" dirty="0">
                <a:solidFill>
                  <a:srgbClr val="000000"/>
                </a:solidFill>
                <a:effectLst/>
                <a:latin typeface="Calibri" panose="020F0502020204030204" pitchFamily="34" charset="0"/>
              </a:rPr>
              <a:t>, e.g., the model may behave counter-intuitively when the new inputs are substantially different from the old ones.</a:t>
            </a:r>
          </a:p>
          <a:p>
            <a:endParaRPr lang="en-US" dirty="0"/>
          </a:p>
        </p:txBody>
      </p:sp>
    </p:spTree>
    <p:extLst>
      <p:ext uri="{BB962C8B-B14F-4D97-AF65-F5344CB8AC3E}">
        <p14:creationId xmlns:p14="http://schemas.microsoft.com/office/powerpoint/2010/main" val="76538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1DF9-338C-8C5D-7A83-59B28755C472}"/>
              </a:ext>
            </a:extLst>
          </p:cNvPr>
          <p:cNvSpPr>
            <a:spLocks noGrp="1"/>
          </p:cNvSpPr>
          <p:nvPr>
            <p:ph type="title"/>
          </p:nvPr>
        </p:nvSpPr>
        <p:spPr/>
        <p:txBody>
          <a:bodyPr/>
          <a:lstStyle/>
          <a:p>
            <a:r>
              <a:rPr lang="en-US" dirty="0"/>
              <a:t>“Understanding” = being able to …?...</a:t>
            </a:r>
          </a:p>
        </p:txBody>
      </p:sp>
      <p:sp>
        <p:nvSpPr>
          <p:cNvPr id="3" name="Content Placeholder 2">
            <a:extLst>
              <a:ext uri="{FF2B5EF4-FFF2-40B4-BE49-F238E27FC236}">
                <a16:creationId xmlns:a16="http://schemas.microsoft.com/office/drawing/2014/main" id="{65C80361-CD2F-1C60-63DD-6D39EC756ADE}"/>
              </a:ext>
            </a:extLst>
          </p:cNvPr>
          <p:cNvSpPr>
            <a:spLocks noGrp="1"/>
          </p:cNvSpPr>
          <p:nvPr>
            <p:ph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65157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C3CF-2199-7C18-DAE6-111152013D7D}"/>
              </a:ext>
            </a:extLst>
          </p:cNvPr>
          <p:cNvSpPr>
            <a:spLocks noGrp="1"/>
          </p:cNvSpPr>
          <p:nvPr>
            <p:ph type="title"/>
          </p:nvPr>
        </p:nvSpPr>
        <p:spPr/>
        <p:txBody>
          <a:bodyPr/>
          <a:lstStyle/>
          <a:p>
            <a:r>
              <a:rPr lang="en-US" dirty="0"/>
              <a:t>A Spoonful of Philosophy</a:t>
            </a:r>
          </a:p>
        </p:txBody>
      </p:sp>
      <p:sp>
        <p:nvSpPr>
          <p:cNvPr id="3" name="Content Placeholder 2">
            <a:extLst>
              <a:ext uri="{FF2B5EF4-FFF2-40B4-BE49-F238E27FC236}">
                <a16:creationId xmlns:a16="http://schemas.microsoft.com/office/drawing/2014/main" id="{706963FA-3E5B-1268-C921-46B44340DE1A}"/>
              </a:ext>
            </a:extLst>
          </p:cNvPr>
          <p:cNvSpPr>
            <a:spLocks noGrp="1"/>
          </p:cNvSpPr>
          <p:nvPr>
            <p:ph idx="1"/>
          </p:nvPr>
        </p:nvSpPr>
        <p:spPr/>
        <p:txBody>
          <a:bodyPr>
            <a:normAutofit/>
          </a:bodyPr>
          <a:lstStyle/>
          <a:p>
            <a:pPr marL="0" indent="0">
              <a:buNone/>
            </a:pPr>
            <a:r>
              <a:rPr lang="en-US" dirty="0"/>
              <a:t>How do we distinguish </a:t>
            </a:r>
            <a:r>
              <a:rPr lang="en-US" b="1" dirty="0"/>
              <a:t>scientific</a:t>
            </a:r>
            <a:r>
              <a:rPr lang="en-US" dirty="0"/>
              <a:t> vs. </a:t>
            </a:r>
            <a:r>
              <a:rPr lang="en-US" b="1" dirty="0"/>
              <a:t>non-scientific </a:t>
            </a:r>
            <a:r>
              <a:rPr lang="en-US" dirty="0"/>
              <a:t>hypotheses?</a:t>
            </a:r>
          </a:p>
          <a:p>
            <a:r>
              <a:rPr lang="en-US" dirty="0">
                <a:solidFill>
                  <a:srgbClr val="FF0000"/>
                </a:solidFill>
              </a:rPr>
              <a:t>Verifiability</a:t>
            </a:r>
          </a:p>
          <a:p>
            <a:r>
              <a:rPr lang="en-US" dirty="0">
                <a:solidFill>
                  <a:srgbClr val="FF0000"/>
                </a:solidFill>
              </a:rPr>
              <a:t>Falsifiability</a:t>
            </a:r>
          </a:p>
          <a:p>
            <a:pPr marL="0" indent="0">
              <a:buNone/>
            </a:pPr>
            <a:endParaRPr lang="en-US" dirty="0">
              <a:solidFill>
                <a:srgbClr val="FF0000"/>
              </a:solidFill>
            </a:endParaRPr>
          </a:p>
          <a:p>
            <a:pPr marL="0" indent="0">
              <a:buNone/>
            </a:pPr>
            <a:r>
              <a:rPr lang="en-US" dirty="0">
                <a:solidFill>
                  <a:srgbClr val="C00000"/>
                </a:solidFill>
              </a:rPr>
              <a:t>[The issue is not whether something is true or false.]</a:t>
            </a:r>
            <a:endParaRPr lang="en-US" u="sng" dirty="0"/>
          </a:p>
          <a:p>
            <a:pPr marL="0" indent="0">
              <a:buNone/>
            </a:pPr>
            <a:endParaRPr lang="en-US" dirty="0">
              <a:solidFill>
                <a:srgbClr val="7030A0"/>
              </a:solidFill>
            </a:endParaRPr>
          </a:p>
        </p:txBody>
      </p:sp>
    </p:spTree>
    <p:extLst>
      <p:ext uri="{BB962C8B-B14F-4D97-AF65-F5344CB8AC3E}">
        <p14:creationId xmlns:p14="http://schemas.microsoft.com/office/powerpoint/2010/main" val="296287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C3CF-2199-7C18-DAE6-111152013D7D}"/>
              </a:ext>
            </a:extLst>
          </p:cNvPr>
          <p:cNvSpPr>
            <a:spLocks noGrp="1"/>
          </p:cNvSpPr>
          <p:nvPr>
            <p:ph type="title"/>
          </p:nvPr>
        </p:nvSpPr>
        <p:spPr/>
        <p:txBody>
          <a:bodyPr/>
          <a:lstStyle/>
          <a:p>
            <a:r>
              <a:rPr lang="en-US" dirty="0"/>
              <a:t>A Spoonful of Philosophy</a:t>
            </a:r>
          </a:p>
        </p:txBody>
      </p:sp>
      <p:sp>
        <p:nvSpPr>
          <p:cNvPr id="3" name="Content Placeholder 2">
            <a:extLst>
              <a:ext uri="{FF2B5EF4-FFF2-40B4-BE49-F238E27FC236}">
                <a16:creationId xmlns:a16="http://schemas.microsoft.com/office/drawing/2014/main" id="{706963FA-3E5B-1268-C921-46B44340DE1A}"/>
              </a:ext>
            </a:extLst>
          </p:cNvPr>
          <p:cNvSpPr>
            <a:spLocks noGrp="1"/>
          </p:cNvSpPr>
          <p:nvPr>
            <p:ph idx="1"/>
          </p:nvPr>
        </p:nvSpPr>
        <p:spPr/>
        <p:txBody>
          <a:bodyPr>
            <a:normAutofit fontScale="85000" lnSpcReduction="10000"/>
          </a:bodyPr>
          <a:lstStyle/>
          <a:p>
            <a:pPr marL="0" indent="0">
              <a:buNone/>
            </a:pPr>
            <a:r>
              <a:rPr lang="en-US" dirty="0"/>
              <a:t>How do we distinguish </a:t>
            </a:r>
            <a:r>
              <a:rPr lang="en-US" b="1" dirty="0"/>
              <a:t>scientific</a:t>
            </a:r>
            <a:r>
              <a:rPr lang="en-US" dirty="0"/>
              <a:t> vs. </a:t>
            </a:r>
            <a:r>
              <a:rPr lang="en-US" b="1" dirty="0"/>
              <a:t>non-scientific </a:t>
            </a:r>
            <a:r>
              <a:rPr lang="en-US" dirty="0"/>
              <a:t>hypotheses?</a:t>
            </a:r>
          </a:p>
          <a:p>
            <a:r>
              <a:rPr lang="en-US" dirty="0">
                <a:solidFill>
                  <a:srgbClr val="FF0000"/>
                </a:solidFill>
              </a:rPr>
              <a:t>Verifiability</a:t>
            </a:r>
          </a:p>
          <a:p>
            <a:r>
              <a:rPr lang="en-US" dirty="0">
                <a:solidFill>
                  <a:srgbClr val="FF0000"/>
                </a:solidFill>
              </a:rPr>
              <a:t>Falsifiability</a:t>
            </a:r>
          </a:p>
          <a:p>
            <a:pPr marL="0" indent="0">
              <a:buNone/>
            </a:pPr>
            <a:r>
              <a:rPr lang="en-US" u="sng" dirty="0"/>
              <a:t>How about the following? </a:t>
            </a:r>
            <a:r>
              <a:rPr lang="en-US" dirty="0">
                <a:solidFill>
                  <a:srgbClr val="C00000"/>
                </a:solidFill>
              </a:rPr>
              <a:t>[The issue is not whether something is true or false.]</a:t>
            </a:r>
            <a:endParaRPr lang="en-US" u="sng" dirty="0"/>
          </a:p>
          <a:p>
            <a:pPr marL="514350" indent="-514350">
              <a:buAutoNum type="alphaLcParenBoth"/>
            </a:pPr>
            <a:r>
              <a:rPr lang="en-US" dirty="0"/>
              <a:t>The human </a:t>
            </a:r>
            <a:r>
              <a:rPr lang="en-US" dirty="0">
                <a:solidFill>
                  <a:srgbClr val="FF0000"/>
                </a:solidFill>
              </a:rPr>
              <a:t>soul</a:t>
            </a:r>
            <a:r>
              <a:rPr lang="en-US" dirty="0"/>
              <a:t> weighs 21 grams.</a:t>
            </a:r>
          </a:p>
          <a:p>
            <a:pPr marL="514350" indent="-514350">
              <a:buAutoNum type="alphaLcParenBoth"/>
            </a:pPr>
            <a:r>
              <a:rPr lang="en-US" dirty="0">
                <a:solidFill>
                  <a:srgbClr val="00B050"/>
                </a:solidFill>
              </a:rPr>
              <a:t>When a person dies, their weight decreases by 21 grams.</a:t>
            </a:r>
          </a:p>
          <a:p>
            <a:pPr marL="514350" indent="-514350">
              <a:buAutoNum type="alphaLcParenBoth"/>
            </a:pPr>
            <a:r>
              <a:rPr lang="en-US" dirty="0"/>
              <a:t>My neural network is </a:t>
            </a:r>
            <a:r>
              <a:rPr lang="en-US" dirty="0">
                <a:solidFill>
                  <a:srgbClr val="FF0000"/>
                </a:solidFill>
              </a:rPr>
              <a:t>prettier</a:t>
            </a:r>
            <a:r>
              <a:rPr lang="en-US" dirty="0"/>
              <a:t> than yours.</a:t>
            </a:r>
          </a:p>
          <a:p>
            <a:pPr marL="514350" indent="-514350">
              <a:buAutoNum type="alphaLcParenBoth"/>
            </a:pPr>
            <a:r>
              <a:rPr lang="en-US" dirty="0">
                <a:solidFill>
                  <a:srgbClr val="00B050"/>
                </a:solidFill>
              </a:rPr>
              <a:t>This neural network has fewer parameters than that one.</a:t>
            </a:r>
          </a:p>
          <a:p>
            <a:pPr marL="514350" indent="-514350">
              <a:buAutoNum type="alphaLcParenBoth"/>
            </a:pPr>
            <a:r>
              <a:rPr lang="en-US" dirty="0"/>
              <a:t>Computers can be </a:t>
            </a:r>
            <a:r>
              <a:rPr lang="en-US" dirty="0">
                <a:solidFill>
                  <a:srgbClr val="FF0000"/>
                </a:solidFill>
              </a:rPr>
              <a:t>conscious</a:t>
            </a:r>
            <a:r>
              <a:rPr lang="en-US" dirty="0"/>
              <a:t>.</a:t>
            </a:r>
          </a:p>
          <a:p>
            <a:pPr marL="514350" indent="-514350">
              <a:buAutoNum type="alphaLcParenBoth"/>
            </a:pPr>
            <a:r>
              <a:rPr lang="en-US" dirty="0">
                <a:solidFill>
                  <a:srgbClr val="00B050"/>
                </a:solidFill>
              </a:rPr>
              <a:t>This software can generate responses that simulate human responses well.</a:t>
            </a:r>
          </a:p>
          <a:p>
            <a:pPr marL="0" indent="0">
              <a:buNone/>
            </a:pPr>
            <a:endParaRPr lang="en-US" dirty="0">
              <a:solidFill>
                <a:srgbClr val="7030A0"/>
              </a:solidFill>
            </a:endParaRPr>
          </a:p>
        </p:txBody>
      </p:sp>
    </p:spTree>
    <p:extLst>
      <p:ext uri="{BB962C8B-B14F-4D97-AF65-F5344CB8AC3E}">
        <p14:creationId xmlns:p14="http://schemas.microsoft.com/office/powerpoint/2010/main" val="216460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1DF9-338C-8C5D-7A83-59B28755C472}"/>
              </a:ext>
            </a:extLst>
          </p:cNvPr>
          <p:cNvSpPr>
            <a:spLocks noGrp="1"/>
          </p:cNvSpPr>
          <p:nvPr>
            <p:ph type="title"/>
          </p:nvPr>
        </p:nvSpPr>
        <p:spPr/>
        <p:txBody>
          <a:bodyPr/>
          <a:lstStyle/>
          <a:p>
            <a:r>
              <a:rPr lang="en-US" dirty="0"/>
              <a:t>“Understanding” = being able to …</a:t>
            </a:r>
          </a:p>
        </p:txBody>
      </p:sp>
      <p:sp>
        <p:nvSpPr>
          <p:cNvPr id="3" name="Content Placeholder 2">
            <a:extLst>
              <a:ext uri="{FF2B5EF4-FFF2-40B4-BE49-F238E27FC236}">
                <a16:creationId xmlns:a16="http://schemas.microsoft.com/office/drawing/2014/main" id="{65C80361-CD2F-1C60-63DD-6D39EC756ADE}"/>
              </a:ext>
            </a:extLst>
          </p:cNvPr>
          <p:cNvSpPr>
            <a:spLocks noGrp="1"/>
          </p:cNvSpPr>
          <p:nvPr>
            <p:ph idx="1"/>
          </p:nvPr>
        </p:nvSpPr>
        <p:spPr/>
        <p:txBody>
          <a:bodyPr/>
          <a:lstStyle/>
          <a:p>
            <a:r>
              <a:rPr lang="en-US" dirty="0">
                <a:solidFill>
                  <a:srgbClr val="C00000"/>
                </a:solidFill>
              </a:rPr>
              <a:t>Identify “features” </a:t>
            </a:r>
            <a:r>
              <a:rPr lang="en-US" dirty="0"/>
              <a:t>(combinations of input attributes)</a:t>
            </a:r>
          </a:p>
          <a:p>
            <a:r>
              <a:rPr lang="en-US" dirty="0">
                <a:solidFill>
                  <a:srgbClr val="7030A0"/>
                </a:solidFill>
              </a:rPr>
              <a:t>Determine relative importance of attributes and features</a:t>
            </a:r>
          </a:p>
          <a:p>
            <a:r>
              <a:rPr lang="en-US" dirty="0">
                <a:solidFill>
                  <a:srgbClr val="00B050"/>
                </a:solidFill>
              </a:rPr>
              <a:t>Construct causal explanations that can be verified</a:t>
            </a:r>
          </a:p>
          <a:p>
            <a:r>
              <a:rPr lang="en-US" dirty="0">
                <a:solidFill>
                  <a:srgbClr val="0070C0"/>
                </a:solidFill>
              </a:rPr>
              <a:t>Represent uncertainty associated with observations or inferences</a:t>
            </a:r>
          </a:p>
          <a:p>
            <a:r>
              <a:rPr lang="en-US" dirty="0"/>
              <a:t>Deduce the limitations of an approach or model</a:t>
            </a:r>
          </a:p>
          <a:p>
            <a:endParaRPr lang="en-US" dirty="0"/>
          </a:p>
          <a:p>
            <a:pPr marL="0" indent="0">
              <a:buNone/>
            </a:pPr>
            <a:r>
              <a:rPr lang="en-US" dirty="0">
                <a:solidFill>
                  <a:srgbClr val="FF0000"/>
                </a:solidFill>
              </a:rPr>
              <a:t>It is very difficult to know whether understanding has been achieved!</a:t>
            </a:r>
          </a:p>
          <a:p>
            <a:endParaRPr lang="en-US" dirty="0"/>
          </a:p>
          <a:p>
            <a:endParaRPr lang="en-US" dirty="0"/>
          </a:p>
          <a:p>
            <a:endParaRPr lang="en-US" dirty="0"/>
          </a:p>
        </p:txBody>
      </p:sp>
    </p:spTree>
    <p:extLst>
      <p:ext uri="{BB962C8B-B14F-4D97-AF65-F5344CB8AC3E}">
        <p14:creationId xmlns:p14="http://schemas.microsoft.com/office/powerpoint/2010/main" val="69580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D4E-7CE9-78AA-80AE-E54479D47E01}"/>
              </a:ext>
            </a:extLst>
          </p:cNvPr>
          <p:cNvSpPr>
            <a:spLocks noGrp="1"/>
          </p:cNvSpPr>
          <p:nvPr>
            <p:ph type="title"/>
          </p:nvPr>
        </p:nvSpPr>
        <p:spPr/>
        <p:txBody>
          <a:bodyPr/>
          <a:lstStyle/>
          <a:p>
            <a:r>
              <a:rPr lang="en-US" dirty="0"/>
              <a:t>What shall we do in ML?</a:t>
            </a:r>
          </a:p>
        </p:txBody>
      </p:sp>
      <p:sp>
        <p:nvSpPr>
          <p:cNvPr id="3" name="Content Placeholder 2">
            <a:extLst>
              <a:ext uri="{FF2B5EF4-FFF2-40B4-BE49-F238E27FC236}">
                <a16:creationId xmlns:a16="http://schemas.microsoft.com/office/drawing/2014/main" id="{1DB0ADFD-9344-374A-A83E-8F1B6819BF49}"/>
              </a:ext>
            </a:extLst>
          </p:cNvPr>
          <p:cNvSpPr>
            <a:spLocks noGrp="1"/>
          </p:cNvSpPr>
          <p:nvPr>
            <p:ph idx="1"/>
          </p:nvPr>
        </p:nvSpPr>
        <p:spPr/>
        <p:txBody>
          <a:bodyPr/>
          <a:lstStyle/>
          <a:p>
            <a:r>
              <a:rPr lang="en-US" dirty="0"/>
              <a:t>Most of the time, we begin with a specific class of models (e.g., feedforward neural networks with one hidden layer).</a:t>
            </a:r>
          </a:p>
          <a:p>
            <a:r>
              <a:rPr lang="en-US" dirty="0"/>
              <a:t>Each model has some ”parameters” (e.g., connection weights in the neural network).</a:t>
            </a:r>
          </a:p>
          <a:p>
            <a:r>
              <a:rPr lang="en-US" dirty="0"/>
              <a:t>Parameter values are often randomly initialized.</a:t>
            </a:r>
          </a:p>
          <a:p>
            <a:r>
              <a:rPr lang="en-US" dirty="0"/>
              <a:t>We use a “learning algorithm” to modify parameter values iteratively until: (a) results are satisfactory; or (b) results stop changing; or (c) computational resources are exceeded.</a:t>
            </a:r>
          </a:p>
        </p:txBody>
      </p:sp>
    </p:spTree>
    <p:extLst>
      <p:ext uri="{BB962C8B-B14F-4D97-AF65-F5344CB8AC3E}">
        <p14:creationId xmlns:p14="http://schemas.microsoft.com/office/powerpoint/2010/main" val="2883802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229F-5B20-05D3-0F93-3D6625B822FA}"/>
              </a:ext>
            </a:extLst>
          </p:cNvPr>
          <p:cNvSpPr>
            <a:spLocks noGrp="1"/>
          </p:cNvSpPr>
          <p:nvPr>
            <p:ph type="title"/>
          </p:nvPr>
        </p:nvSpPr>
        <p:spPr/>
        <p:txBody>
          <a:bodyPr/>
          <a:lstStyle/>
          <a:p>
            <a:r>
              <a:rPr lang="en-US" dirty="0"/>
              <a:t>ML as a high-level meta-algorithm</a:t>
            </a:r>
          </a:p>
        </p:txBody>
      </p:sp>
      <p:sp>
        <p:nvSpPr>
          <p:cNvPr id="3" name="Content Placeholder 2">
            <a:extLst>
              <a:ext uri="{FF2B5EF4-FFF2-40B4-BE49-F238E27FC236}">
                <a16:creationId xmlns:a16="http://schemas.microsoft.com/office/drawing/2014/main" id="{9EC623F5-20AC-7CDF-C92C-79ED414C7B7A}"/>
              </a:ext>
            </a:extLst>
          </p:cNvPr>
          <p:cNvSpPr>
            <a:spLocks noGrp="1"/>
          </p:cNvSpPr>
          <p:nvPr>
            <p:ph idx="1"/>
          </p:nvPr>
        </p:nvSpPr>
        <p:spPr/>
        <p:txBody>
          <a:bodyPr/>
          <a:lstStyle/>
          <a:p>
            <a:pPr marL="514350" indent="-514350">
              <a:buAutoNum type="arabicPeriod"/>
            </a:pPr>
            <a:r>
              <a:rPr lang="en-US" dirty="0">
                <a:solidFill>
                  <a:srgbClr val="C00000"/>
                </a:solidFill>
              </a:rPr>
              <a:t>Choose a class of models</a:t>
            </a:r>
            <a:r>
              <a:rPr lang="en-US" dirty="0"/>
              <a:t>, based on past experience;</a:t>
            </a:r>
          </a:p>
          <a:p>
            <a:pPr marL="514350" indent="-514350">
              <a:buAutoNum type="arabicPeriod"/>
            </a:pPr>
            <a:r>
              <a:rPr lang="en-US" dirty="0">
                <a:solidFill>
                  <a:srgbClr val="7030A0"/>
                </a:solidFill>
              </a:rPr>
              <a:t>Initialize parameter values </a:t>
            </a:r>
            <a:r>
              <a:rPr lang="en-US" dirty="0"/>
              <a:t>of one or more models;</a:t>
            </a:r>
          </a:p>
          <a:p>
            <a:pPr marL="514350" indent="-514350">
              <a:buAutoNum type="arabicPeriod"/>
            </a:pPr>
            <a:r>
              <a:rPr lang="en-US" u="sng" dirty="0"/>
              <a:t>While</a:t>
            </a:r>
            <a:r>
              <a:rPr lang="en-US" dirty="0"/>
              <a:t> (results are unsatisfactory) and/or (results continue to change/improve over some number of iterations) and/or (number of iterations are not excessive), </a:t>
            </a:r>
            <a:r>
              <a:rPr lang="en-US" u="sng" dirty="0"/>
              <a:t>do</a:t>
            </a:r>
            <a:r>
              <a:rPr lang="en-US" dirty="0"/>
              <a:t>:</a:t>
            </a:r>
          </a:p>
          <a:p>
            <a:pPr marL="457200" lvl="1" indent="0">
              <a:buNone/>
            </a:pPr>
            <a:r>
              <a:rPr lang="en-US" dirty="0"/>
              <a:t>	</a:t>
            </a:r>
            <a:r>
              <a:rPr lang="en-US" dirty="0">
                <a:solidFill>
                  <a:srgbClr val="0070C0"/>
                </a:solidFill>
              </a:rPr>
              <a:t>Use the available data to modify model parameter values;</a:t>
            </a:r>
          </a:p>
          <a:p>
            <a:pPr marL="0" indent="0">
              <a:buNone/>
            </a:pPr>
            <a:r>
              <a:rPr lang="en-US" dirty="0"/>
              <a:t>4.  </a:t>
            </a:r>
            <a:r>
              <a:rPr lang="en-US" dirty="0">
                <a:solidFill>
                  <a:srgbClr val="00B050"/>
                </a:solidFill>
              </a:rPr>
              <a:t>Interpret the resulting models (with updated parameter values).</a:t>
            </a:r>
          </a:p>
          <a:p>
            <a:pPr marL="457200" lvl="1" indent="0">
              <a:buNone/>
            </a:pPr>
            <a:endParaRPr lang="en-US" dirty="0"/>
          </a:p>
        </p:txBody>
      </p:sp>
    </p:spTree>
    <p:extLst>
      <p:ext uri="{BB962C8B-B14F-4D97-AF65-F5344CB8AC3E}">
        <p14:creationId xmlns:p14="http://schemas.microsoft.com/office/powerpoint/2010/main" val="1987504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is Data-Driven!</a:t>
            </a:r>
          </a:p>
        </p:txBody>
      </p:sp>
      <p:sp>
        <p:nvSpPr>
          <p:cNvPr id="3" name="Content Placeholder 2"/>
          <p:cNvSpPr>
            <a:spLocks noGrp="1"/>
          </p:cNvSpPr>
          <p:nvPr>
            <p:ph idx="1"/>
          </p:nvPr>
        </p:nvSpPr>
        <p:spPr/>
        <p:txBody>
          <a:bodyPr>
            <a:normAutofit/>
          </a:bodyPr>
          <a:lstStyle/>
          <a:p>
            <a:r>
              <a:rPr lang="en-US" dirty="0">
                <a:solidFill>
                  <a:srgbClr val="FF0000"/>
                </a:solidFill>
              </a:rPr>
              <a:t>Knowledge required to solve (new) problems must come from data.</a:t>
            </a:r>
          </a:p>
          <a:p>
            <a:r>
              <a:rPr lang="en-US" dirty="0"/>
              <a:t>In some applications, experts can be queried (knowledge elicitation).</a:t>
            </a:r>
          </a:p>
          <a:p>
            <a:r>
              <a:rPr lang="en-US" dirty="0"/>
              <a:t>We often begin with a preconceived notion of what the knowledge model must look like.</a:t>
            </a:r>
          </a:p>
          <a:p>
            <a:pPr marL="0" indent="0">
              <a:buNone/>
            </a:pPr>
            <a:endParaRPr lang="en-US" dirty="0"/>
          </a:p>
          <a:p>
            <a:endParaRPr lang="en-US" dirty="0"/>
          </a:p>
        </p:txBody>
      </p:sp>
    </p:spTree>
    <p:extLst>
      <p:ext uri="{BB962C8B-B14F-4D97-AF65-F5344CB8AC3E}">
        <p14:creationId xmlns:p14="http://schemas.microsoft.com/office/powerpoint/2010/main" val="684224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is Data-Driven!</a:t>
            </a:r>
          </a:p>
        </p:txBody>
      </p:sp>
      <p:sp>
        <p:nvSpPr>
          <p:cNvPr id="3" name="Content Placeholder 2"/>
          <p:cNvSpPr>
            <a:spLocks noGrp="1"/>
          </p:cNvSpPr>
          <p:nvPr>
            <p:ph idx="1"/>
          </p:nvPr>
        </p:nvSpPr>
        <p:spPr/>
        <p:txBody>
          <a:bodyPr>
            <a:normAutofit/>
          </a:bodyPr>
          <a:lstStyle/>
          <a:p>
            <a:r>
              <a:rPr lang="en-US" dirty="0">
                <a:solidFill>
                  <a:srgbClr val="FF0000"/>
                </a:solidFill>
              </a:rPr>
              <a:t>Knowledge required to solve (new) problems must come from data.</a:t>
            </a:r>
          </a:p>
          <a:p>
            <a:r>
              <a:rPr lang="en-US" dirty="0"/>
              <a:t>In some applications, experts can be queried (knowledge elicitation).</a:t>
            </a:r>
          </a:p>
          <a:p>
            <a:r>
              <a:rPr lang="en-US" dirty="0"/>
              <a:t>We often begin with a preconceived notion of what the knowledge model must look like.</a:t>
            </a:r>
          </a:p>
          <a:p>
            <a:r>
              <a:rPr lang="en-US" dirty="0">
                <a:solidFill>
                  <a:srgbClr val="FF0000"/>
                </a:solidFill>
              </a:rPr>
              <a:t>If no rough notion is available, we hypothesize, based on other problems that we have solved before.</a:t>
            </a:r>
          </a:p>
          <a:p>
            <a:endParaRPr lang="en-US" dirty="0"/>
          </a:p>
          <a:p>
            <a:endParaRPr lang="en-US" dirty="0"/>
          </a:p>
        </p:txBody>
      </p:sp>
    </p:spTree>
    <p:extLst>
      <p:ext uri="{BB962C8B-B14F-4D97-AF65-F5344CB8AC3E}">
        <p14:creationId xmlns:p14="http://schemas.microsoft.com/office/powerpoint/2010/main" val="295066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Task: </a:t>
            </a:r>
            <a:r>
              <a:rPr lang="en-US" dirty="0"/>
              <a:t>to predict how much rain is expected tomorrow in Syracuse.</a:t>
            </a:r>
          </a:p>
          <a:p>
            <a:endParaRPr lang="en-US" dirty="0"/>
          </a:p>
          <a:p>
            <a:pPr marL="0" indent="0">
              <a:buNone/>
            </a:pPr>
            <a:r>
              <a:rPr lang="en-US" dirty="0"/>
              <a:t>How would we address this task </a:t>
            </a:r>
            <a:r>
              <a:rPr lang="en-US" dirty="0">
                <a:solidFill>
                  <a:srgbClr val="FF0000"/>
                </a:solidFill>
              </a:rPr>
              <a:t>without knowing anything about Machine Learning</a:t>
            </a:r>
            <a:r>
              <a:rPr lang="en-US" dirty="0"/>
              <a:t>?</a:t>
            </a:r>
          </a:p>
          <a:p>
            <a:pPr marL="0" indent="0">
              <a:buNone/>
            </a:pPr>
            <a:endParaRPr lang="en-US" dirty="0"/>
          </a:p>
        </p:txBody>
      </p:sp>
    </p:spTree>
    <p:extLst>
      <p:ext uri="{BB962C8B-B14F-4D97-AF65-F5344CB8AC3E}">
        <p14:creationId xmlns:p14="http://schemas.microsoft.com/office/powerpoint/2010/main" val="3951254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is Data-Driven!</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Knowledge required to solve (new) problems must come from data.</a:t>
            </a:r>
          </a:p>
          <a:p>
            <a:r>
              <a:rPr lang="en-US" dirty="0"/>
              <a:t>In some applications, experts can be queried (knowledge elicitation).</a:t>
            </a:r>
          </a:p>
          <a:p>
            <a:r>
              <a:rPr lang="en-US" dirty="0"/>
              <a:t>We often begin with a preconceived notion of what the knowledge model must look like.</a:t>
            </a:r>
          </a:p>
          <a:p>
            <a:r>
              <a:rPr lang="en-US" dirty="0">
                <a:solidFill>
                  <a:srgbClr val="FF0000"/>
                </a:solidFill>
              </a:rPr>
              <a:t>If no rough notion is available, we hypothesize, based on other problems that we have solved before.</a:t>
            </a:r>
          </a:p>
          <a:p>
            <a:r>
              <a:rPr lang="en-US" dirty="0"/>
              <a:t>Fine-tuning requires looking at available data.</a:t>
            </a:r>
          </a:p>
          <a:p>
            <a:r>
              <a:rPr lang="en-US" dirty="0"/>
              <a:t>If the result is unsatisfactory, we revise our model, sometimes drastically.</a:t>
            </a:r>
          </a:p>
          <a:p>
            <a:r>
              <a:rPr lang="en-US" dirty="0">
                <a:solidFill>
                  <a:srgbClr val="FF0000"/>
                </a:solidFill>
              </a:rPr>
              <a:t>Machine learning must accommodate for these processes!</a:t>
            </a:r>
          </a:p>
          <a:p>
            <a:endParaRPr lang="en-US" dirty="0"/>
          </a:p>
          <a:p>
            <a:endParaRPr lang="en-US" dirty="0"/>
          </a:p>
        </p:txBody>
      </p:sp>
    </p:spTree>
    <p:extLst>
      <p:ext uri="{BB962C8B-B14F-4D97-AF65-F5344CB8AC3E}">
        <p14:creationId xmlns:p14="http://schemas.microsoft.com/office/powerpoint/2010/main" val="2241734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Models approximate reality </a:t>
            </a:r>
            <a:r>
              <a:rPr lang="en-US" dirty="0"/>
              <a:t>using equations, figures, diagrams, etc.</a:t>
            </a:r>
          </a:p>
          <a:p>
            <a:r>
              <a:rPr lang="en-US" dirty="0"/>
              <a:t>Models can be tested against data.</a:t>
            </a:r>
          </a:p>
          <a:p>
            <a:r>
              <a:rPr lang="en-US" dirty="0"/>
              <a:t>Evaluation criteria depend on the problem.</a:t>
            </a:r>
          </a:p>
          <a:p>
            <a:r>
              <a:rPr lang="en-US" dirty="0"/>
              <a:t>Examples of models:</a:t>
            </a:r>
          </a:p>
          <a:p>
            <a:pPr lvl="1"/>
            <a:r>
              <a:rPr lang="en-US" dirty="0"/>
              <a:t>Differential equations</a:t>
            </a:r>
          </a:p>
          <a:p>
            <a:pPr lvl="1"/>
            <a:r>
              <a:rPr lang="en-US" dirty="0"/>
              <a:t>Production rules</a:t>
            </a:r>
          </a:p>
          <a:p>
            <a:pPr lvl="1"/>
            <a:r>
              <a:rPr lang="en-US" dirty="0"/>
              <a:t>Hidden Markov models</a:t>
            </a:r>
          </a:p>
          <a:p>
            <a:pPr lvl="1"/>
            <a:r>
              <a:rPr lang="en-US" dirty="0"/>
              <a:t>Feedforward Neural Networks</a:t>
            </a:r>
          </a:p>
          <a:p>
            <a:pPr lvl="1"/>
            <a:r>
              <a:rPr lang="en-US" dirty="0"/>
              <a:t>Associative networks</a:t>
            </a:r>
          </a:p>
          <a:p>
            <a:pPr lvl="1"/>
            <a:r>
              <a:rPr lang="en-US" dirty="0"/>
              <a:t>Decision trees</a:t>
            </a:r>
          </a:p>
          <a:p>
            <a:endParaRPr lang="en-US" dirty="0"/>
          </a:p>
        </p:txBody>
      </p:sp>
    </p:spTree>
    <p:extLst>
      <p:ext uri="{BB962C8B-B14F-4D97-AF65-F5344CB8AC3E}">
        <p14:creationId xmlns:p14="http://schemas.microsoft.com/office/powerpoint/2010/main" val="255556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a:t>
            </a:r>
          </a:p>
        </p:txBody>
      </p:sp>
      <p:sp>
        <p:nvSpPr>
          <p:cNvPr id="3" name="Content Placeholder 2"/>
          <p:cNvSpPr>
            <a:spLocks noGrp="1"/>
          </p:cNvSpPr>
          <p:nvPr>
            <p:ph idx="1"/>
          </p:nvPr>
        </p:nvSpPr>
        <p:spPr/>
        <p:txBody>
          <a:bodyPr>
            <a:normAutofit/>
          </a:bodyPr>
          <a:lstStyle/>
          <a:p>
            <a:r>
              <a:rPr lang="en-US" dirty="0"/>
              <a:t>Learning algorithms use data to determine characteristics of the model architecture, and to modify model parameters.</a:t>
            </a:r>
          </a:p>
          <a:p>
            <a:endParaRPr lang="en-US" dirty="0"/>
          </a:p>
          <a:p>
            <a:r>
              <a:rPr lang="en-US" dirty="0">
                <a:solidFill>
                  <a:srgbClr val="FF0000"/>
                </a:solidFill>
              </a:rPr>
              <a:t>Architecture learning </a:t>
            </a:r>
            <a:r>
              <a:rPr lang="en-US" dirty="0"/>
              <a:t>examples: </a:t>
            </a:r>
          </a:p>
          <a:p>
            <a:pPr lvl="1"/>
            <a:r>
              <a:rPr lang="en-US" dirty="0"/>
              <a:t>How many layers and nodes in a feedforward neural network?</a:t>
            </a:r>
          </a:p>
          <a:p>
            <a:pPr lvl="1"/>
            <a:r>
              <a:rPr lang="en-US" dirty="0"/>
              <a:t>How many rules, and of what kind, in a production system?</a:t>
            </a:r>
          </a:p>
          <a:p>
            <a:r>
              <a:rPr lang="en-US" dirty="0">
                <a:solidFill>
                  <a:srgbClr val="FF0000"/>
                </a:solidFill>
              </a:rPr>
              <a:t>Parameter learning </a:t>
            </a:r>
            <a:r>
              <a:rPr lang="en-US" dirty="0"/>
              <a:t>examples:</a:t>
            </a:r>
          </a:p>
          <a:p>
            <a:pPr lvl="1"/>
            <a:r>
              <a:rPr lang="en-US" dirty="0"/>
              <a:t>Coefficients in an equation</a:t>
            </a:r>
          </a:p>
          <a:p>
            <a:pPr lvl="1"/>
            <a:r>
              <a:rPr lang="en-US" dirty="0"/>
              <a:t>Weights in a neural network </a:t>
            </a:r>
          </a:p>
          <a:p>
            <a:endParaRPr lang="en-US" dirty="0"/>
          </a:p>
        </p:txBody>
      </p:sp>
    </p:spTree>
    <p:extLst>
      <p:ext uri="{BB962C8B-B14F-4D97-AF65-F5344CB8AC3E}">
        <p14:creationId xmlns:p14="http://schemas.microsoft.com/office/powerpoint/2010/main" val="3646142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rain is expected tomorrow.</a:t>
            </a:r>
          </a:p>
          <a:p>
            <a:endParaRPr lang="en-US" dirty="0"/>
          </a:p>
          <a:p>
            <a:r>
              <a:rPr lang="en-US" dirty="0">
                <a:solidFill>
                  <a:srgbClr val="FF0000"/>
                </a:solidFill>
              </a:rPr>
              <a:t>Questions:</a:t>
            </a:r>
          </a:p>
          <a:p>
            <a:pPr marL="914400" lvl="1" indent="-457200">
              <a:buFont typeface="+mj-lt"/>
              <a:buAutoNum type="arabicPeriod"/>
            </a:pPr>
            <a:r>
              <a:rPr lang="en-US" sz="2800" dirty="0"/>
              <a:t>What data can be used?</a:t>
            </a:r>
          </a:p>
          <a:p>
            <a:pPr marL="914400" lvl="1" indent="-457200">
              <a:buFont typeface="+mj-lt"/>
              <a:buAutoNum type="arabicPeriod"/>
            </a:pPr>
            <a:r>
              <a:rPr lang="en-US" sz="2800" dirty="0">
                <a:solidFill>
                  <a:srgbClr val="7030A0"/>
                </a:solidFill>
              </a:rPr>
              <a:t>What kind of model?</a:t>
            </a:r>
          </a:p>
          <a:p>
            <a:pPr marL="914400" lvl="1" indent="-457200">
              <a:buFont typeface="+mj-lt"/>
              <a:buAutoNum type="arabicPeriod"/>
            </a:pPr>
            <a:r>
              <a:rPr lang="en-US" sz="2800" dirty="0">
                <a:solidFill>
                  <a:srgbClr val="00B050"/>
                </a:solidFill>
              </a:rPr>
              <a:t>What details of the model architecture need to be determined?</a:t>
            </a:r>
          </a:p>
          <a:p>
            <a:pPr marL="914400" lvl="1" indent="-457200">
              <a:buFont typeface="+mj-lt"/>
              <a:buAutoNum type="arabicPeriod"/>
            </a:pPr>
            <a:r>
              <a:rPr lang="en-US" sz="2800" dirty="0">
                <a:solidFill>
                  <a:srgbClr val="C00000"/>
                </a:solidFill>
              </a:rPr>
              <a:t>What are the parameters to be learnt?</a:t>
            </a:r>
          </a:p>
          <a:p>
            <a:endParaRPr lang="en-US" dirty="0"/>
          </a:p>
        </p:txBody>
      </p:sp>
    </p:spTree>
    <p:extLst>
      <p:ext uri="{BB962C8B-B14F-4D97-AF65-F5344CB8AC3E}">
        <p14:creationId xmlns:p14="http://schemas.microsoft.com/office/powerpoint/2010/main" val="4074994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 of data?</a:t>
            </a:r>
          </a:p>
        </p:txBody>
      </p:sp>
      <p:sp>
        <p:nvSpPr>
          <p:cNvPr id="3" name="Content Placeholder 2"/>
          <p:cNvSpPr>
            <a:spLocks noGrp="1"/>
          </p:cNvSpPr>
          <p:nvPr>
            <p:ph idx="1"/>
          </p:nvPr>
        </p:nvSpPr>
        <p:spPr/>
        <p:txBody>
          <a:bodyPr>
            <a:normAutofit/>
          </a:bodyPr>
          <a:lstStyle/>
          <a:p>
            <a:r>
              <a:rPr lang="en-US" dirty="0">
                <a:solidFill>
                  <a:srgbClr val="C00000"/>
                </a:solidFill>
              </a:rPr>
              <a:t>Unsupervised:</a:t>
            </a:r>
            <a:r>
              <a:rPr lang="en-US" dirty="0"/>
              <a:t> no labeled data</a:t>
            </a:r>
          </a:p>
          <a:p>
            <a:endParaRPr lang="en-US" dirty="0">
              <a:solidFill>
                <a:srgbClr val="C00000"/>
              </a:solidFill>
            </a:endParaRPr>
          </a:p>
          <a:p>
            <a:r>
              <a:rPr lang="en-US" dirty="0">
                <a:solidFill>
                  <a:srgbClr val="C00000"/>
                </a:solidFill>
              </a:rPr>
              <a:t>Supervised:</a:t>
            </a:r>
            <a:r>
              <a:rPr lang="en-US" dirty="0"/>
              <a:t> when substantial amount of labeled data is available</a:t>
            </a:r>
          </a:p>
          <a:p>
            <a:pPr marL="0" indent="0">
              <a:buNone/>
            </a:pPr>
            <a:endParaRPr lang="en-US" dirty="0"/>
          </a:p>
          <a:p>
            <a:r>
              <a:rPr lang="en-US" dirty="0">
                <a:solidFill>
                  <a:srgbClr val="C00000"/>
                </a:solidFill>
              </a:rPr>
              <a:t>Semi-supervised:</a:t>
            </a:r>
            <a:r>
              <a:rPr lang="en-US" dirty="0"/>
              <a:t> a little labeled data, much more unlabeled data</a:t>
            </a:r>
          </a:p>
          <a:p>
            <a:endParaRPr lang="en-US" dirty="0"/>
          </a:p>
          <a:p>
            <a:r>
              <a:rPr lang="en-US" dirty="0">
                <a:solidFill>
                  <a:srgbClr val="C00000"/>
                </a:solidFill>
              </a:rPr>
              <a:t>Reinforcement-driven</a:t>
            </a:r>
            <a:r>
              <a:rPr lang="en-US" dirty="0"/>
              <a:t>: the results of an action can be evaluated</a:t>
            </a:r>
          </a:p>
          <a:p>
            <a:endParaRPr lang="en-US" dirty="0"/>
          </a:p>
          <a:p>
            <a:endParaRPr lang="en-US" dirty="0"/>
          </a:p>
        </p:txBody>
      </p:sp>
    </p:spTree>
    <p:extLst>
      <p:ext uri="{BB962C8B-B14F-4D97-AF65-F5344CB8AC3E}">
        <p14:creationId xmlns:p14="http://schemas.microsoft.com/office/powerpoint/2010/main" val="3963793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snow is expected tomorrow.</a:t>
            </a:r>
          </a:p>
          <a:p>
            <a:endParaRPr lang="en-US" dirty="0"/>
          </a:p>
          <a:p>
            <a:r>
              <a:rPr lang="en-US" dirty="0"/>
              <a:t>What data can we use?</a:t>
            </a:r>
          </a:p>
          <a:p>
            <a:endParaRPr lang="en-US" dirty="0"/>
          </a:p>
          <a:p>
            <a:r>
              <a:rPr lang="en-US" dirty="0"/>
              <a:t>Is this supervised/unsupervised/semi-supervised/reinforcement learning?</a:t>
            </a:r>
          </a:p>
        </p:txBody>
      </p:sp>
    </p:spTree>
    <p:extLst>
      <p:ext uri="{BB962C8B-B14F-4D97-AF65-F5344CB8AC3E}">
        <p14:creationId xmlns:p14="http://schemas.microsoft.com/office/powerpoint/2010/main" val="2276389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54A0-FC88-8365-B335-A63A8F6A81FE}"/>
              </a:ext>
            </a:extLst>
          </p:cNvPr>
          <p:cNvSpPr>
            <a:spLocks noGrp="1"/>
          </p:cNvSpPr>
          <p:nvPr>
            <p:ph type="title"/>
          </p:nvPr>
        </p:nvSpPr>
        <p:spPr/>
        <p:txBody>
          <a:bodyPr/>
          <a:lstStyle/>
          <a:p>
            <a:r>
              <a:rPr lang="en-US" dirty="0"/>
              <a:t>What should we look for when deciding on criteria to evaluate learning?</a:t>
            </a:r>
          </a:p>
        </p:txBody>
      </p:sp>
      <p:sp>
        <p:nvSpPr>
          <p:cNvPr id="3" name="Content Placeholder 2">
            <a:extLst>
              <a:ext uri="{FF2B5EF4-FFF2-40B4-BE49-F238E27FC236}">
                <a16:creationId xmlns:a16="http://schemas.microsoft.com/office/drawing/2014/main" id="{E02183C9-1A5A-8E76-B943-804DC2C402B8}"/>
              </a:ext>
            </a:extLst>
          </p:cNvPr>
          <p:cNvSpPr>
            <a:spLocks noGrp="1"/>
          </p:cNvSpPr>
          <p:nvPr>
            <p:ph idx="1"/>
          </p:nvPr>
        </p:nvSpPr>
        <p:spPr/>
        <p:txBody>
          <a:bodyPr>
            <a:normAutofit fontScale="92500" lnSpcReduction="10000"/>
          </a:bodyPr>
          <a:lstStyle/>
          <a:p>
            <a:r>
              <a:rPr lang="en-US" sz="3200" dirty="0"/>
              <a:t>Easy to compute</a:t>
            </a:r>
          </a:p>
          <a:p>
            <a:r>
              <a:rPr lang="en-US" sz="3200" dirty="0"/>
              <a:t>Meaningful &amp; relevant for the problem we want to address</a:t>
            </a:r>
          </a:p>
          <a:p>
            <a:r>
              <a:rPr lang="en-US" sz="3200" dirty="0"/>
              <a:t>Mathematically justifiable (not totally arbitrary)</a:t>
            </a:r>
          </a:p>
          <a:p>
            <a:r>
              <a:rPr lang="en-US" sz="3200" dirty="0"/>
              <a:t>Unaffected by:</a:t>
            </a:r>
          </a:p>
          <a:p>
            <a:pPr lvl="1"/>
            <a:r>
              <a:rPr lang="en-US" sz="2800" dirty="0"/>
              <a:t> </a:t>
            </a:r>
            <a:r>
              <a:rPr lang="en-US" sz="2800" dirty="0">
                <a:solidFill>
                  <a:srgbClr val="FF0000"/>
                </a:solidFill>
              </a:rPr>
              <a:t>Anomalies</a:t>
            </a:r>
            <a:r>
              <a:rPr lang="en-US" sz="2800" dirty="0"/>
              <a:t> (e.g., a seemingly healthy young person who succumbs to Covid)</a:t>
            </a:r>
          </a:p>
          <a:p>
            <a:pPr lvl="1"/>
            <a:r>
              <a:rPr lang="en-US" sz="2800" dirty="0">
                <a:solidFill>
                  <a:srgbClr val="FF0000"/>
                </a:solidFill>
              </a:rPr>
              <a:t>Noise</a:t>
            </a:r>
            <a:r>
              <a:rPr lang="en-US" sz="2800" dirty="0"/>
              <a:t> (due to natural processes or measurement errors)</a:t>
            </a:r>
          </a:p>
          <a:p>
            <a:pPr lvl="1"/>
            <a:r>
              <a:rPr lang="en-US" sz="2800" dirty="0"/>
              <a:t>Dimensional </a:t>
            </a:r>
            <a:r>
              <a:rPr lang="en-US" sz="2800" dirty="0">
                <a:solidFill>
                  <a:srgbClr val="FF0000"/>
                </a:solidFill>
              </a:rPr>
              <a:t>scaling</a:t>
            </a:r>
            <a:r>
              <a:rPr lang="en-US" sz="2800" dirty="0"/>
              <a:t> (e.g., measuring height in inches vs. </a:t>
            </a:r>
            <a:r>
              <a:rPr lang="en-US" sz="2800" dirty="0" err="1"/>
              <a:t>metres</a:t>
            </a:r>
            <a:r>
              <a:rPr lang="en-US" sz="2800" dirty="0"/>
              <a:t>)</a:t>
            </a:r>
          </a:p>
          <a:p>
            <a:pPr lvl="1"/>
            <a:r>
              <a:rPr lang="en-US" sz="2800" dirty="0"/>
              <a:t>Choice of </a:t>
            </a:r>
            <a:r>
              <a:rPr lang="en-US" sz="2800" dirty="0">
                <a:solidFill>
                  <a:srgbClr val="FF0000"/>
                </a:solidFill>
              </a:rPr>
              <a:t>subset of data </a:t>
            </a:r>
            <a:r>
              <a:rPr lang="en-US" sz="2800" dirty="0"/>
              <a:t>is used for learning </a:t>
            </a:r>
          </a:p>
          <a:p>
            <a:pPr lvl="1"/>
            <a:r>
              <a:rPr lang="en-US" sz="2800" dirty="0">
                <a:solidFill>
                  <a:srgbClr val="FF0000"/>
                </a:solidFill>
              </a:rPr>
              <a:t>Irrelevant dimensions </a:t>
            </a:r>
            <a:r>
              <a:rPr lang="en-US" sz="2800" dirty="0"/>
              <a:t>of data (e.g., SUID in predicting grade)</a:t>
            </a:r>
          </a:p>
        </p:txBody>
      </p:sp>
    </p:spTree>
    <p:extLst>
      <p:ext uri="{BB962C8B-B14F-4D97-AF65-F5344CB8AC3E}">
        <p14:creationId xmlns:p14="http://schemas.microsoft.com/office/powerpoint/2010/main" val="2704685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for evaluation</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Mean squared error </a:t>
            </a:r>
            <a:r>
              <a:rPr lang="en-US" dirty="0"/>
              <a:t>(and other norms)</a:t>
            </a:r>
          </a:p>
          <a:p>
            <a:r>
              <a:rPr lang="en-US" dirty="0">
                <a:solidFill>
                  <a:srgbClr val="7030A0"/>
                </a:solidFill>
              </a:rPr>
              <a:t>Classification accuracy </a:t>
            </a:r>
            <a:r>
              <a:rPr lang="en-US" dirty="0"/>
              <a:t>(possibly weighted)</a:t>
            </a:r>
          </a:p>
          <a:p>
            <a:r>
              <a:rPr lang="en-US" dirty="0">
                <a:solidFill>
                  <a:srgbClr val="C00000"/>
                </a:solidFill>
              </a:rPr>
              <a:t>Confusion matrix: </a:t>
            </a:r>
            <a:r>
              <a:rPr lang="en-US" dirty="0"/>
              <a:t>showing different kinds of errors (i.e., how many data points of each class are classified as belonging to another)</a:t>
            </a:r>
          </a:p>
          <a:p>
            <a:r>
              <a:rPr lang="en-US" dirty="0">
                <a:solidFill>
                  <a:srgbClr val="00B050"/>
                </a:solidFill>
              </a:rPr>
              <a:t>Cost</a:t>
            </a:r>
            <a:r>
              <a:rPr lang="en-US" dirty="0"/>
              <a:t>, possibly giving different weightage to different kinds of errors </a:t>
            </a:r>
            <a:r>
              <a:rPr lang="en-US" sz="2400" dirty="0"/>
              <a:t>(e.g., misclassifying a tiger cub’s image as a kitten is not as bad as a dog)</a:t>
            </a:r>
          </a:p>
          <a:p>
            <a:r>
              <a:rPr lang="en-US" dirty="0">
                <a:solidFill>
                  <a:srgbClr val="0070C0"/>
                </a:solidFill>
              </a:rPr>
              <a:t>Distances</a:t>
            </a:r>
            <a:r>
              <a:rPr lang="en-US" dirty="0"/>
              <a:t> between points clustered together (e.g., distances from neighbors, boundaries, centroids of clusters)</a:t>
            </a:r>
          </a:p>
          <a:p>
            <a:r>
              <a:rPr lang="en-US" dirty="0">
                <a:solidFill>
                  <a:schemeClr val="accent6">
                    <a:lumMod val="50000"/>
                  </a:schemeClr>
                </a:solidFill>
              </a:rPr>
              <a:t>Information theoretic </a:t>
            </a:r>
            <a:r>
              <a:rPr lang="en-US" sz="2400" dirty="0"/>
              <a:t>(e.g., cross-entropy, </a:t>
            </a:r>
            <a:r>
              <a:rPr lang="en-US" sz="2400" dirty="0" err="1"/>
              <a:t>Kullback-Leibler</a:t>
            </a:r>
            <a:r>
              <a:rPr lang="en-US" sz="2400" dirty="0"/>
              <a:t> divergence, perplexity)</a:t>
            </a:r>
          </a:p>
          <a:p>
            <a:r>
              <a:rPr lang="en-US" dirty="0"/>
              <a:t>Multi-objective (weighted sum vs. domination)</a:t>
            </a:r>
          </a:p>
          <a:p>
            <a:pPr marL="0" indent="0">
              <a:buNone/>
            </a:pPr>
            <a:endParaRPr lang="en-US" sz="2400" dirty="0"/>
          </a:p>
        </p:txBody>
      </p:sp>
    </p:spTree>
    <p:extLst>
      <p:ext uri="{BB962C8B-B14F-4D97-AF65-F5344CB8AC3E}">
        <p14:creationId xmlns:p14="http://schemas.microsoft.com/office/powerpoint/2010/main" val="374943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rain is expected tomorrow.</a:t>
            </a:r>
          </a:p>
          <a:p>
            <a:endParaRPr lang="en-US" dirty="0"/>
          </a:p>
          <a:p>
            <a:pPr marL="0" indent="0">
              <a:buNone/>
            </a:pPr>
            <a:r>
              <a:rPr lang="en-US" dirty="0"/>
              <a:t>Assume we have somehow accomplished learning.</a:t>
            </a:r>
          </a:p>
          <a:p>
            <a:pPr marL="0" indent="0">
              <a:buNone/>
            </a:pPr>
            <a:endParaRPr lang="en-US" dirty="0"/>
          </a:p>
          <a:p>
            <a:r>
              <a:rPr lang="en-US" dirty="0"/>
              <a:t>How would we evaluate the result of learning?</a:t>
            </a:r>
          </a:p>
          <a:p>
            <a:endParaRPr lang="en-US" dirty="0"/>
          </a:p>
        </p:txBody>
      </p:sp>
    </p:spTree>
    <p:extLst>
      <p:ext uri="{BB962C8B-B14F-4D97-AF65-F5344CB8AC3E}">
        <p14:creationId xmlns:p14="http://schemas.microsoft.com/office/powerpoint/2010/main" val="3094208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vs. </a:t>
            </a:r>
            <a:r>
              <a:rPr lang="en-US" dirty="0">
                <a:solidFill>
                  <a:srgbClr val="FF0000"/>
                </a:solidFill>
              </a:rPr>
              <a:t>testing</a:t>
            </a:r>
            <a:r>
              <a:rPr lang="en-US" dirty="0"/>
              <a:t> vs. </a:t>
            </a:r>
            <a:r>
              <a:rPr lang="en-US" dirty="0">
                <a:solidFill>
                  <a:srgbClr val="7030A0"/>
                </a:solidFill>
              </a:rPr>
              <a:t>cross-validation</a:t>
            </a:r>
          </a:p>
        </p:txBody>
      </p:sp>
      <p:sp>
        <p:nvSpPr>
          <p:cNvPr id="3" name="Content Placeholder 2"/>
          <p:cNvSpPr>
            <a:spLocks noGrp="1"/>
          </p:cNvSpPr>
          <p:nvPr>
            <p:ph idx="1"/>
          </p:nvPr>
        </p:nvSpPr>
        <p:spPr/>
        <p:txBody>
          <a:bodyPr>
            <a:normAutofit lnSpcReduction="10000"/>
          </a:bodyPr>
          <a:lstStyle/>
          <a:p>
            <a:r>
              <a:rPr lang="en-US" dirty="0"/>
              <a:t>Training: subset of data used to learn values of model parameters.</a:t>
            </a:r>
          </a:p>
          <a:p>
            <a:endParaRPr lang="en-US" dirty="0"/>
          </a:p>
          <a:p>
            <a:r>
              <a:rPr lang="en-US" dirty="0">
                <a:solidFill>
                  <a:srgbClr val="FF0000"/>
                </a:solidFill>
              </a:rPr>
              <a:t>Testing (Validation)</a:t>
            </a:r>
            <a:r>
              <a:rPr lang="en-US" dirty="0"/>
              <a:t>: a different subset of data used to evaluate the model parameters obtained by training.</a:t>
            </a:r>
          </a:p>
          <a:p>
            <a:endParaRPr lang="en-US" dirty="0"/>
          </a:p>
          <a:p>
            <a:r>
              <a:rPr lang="en-US" dirty="0">
                <a:solidFill>
                  <a:srgbClr val="7030A0"/>
                </a:solidFill>
              </a:rPr>
              <a:t>Cross-validation</a:t>
            </a:r>
            <a:r>
              <a:rPr lang="en-US" dirty="0"/>
              <a:t> (repeated resampling): </a:t>
            </a:r>
          </a:p>
          <a:p>
            <a:pPr lvl="1"/>
            <a:r>
              <a:rPr lang="en-US" i="1" dirty="0"/>
              <a:t>For n trials, do:</a:t>
            </a:r>
          </a:p>
          <a:p>
            <a:pPr lvl="2"/>
            <a:r>
              <a:rPr lang="en-US" i="1" dirty="0"/>
              <a:t>Split data set again into training and test subsets;</a:t>
            </a:r>
          </a:p>
          <a:p>
            <a:pPr lvl="2"/>
            <a:r>
              <a:rPr lang="en-US" i="1" dirty="0"/>
              <a:t>Train;</a:t>
            </a:r>
          </a:p>
          <a:p>
            <a:pPr lvl="2"/>
            <a:r>
              <a:rPr lang="en-US" i="1" dirty="0"/>
              <a:t>Test;</a:t>
            </a:r>
          </a:p>
          <a:p>
            <a:pPr lvl="1"/>
            <a:r>
              <a:rPr lang="en-US" i="1" dirty="0"/>
              <a:t>Combine the testing results of all trials.</a:t>
            </a:r>
          </a:p>
          <a:p>
            <a:endParaRPr lang="en-US" dirty="0"/>
          </a:p>
        </p:txBody>
      </p:sp>
    </p:spTree>
    <p:extLst>
      <p:ext uri="{BB962C8B-B14F-4D97-AF65-F5344CB8AC3E}">
        <p14:creationId xmlns:p14="http://schemas.microsoft.com/office/powerpoint/2010/main" val="206543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Task: </a:t>
            </a:r>
            <a:r>
              <a:rPr lang="en-US" dirty="0"/>
              <a:t>to predict how much rain is expected tomorrow in Syracuse.</a:t>
            </a:r>
          </a:p>
          <a:p>
            <a:endParaRPr lang="en-US" dirty="0"/>
          </a:p>
          <a:p>
            <a:pPr marL="0" indent="0">
              <a:buNone/>
            </a:pPr>
            <a:r>
              <a:rPr lang="en-US" dirty="0"/>
              <a:t>How would we address this task </a:t>
            </a:r>
            <a:r>
              <a:rPr lang="en-US" dirty="0">
                <a:solidFill>
                  <a:srgbClr val="FF0000"/>
                </a:solidFill>
              </a:rPr>
              <a:t>with Machine Learning</a:t>
            </a:r>
            <a:r>
              <a:rPr lang="en-US" dirty="0"/>
              <a:t>?</a:t>
            </a:r>
          </a:p>
          <a:p>
            <a:pPr marL="0" indent="0">
              <a:buNone/>
            </a:pPr>
            <a:endParaRPr lang="en-US" dirty="0"/>
          </a:p>
        </p:txBody>
      </p:sp>
    </p:spTree>
    <p:extLst>
      <p:ext uri="{BB962C8B-B14F-4D97-AF65-F5344CB8AC3E}">
        <p14:creationId xmlns:p14="http://schemas.microsoft.com/office/powerpoint/2010/main" val="3172536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B6F9-6117-B096-E373-C52E24729C19}"/>
              </a:ext>
            </a:extLst>
          </p:cNvPr>
          <p:cNvSpPr>
            <a:spLocks noGrp="1"/>
          </p:cNvSpPr>
          <p:nvPr>
            <p:ph type="title"/>
          </p:nvPr>
        </p:nvSpPr>
        <p:spPr/>
        <p:txBody>
          <a:bodyPr/>
          <a:lstStyle/>
          <a:p>
            <a:r>
              <a:rPr lang="en-US" dirty="0"/>
              <a:t>One approach to avoid over-training</a:t>
            </a:r>
          </a:p>
        </p:txBody>
      </p:sp>
      <p:sp>
        <p:nvSpPr>
          <p:cNvPr id="3" name="Content Placeholder 2">
            <a:extLst>
              <a:ext uri="{FF2B5EF4-FFF2-40B4-BE49-F238E27FC236}">
                <a16:creationId xmlns:a16="http://schemas.microsoft.com/office/drawing/2014/main" id="{70DFDD9D-2AAD-069A-64C6-71FD267F9E33}"/>
              </a:ext>
            </a:extLst>
          </p:cNvPr>
          <p:cNvSpPr>
            <a:spLocks noGrp="1"/>
          </p:cNvSpPr>
          <p:nvPr>
            <p:ph idx="1"/>
          </p:nvPr>
        </p:nvSpPr>
        <p:spPr/>
        <p:txBody>
          <a:bodyPr/>
          <a:lstStyle/>
          <a:p>
            <a:r>
              <a:rPr lang="en-US" dirty="0"/>
              <a:t>Divide data set into </a:t>
            </a:r>
            <a:r>
              <a:rPr lang="en-US" dirty="0">
                <a:solidFill>
                  <a:srgbClr val="0070C0"/>
                </a:solidFill>
              </a:rPr>
              <a:t>three</a:t>
            </a:r>
            <a:r>
              <a:rPr lang="en-US" dirty="0"/>
              <a:t> subsets (training, validation, testing).</a:t>
            </a:r>
          </a:p>
          <a:p>
            <a:r>
              <a:rPr lang="en-US" dirty="0"/>
              <a:t>Repeat:</a:t>
            </a:r>
          </a:p>
          <a:p>
            <a:pPr lvl="1"/>
            <a:r>
              <a:rPr lang="en-US" dirty="0">
                <a:solidFill>
                  <a:srgbClr val="FF0000"/>
                </a:solidFill>
              </a:rPr>
              <a:t>Perform another iteration of training;</a:t>
            </a:r>
          </a:p>
          <a:p>
            <a:pPr lvl="1"/>
            <a:r>
              <a:rPr lang="en-US" dirty="0">
                <a:solidFill>
                  <a:srgbClr val="7030A0"/>
                </a:solidFill>
              </a:rPr>
              <a:t>Compare performance on training set and validation set</a:t>
            </a:r>
          </a:p>
          <a:p>
            <a:pPr marL="0" indent="0">
              <a:buNone/>
            </a:pPr>
            <a:r>
              <a:rPr lang="en-US" dirty="0"/>
              <a:t>   Until validation performance begins to worsen over successive iterations;</a:t>
            </a:r>
          </a:p>
          <a:p>
            <a:r>
              <a:rPr lang="en-US" dirty="0"/>
              <a:t>Evaluate the trained model on the testing subset.</a:t>
            </a:r>
          </a:p>
        </p:txBody>
      </p:sp>
    </p:spTree>
    <p:extLst>
      <p:ext uri="{BB962C8B-B14F-4D97-AF65-F5344CB8AC3E}">
        <p14:creationId xmlns:p14="http://schemas.microsoft.com/office/powerpoint/2010/main" val="3795109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Approaches</a:t>
            </a:r>
          </a:p>
        </p:txBody>
      </p:sp>
      <p:sp>
        <p:nvSpPr>
          <p:cNvPr id="3" name="Content Placeholder 2"/>
          <p:cNvSpPr>
            <a:spLocks noGrp="1"/>
          </p:cNvSpPr>
          <p:nvPr>
            <p:ph idx="1"/>
          </p:nvPr>
        </p:nvSpPr>
        <p:spPr/>
        <p:txBody>
          <a:bodyPr/>
          <a:lstStyle/>
          <a:p>
            <a:r>
              <a:rPr lang="en-US" dirty="0">
                <a:solidFill>
                  <a:srgbClr val="0070C0"/>
                </a:solidFill>
              </a:rPr>
              <a:t>Point-based</a:t>
            </a:r>
            <a:r>
              <a:rPr lang="en-US" dirty="0"/>
              <a:t> (e.g., gradient descent, hill climbing, …)</a:t>
            </a:r>
          </a:p>
          <a:p>
            <a:pPr lvl="1"/>
            <a:r>
              <a:rPr lang="en-US" dirty="0"/>
              <a:t>Analogy: asking a doctor for his diagnosis</a:t>
            </a:r>
          </a:p>
          <a:p>
            <a:pPr marL="0" indent="0">
              <a:buNone/>
            </a:pPr>
            <a:endParaRPr lang="en-US" dirty="0"/>
          </a:p>
          <a:p>
            <a:r>
              <a:rPr lang="en-US" dirty="0">
                <a:solidFill>
                  <a:srgbClr val="FF0000"/>
                </a:solidFill>
              </a:rPr>
              <a:t>Ensemble</a:t>
            </a:r>
            <a:r>
              <a:rPr lang="en-US" dirty="0"/>
              <a:t> (combining results from multiple models trained separately)</a:t>
            </a:r>
          </a:p>
          <a:p>
            <a:pPr lvl="1"/>
            <a:r>
              <a:rPr lang="en-US" dirty="0"/>
              <a:t>Analogy: asking ten doctors for their diagnoses, selecting the majority opinion</a:t>
            </a:r>
          </a:p>
          <a:p>
            <a:pPr lvl="1"/>
            <a:endParaRPr lang="en-US" dirty="0"/>
          </a:p>
          <a:p>
            <a:r>
              <a:rPr lang="en-US" dirty="0">
                <a:solidFill>
                  <a:srgbClr val="7030A0"/>
                </a:solidFill>
              </a:rPr>
              <a:t>Population-based</a:t>
            </a:r>
            <a:r>
              <a:rPr lang="en-US" dirty="0"/>
              <a:t> (e.g., evolutionary)</a:t>
            </a:r>
          </a:p>
          <a:p>
            <a:pPr lvl="1"/>
            <a:r>
              <a:rPr lang="en-US" dirty="0"/>
              <a:t>Analogy: asking ten doctors to sit together and discuss the patient’s case, </a:t>
            </a:r>
            <a:r>
              <a:rPr lang="en-US" u="sng" dirty="0"/>
              <a:t>revising their opinions by listening to others</a:t>
            </a:r>
            <a:r>
              <a:rPr lang="en-US" dirty="0"/>
              <a:t>, until a consensus is reached</a:t>
            </a:r>
          </a:p>
          <a:p>
            <a:pPr marL="457200" lvl="1" indent="0">
              <a:buNone/>
            </a:pPr>
            <a:endParaRPr lang="en-US" dirty="0"/>
          </a:p>
        </p:txBody>
      </p:sp>
    </p:spTree>
    <p:extLst>
      <p:ext uri="{BB962C8B-B14F-4D97-AF65-F5344CB8AC3E}">
        <p14:creationId xmlns:p14="http://schemas.microsoft.com/office/powerpoint/2010/main" val="119724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ABDF-DF4C-F141-AE45-47A7DA7ED181}"/>
              </a:ext>
            </a:extLst>
          </p:cNvPr>
          <p:cNvSpPr>
            <a:spLocks noGrp="1"/>
          </p:cNvSpPr>
          <p:nvPr>
            <p:ph type="title"/>
          </p:nvPr>
        </p:nvSpPr>
        <p:spPr/>
        <p:txBody>
          <a:bodyPr>
            <a:normAutofit/>
          </a:bodyPr>
          <a:lstStyle/>
          <a:p>
            <a:r>
              <a:rPr lang="en-US" sz="4000" dirty="0"/>
              <a:t>Need to</a:t>
            </a:r>
            <a:r>
              <a:rPr lang="en-US" sz="4000" dirty="0">
                <a:solidFill>
                  <a:srgbClr val="FF0000"/>
                </a:solidFill>
              </a:rPr>
              <a:t> choose </a:t>
            </a:r>
            <a:r>
              <a:rPr lang="en-US" sz="4000" dirty="0"/>
              <a:t>models and learning algorithms</a:t>
            </a:r>
          </a:p>
        </p:txBody>
      </p:sp>
      <p:sp>
        <p:nvSpPr>
          <p:cNvPr id="3" name="Content Placeholder 2">
            <a:extLst>
              <a:ext uri="{FF2B5EF4-FFF2-40B4-BE49-F238E27FC236}">
                <a16:creationId xmlns:a16="http://schemas.microsoft.com/office/drawing/2014/main" id="{C92DE321-2485-0B41-803C-6CE218768DE1}"/>
              </a:ext>
            </a:extLst>
          </p:cNvPr>
          <p:cNvSpPr>
            <a:spLocks noGrp="1"/>
          </p:cNvSpPr>
          <p:nvPr>
            <p:ph idx="1"/>
          </p:nvPr>
        </p:nvSpPr>
        <p:spPr/>
        <p:txBody>
          <a:bodyPr/>
          <a:lstStyle/>
          <a:p>
            <a:r>
              <a:rPr lang="en-US" dirty="0">
                <a:solidFill>
                  <a:srgbClr val="00B050"/>
                </a:solidFill>
              </a:rPr>
              <a:t>The same problem may be addressed using diﬀerent models!</a:t>
            </a:r>
          </a:p>
          <a:p>
            <a:pPr lvl="1"/>
            <a:r>
              <a:rPr lang="en-US" dirty="0"/>
              <a:t>E.g., a decision tree or a neural network may be used for a classification problem.</a:t>
            </a:r>
          </a:p>
          <a:p>
            <a:endParaRPr lang="en-US" dirty="0"/>
          </a:p>
          <a:p>
            <a:r>
              <a:rPr lang="en-US" dirty="0">
                <a:solidFill>
                  <a:srgbClr val="0070C0"/>
                </a:solidFill>
              </a:rPr>
              <a:t>The same model’s parameter values can be estimated using diﬀerent learning algorithms.</a:t>
            </a:r>
          </a:p>
          <a:p>
            <a:pPr lvl="1"/>
            <a:r>
              <a:rPr lang="en-US" dirty="0"/>
              <a:t>E.g., backpropagation or evolutionary strategies may be used for training a neural network’s weights.</a:t>
            </a:r>
          </a:p>
        </p:txBody>
      </p:sp>
    </p:spTree>
    <p:extLst>
      <p:ext uri="{BB962C8B-B14F-4D97-AF65-F5344CB8AC3E}">
        <p14:creationId xmlns:p14="http://schemas.microsoft.com/office/powerpoint/2010/main" val="48672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1761-01DF-C345-BA3E-B3B6FC365BE5}"/>
              </a:ext>
            </a:extLst>
          </p:cNvPr>
          <p:cNvSpPr>
            <a:spLocks noGrp="1"/>
          </p:cNvSpPr>
          <p:nvPr>
            <p:ph type="title"/>
          </p:nvPr>
        </p:nvSpPr>
        <p:spPr/>
        <p:txBody>
          <a:bodyPr/>
          <a:lstStyle/>
          <a:p>
            <a:r>
              <a:rPr lang="en-US" dirty="0"/>
              <a:t>Domain-specific information is important!</a:t>
            </a:r>
          </a:p>
        </p:txBody>
      </p:sp>
      <p:sp>
        <p:nvSpPr>
          <p:cNvPr id="3" name="Content Placeholder 2">
            <a:extLst>
              <a:ext uri="{FF2B5EF4-FFF2-40B4-BE49-F238E27FC236}">
                <a16:creationId xmlns:a16="http://schemas.microsoft.com/office/drawing/2014/main" id="{4608695E-8D47-9244-9BAA-A1A5E487C987}"/>
              </a:ext>
            </a:extLst>
          </p:cNvPr>
          <p:cNvSpPr>
            <a:spLocks noGrp="1"/>
          </p:cNvSpPr>
          <p:nvPr>
            <p:ph idx="1"/>
          </p:nvPr>
        </p:nvSpPr>
        <p:spPr/>
        <p:txBody>
          <a:bodyPr/>
          <a:lstStyle/>
          <a:p>
            <a:pPr marL="0" indent="0">
              <a:buNone/>
            </a:pPr>
            <a:r>
              <a:rPr lang="en-US" i="1" dirty="0">
                <a:solidFill>
                  <a:srgbClr val="7030A0"/>
                </a:solidFill>
              </a:rPr>
              <a:t>For example, consider three short-term forecasting problems.</a:t>
            </a:r>
          </a:p>
          <a:p>
            <a:pPr marL="0" indent="0">
              <a:buNone/>
            </a:pPr>
            <a:endParaRPr lang="en-US" i="1" dirty="0">
              <a:solidFill>
                <a:srgbClr val="7030A0"/>
              </a:solidFill>
            </a:endParaRPr>
          </a:p>
          <a:p>
            <a:r>
              <a:rPr lang="en-US" b="1" dirty="0"/>
              <a:t>Finance:</a:t>
            </a:r>
            <a:r>
              <a:rPr lang="en-US" dirty="0"/>
              <a:t> A company’s stock price is likely to be about the same tomorrow as today.  (</a:t>
            </a:r>
            <a:r>
              <a:rPr lang="en-US" dirty="0">
                <a:solidFill>
                  <a:srgbClr val="FF0000"/>
                </a:solidFill>
              </a:rPr>
              <a:t>Why?)</a:t>
            </a:r>
          </a:p>
          <a:p>
            <a:endParaRPr lang="en-US" dirty="0"/>
          </a:p>
          <a:p>
            <a:r>
              <a:rPr lang="en-US" b="1" dirty="0"/>
              <a:t>Clothing: </a:t>
            </a:r>
            <a:r>
              <a:rPr lang="en-US" dirty="0"/>
              <a:t>I am not likely to wear the same shirt on Thursday as Tuesday!  (</a:t>
            </a:r>
            <a:r>
              <a:rPr lang="en-US" dirty="0">
                <a:solidFill>
                  <a:srgbClr val="FF0000"/>
                </a:solidFill>
              </a:rPr>
              <a:t>Why?)</a:t>
            </a:r>
          </a:p>
          <a:p>
            <a:endParaRPr lang="en-US" dirty="0">
              <a:solidFill>
                <a:srgbClr val="FF0000"/>
              </a:solidFill>
            </a:endParaRPr>
          </a:p>
          <a:p>
            <a:r>
              <a:rPr lang="en-US" b="1" dirty="0"/>
              <a:t>Weather: </a:t>
            </a:r>
            <a:r>
              <a:rPr lang="en-US" dirty="0"/>
              <a:t>If it snows today, will it snow tomorrow?</a:t>
            </a:r>
          </a:p>
        </p:txBody>
      </p:sp>
    </p:spTree>
    <p:extLst>
      <p:ext uri="{BB962C8B-B14F-4D97-AF65-F5344CB8AC3E}">
        <p14:creationId xmlns:p14="http://schemas.microsoft.com/office/powerpoint/2010/main" val="2905846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962B-8195-6442-9FA9-7F5C619B4FB5}"/>
              </a:ext>
            </a:extLst>
          </p:cNvPr>
          <p:cNvSpPr>
            <a:spLocks noGrp="1"/>
          </p:cNvSpPr>
          <p:nvPr>
            <p:ph type="title"/>
          </p:nvPr>
        </p:nvSpPr>
        <p:spPr/>
        <p:txBody>
          <a:bodyPr/>
          <a:lstStyle/>
          <a:p>
            <a:r>
              <a:rPr lang="en-US" i="1" dirty="0"/>
              <a:t>No Free Lunch Theorems </a:t>
            </a:r>
            <a:r>
              <a:rPr lang="en-US" dirty="0"/>
              <a:t>[Wolpert and Macready, 1996-7]</a:t>
            </a:r>
          </a:p>
        </p:txBody>
      </p:sp>
      <p:sp>
        <p:nvSpPr>
          <p:cNvPr id="3" name="Content Placeholder 2">
            <a:extLst>
              <a:ext uri="{FF2B5EF4-FFF2-40B4-BE49-F238E27FC236}">
                <a16:creationId xmlns:a16="http://schemas.microsoft.com/office/drawing/2014/main" id="{9C80B1DD-41AC-4D46-A16A-5D05F5DE4212}"/>
              </a:ext>
            </a:extLst>
          </p:cNvPr>
          <p:cNvSpPr>
            <a:spLocks noGrp="1"/>
          </p:cNvSpPr>
          <p:nvPr>
            <p:ph idx="1"/>
          </p:nvPr>
        </p:nvSpPr>
        <p:spPr/>
        <p:txBody>
          <a:bodyPr>
            <a:normAutofit fontScale="85000" lnSpcReduction="20000"/>
          </a:bodyPr>
          <a:lstStyle/>
          <a:p>
            <a:pPr marL="0" indent="0">
              <a:buNone/>
            </a:pPr>
            <a:r>
              <a:rPr lang="en-US" dirty="0"/>
              <a:t> Paraphrased: </a:t>
            </a:r>
            <a:r>
              <a:rPr lang="en-US" i="1" dirty="0">
                <a:solidFill>
                  <a:srgbClr val="FF0000"/>
                </a:solidFill>
              </a:rPr>
              <a:t>When all possible functions are equally likely, all search algorithms (attempting to find the desired function from these) are equally good.</a:t>
            </a:r>
          </a:p>
          <a:p>
            <a:pPr marL="0" indent="0">
              <a:buNone/>
            </a:pPr>
            <a:endParaRPr lang="en-US" i="1" dirty="0">
              <a:solidFill>
                <a:srgbClr val="FF0000"/>
              </a:solidFill>
            </a:endParaRPr>
          </a:p>
          <a:p>
            <a:pPr marL="0" indent="0">
              <a:buNone/>
            </a:pPr>
            <a:r>
              <a:rPr lang="en-US" b="1" i="1" dirty="0">
                <a:solidFill>
                  <a:srgbClr val="FF0000"/>
                </a:solidFill>
              </a:rPr>
              <a:t>Proof: </a:t>
            </a:r>
            <a:r>
              <a:rPr lang="en-US" b="1" i="1" dirty="0"/>
              <a:t>For every example where algorithm 1 does better than algorithm 2, we can construct a counter-example where 1 is worse.</a:t>
            </a:r>
          </a:p>
          <a:p>
            <a:pPr marL="0" indent="0">
              <a:buNone/>
            </a:pPr>
            <a:endParaRPr lang="en-US" b="1" i="1" dirty="0">
              <a:solidFill>
                <a:srgbClr val="FF0000"/>
              </a:solidFill>
            </a:endParaRPr>
          </a:p>
          <a:p>
            <a:pPr marL="0" indent="0">
              <a:buNone/>
            </a:pPr>
            <a:r>
              <a:rPr lang="en-US" dirty="0">
                <a:solidFill>
                  <a:srgbClr val="FF0000"/>
                </a:solidFill>
              </a:rPr>
              <a:t>Caveat: </a:t>
            </a:r>
            <a:r>
              <a:rPr lang="en-US" dirty="0"/>
              <a:t>this may not be the case if the algorithms are adaptive, or if we restrict ourselves to examples that arise from natural or reasonable processes (with nice properties such as continuity).</a:t>
            </a:r>
          </a:p>
          <a:p>
            <a:pPr marL="0" indent="0">
              <a:buNone/>
            </a:pPr>
            <a:endParaRPr lang="en-US" dirty="0"/>
          </a:p>
          <a:p>
            <a:pPr marL="0" indent="0">
              <a:buNone/>
            </a:pPr>
            <a:r>
              <a:rPr lang="en-US" dirty="0">
                <a:solidFill>
                  <a:srgbClr val="FF0000"/>
                </a:solidFill>
              </a:rPr>
              <a:t>In practice: </a:t>
            </a:r>
            <a:r>
              <a:rPr lang="en-US" dirty="0"/>
              <a:t>assume that an algorithm that worked well for one problem will also work well </a:t>
            </a:r>
            <a:r>
              <a:rPr lang="en-US" dirty="0">
                <a:solidFill>
                  <a:srgbClr val="7030A0"/>
                </a:solidFill>
              </a:rPr>
              <a:t>for other similar problems</a:t>
            </a:r>
            <a:r>
              <a:rPr lang="en-US" dirty="0"/>
              <a:t>.</a:t>
            </a:r>
          </a:p>
          <a:p>
            <a:endParaRPr lang="en-US" i="1" dirty="0"/>
          </a:p>
          <a:p>
            <a:endParaRPr lang="en-US" dirty="0"/>
          </a:p>
          <a:p>
            <a:endParaRPr lang="en-US" dirty="0"/>
          </a:p>
        </p:txBody>
      </p:sp>
    </p:spTree>
    <p:extLst>
      <p:ext uri="{BB962C8B-B14F-4D97-AF65-F5344CB8AC3E}">
        <p14:creationId xmlns:p14="http://schemas.microsoft.com/office/powerpoint/2010/main" val="2236569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fontScale="92500" lnSpcReduction="10000"/>
          </a:bodyPr>
          <a:lstStyle/>
          <a:p>
            <a:pPr lvl="0"/>
            <a:r>
              <a:rPr lang="en-US" dirty="0"/>
              <a:t>Adequacy and expressive power (what it is capable of representing);</a:t>
            </a:r>
          </a:p>
          <a:p>
            <a:pPr lvl="0"/>
            <a:r>
              <a:rPr lang="en-US" dirty="0"/>
              <a:t>Number of trainable parameters;</a:t>
            </a:r>
          </a:p>
          <a:p>
            <a:pPr lvl="0"/>
            <a:r>
              <a:rPr lang="en-US" dirty="0"/>
              <a:t>Information complexity: number of bits needed to describe the model;</a:t>
            </a:r>
          </a:p>
          <a:p>
            <a:pPr lvl="0"/>
            <a:r>
              <a:rPr lang="en-US" dirty="0"/>
              <a:t>How to find the right settings for hyper-parameter values;</a:t>
            </a:r>
          </a:p>
          <a:p>
            <a:pPr lvl="0"/>
            <a:r>
              <a:rPr lang="en-US" dirty="0"/>
              <a:t>Robustness: what happens if a part of the model “fails”, or the input data is noisy, or the environment changes; </a:t>
            </a:r>
          </a:p>
          <a:p>
            <a:pPr lvl="0"/>
            <a:r>
              <a:rPr lang="en-US" dirty="0">
                <a:solidFill>
                  <a:srgbClr val="FF0000"/>
                </a:solidFill>
              </a:rPr>
              <a:t>Quality of solutions obtained</a:t>
            </a:r>
            <a:r>
              <a:rPr lang="en-US" dirty="0"/>
              <a:t>;</a:t>
            </a:r>
          </a:p>
          <a:p>
            <a:pPr lvl="0"/>
            <a:r>
              <a:rPr lang="en-US" dirty="0">
                <a:solidFill>
                  <a:srgbClr val="7030A0"/>
                </a:solidFill>
              </a:rPr>
              <a:t>Computational eﬀort </a:t>
            </a:r>
            <a:r>
              <a:rPr lang="en-US" dirty="0"/>
              <a:t>required to obtain solutions; </a:t>
            </a:r>
          </a:p>
          <a:p>
            <a:pPr lvl="0"/>
            <a:r>
              <a:rPr lang="en-US" dirty="0"/>
              <a:t>Ability to represent problem-specific knowledge; and</a:t>
            </a:r>
          </a:p>
          <a:p>
            <a:pPr lvl="0"/>
            <a:r>
              <a:rPr lang="en-US" dirty="0"/>
              <a:t>Ability to build a hardware implementation.</a:t>
            </a:r>
          </a:p>
          <a:p>
            <a:endParaRPr lang="en-US" dirty="0"/>
          </a:p>
        </p:txBody>
      </p:sp>
    </p:spTree>
    <p:extLst>
      <p:ext uri="{BB962C8B-B14F-4D97-AF65-F5344CB8AC3E}">
        <p14:creationId xmlns:p14="http://schemas.microsoft.com/office/powerpoint/2010/main" val="2793559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547F-9587-CA40-948A-F5C2A6DB9182}"/>
              </a:ext>
            </a:extLst>
          </p:cNvPr>
          <p:cNvSpPr>
            <a:spLocks noGrp="1"/>
          </p:cNvSpPr>
          <p:nvPr>
            <p:ph type="title"/>
          </p:nvPr>
        </p:nvSpPr>
        <p:spPr/>
        <p:txBody>
          <a:bodyPr/>
          <a:lstStyle/>
          <a:p>
            <a:r>
              <a:rPr lang="en-US" dirty="0"/>
              <a:t>On model complexity</a:t>
            </a:r>
          </a:p>
        </p:txBody>
      </p:sp>
      <p:sp>
        <p:nvSpPr>
          <p:cNvPr id="3" name="Content Placeholder 2">
            <a:extLst>
              <a:ext uri="{FF2B5EF4-FFF2-40B4-BE49-F238E27FC236}">
                <a16:creationId xmlns:a16="http://schemas.microsoft.com/office/drawing/2014/main" id="{50C130E2-4BD4-044E-AF55-69B8016F7A91}"/>
              </a:ext>
            </a:extLst>
          </p:cNvPr>
          <p:cNvSpPr>
            <a:spLocks noGrp="1"/>
          </p:cNvSpPr>
          <p:nvPr>
            <p:ph idx="1"/>
          </p:nvPr>
        </p:nvSpPr>
        <p:spPr/>
        <p:txBody>
          <a:bodyPr/>
          <a:lstStyle/>
          <a:p>
            <a:r>
              <a:rPr lang="en-US" dirty="0">
                <a:solidFill>
                  <a:srgbClr val="FF0000"/>
                </a:solidFill>
              </a:rPr>
              <a:t>Occam’s razor: </a:t>
            </a:r>
            <a:r>
              <a:rPr lang="en-US" dirty="0"/>
              <a:t>prefer simpler models, with fewer parameters</a:t>
            </a:r>
          </a:p>
          <a:p>
            <a:pPr lvl="1"/>
            <a:r>
              <a:rPr lang="en-US" dirty="0"/>
              <a:t>Avoid over-fitting</a:t>
            </a:r>
          </a:p>
          <a:p>
            <a:pPr lvl="1"/>
            <a:r>
              <a:rPr lang="en-US" dirty="0"/>
              <a:t>Expected to perform better on test data</a:t>
            </a:r>
          </a:p>
          <a:p>
            <a:pPr marL="457200" lvl="1" indent="0">
              <a:buNone/>
            </a:pPr>
            <a:endParaRPr lang="en-US" dirty="0"/>
          </a:p>
          <a:p>
            <a:r>
              <a:rPr lang="en-US" dirty="0">
                <a:solidFill>
                  <a:srgbClr val="FF0000"/>
                </a:solidFill>
              </a:rPr>
              <a:t>But: </a:t>
            </a:r>
            <a:r>
              <a:rPr lang="en-US" dirty="0"/>
              <a:t>what if the more complex model gives </a:t>
            </a:r>
            <a:r>
              <a:rPr lang="en-US" dirty="0">
                <a:solidFill>
                  <a:srgbClr val="FF0000"/>
                </a:solidFill>
              </a:rPr>
              <a:t>better quality </a:t>
            </a:r>
            <a:r>
              <a:rPr lang="en-US" dirty="0"/>
              <a:t>results, and obtains them </a:t>
            </a:r>
            <a:r>
              <a:rPr lang="en-US" dirty="0">
                <a:solidFill>
                  <a:srgbClr val="FF0000"/>
                </a:solidFill>
              </a:rPr>
              <a:t>faster</a:t>
            </a:r>
            <a:r>
              <a:rPr lang="en-US" dirty="0"/>
              <a:t>?</a:t>
            </a:r>
          </a:p>
          <a:p>
            <a:endParaRPr lang="en-US" dirty="0"/>
          </a:p>
          <a:p>
            <a:r>
              <a:rPr lang="en-US" dirty="0"/>
              <a:t>We must consider the tradeoff!</a:t>
            </a:r>
          </a:p>
          <a:p>
            <a:endParaRPr lang="en-US" dirty="0"/>
          </a:p>
          <a:p>
            <a:endParaRPr lang="en-US" dirty="0"/>
          </a:p>
        </p:txBody>
      </p:sp>
    </p:spTree>
    <p:extLst>
      <p:ext uri="{BB962C8B-B14F-4D97-AF65-F5344CB8AC3E}">
        <p14:creationId xmlns:p14="http://schemas.microsoft.com/office/powerpoint/2010/main" val="84431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A2A1-C0AA-3D45-A5D3-CFE4B587F740}"/>
              </a:ext>
            </a:extLst>
          </p:cNvPr>
          <p:cNvSpPr>
            <a:spLocks noGrp="1"/>
          </p:cNvSpPr>
          <p:nvPr>
            <p:ph type="title"/>
          </p:nvPr>
        </p:nvSpPr>
        <p:spPr/>
        <p:txBody>
          <a:bodyPr/>
          <a:lstStyle/>
          <a:p>
            <a:r>
              <a:rPr lang="en-US" dirty="0"/>
              <a:t>Amount of data vs. number of parameters</a:t>
            </a:r>
          </a:p>
        </p:txBody>
      </p:sp>
      <p:sp>
        <p:nvSpPr>
          <p:cNvPr id="3" name="Content Placeholder 2">
            <a:extLst>
              <a:ext uri="{FF2B5EF4-FFF2-40B4-BE49-F238E27FC236}">
                <a16:creationId xmlns:a16="http://schemas.microsoft.com/office/drawing/2014/main" id="{ECE7F175-0466-014C-871E-1D88B7E1B642}"/>
              </a:ext>
            </a:extLst>
          </p:cNvPr>
          <p:cNvSpPr>
            <a:spLocks noGrp="1"/>
          </p:cNvSpPr>
          <p:nvPr>
            <p:ph idx="1"/>
          </p:nvPr>
        </p:nvSpPr>
        <p:spPr/>
        <p:txBody>
          <a:bodyPr/>
          <a:lstStyle/>
          <a:p>
            <a:r>
              <a:rPr lang="en-US" dirty="0"/>
              <a:t>Rule-of-thumb used by statisticians: amount of data needs to be at least </a:t>
            </a:r>
            <a:r>
              <a:rPr lang="en-US" dirty="0">
                <a:solidFill>
                  <a:srgbClr val="FF0000"/>
                </a:solidFill>
              </a:rPr>
              <a:t>ten times </a:t>
            </a:r>
            <a:r>
              <a:rPr lang="en-US" dirty="0"/>
              <a:t>the number of trainable parameters.</a:t>
            </a:r>
          </a:p>
          <a:p>
            <a:pPr marL="0" indent="0">
              <a:buNone/>
            </a:pPr>
            <a:endParaRPr lang="en-US" dirty="0"/>
          </a:p>
          <a:p>
            <a:r>
              <a:rPr lang="en-US" dirty="0"/>
              <a:t>Theoretical results (for neural networks): …</a:t>
            </a:r>
            <a:r>
              <a:rPr lang="en-US" dirty="0">
                <a:solidFill>
                  <a:srgbClr val="FF0000"/>
                </a:solidFill>
              </a:rPr>
              <a:t>exponential</a:t>
            </a:r>
            <a:r>
              <a:rPr lang="en-US" dirty="0"/>
              <a:t>…</a:t>
            </a:r>
          </a:p>
        </p:txBody>
      </p:sp>
    </p:spTree>
    <p:extLst>
      <p:ext uri="{BB962C8B-B14F-4D97-AF65-F5344CB8AC3E}">
        <p14:creationId xmlns:p14="http://schemas.microsoft.com/office/powerpoint/2010/main" val="1558849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AF10-A57D-1F43-94D1-C6A7677C0D1E}"/>
              </a:ext>
            </a:extLst>
          </p:cNvPr>
          <p:cNvSpPr>
            <a:spLocks noGrp="1"/>
          </p:cNvSpPr>
          <p:nvPr>
            <p:ph type="title"/>
          </p:nvPr>
        </p:nvSpPr>
        <p:spPr/>
        <p:txBody>
          <a:bodyPr/>
          <a:lstStyle/>
          <a:p>
            <a:r>
              <a:rPr lang="en-US" dirty="0"/>
              <a:t>Strategies for finding the right size model</a:t>
            </a:r>
          </a:p>
        </p:txBody>
      </p:sp>
      <p:sp>
        <p:nvSpPr>
          <p:cNvPr id="3" name="Content Placeholder 2">
            <a:extLst>
              <a:ext uri="{FF2B5EF4-FFF2-40B4-BE49-F238E27FC236}">
                <a16:creationId xmlns:a16="http://schemas.microsoft.com/office/drawing/2014/main" id="{99AECF5A-970D-6A49-AC62-6C79A986E3A3}"/>
              </a:ext>
            </a:extLst>
          </p:cNvPr>
          <p:cNvSpPr>
            <a:spLocks noGrp="1"/>
          </p:cNvSpPr>
          <p:nvPr>
            <p:ph idx="1"/>
          </p:nvPr>
        </p:nvSpPr>
        <p:spPr/>
        <p:txBody>
          <a:bodyPr/>
          <a:lstStyle/>
          <a:p>
            <a:r>
              <a:rPr lang="en-US" dirty="0"/>
              <a:t>Start small, and </a:t>
            </a:r>
            <a:r>
              <a:rPr lang="en-US" dirty="0">
                <a:solidFill>
                  <a:srgbClr val="FF0000"/>
                </a:solidFill>
              </a:rPr>
              <a:t>grow</a:t>
            </a:r>
            <a:r>
              <a:rPr lang="en-US" dirty="0"/>
              <a:t> (iteratively).</a:t>
            </a:r>
          </a:p>
          <a:p>
            <a:endParaRPr lang="en-US" dirty="0"/>
          </a:p>
          <a:p>
            <a:r>
              <a:rPr lang="en-US" dirty="0"/>
              <a:t>Start big, and </a:t>
            </a:r>
            <a:r>
              <a:rPr lang="en-US" dirty="0">
                <a:solidFill>
                  <a:srgbClr val="FF0000"/>
                </a:solidFill>
              </a:rPr>
              <a:t>prune</a:t>
            </a:r>
            <a:r>
              <a:rPr lang="en-US" dirty="0"/>
              <a:t> (iteratively).</a:t>
            </a:r>
          </a:p>
          <a:p>
            <a:endParaRPr lang="en-US" dirty="0"/>
          </a:p>
          <a:p>
            <a:r>
              <a:rPr lang="en-US" dirty="0">
                <a:solidFill>
                  <a:srgbClr val="FF0000"/>
                </a:solidFill>
              </a:rPr>
              <a:t>Regularize: </a:t>
            </a:r>
            <a:r>
              <a:rPr lang="en-US" dirty="0"/>
              <a:t>add a size penalty term to the loss function (or other quantity being optimized).</a:t>
            </a:r>
          </a:p>
          <a:p>
            <a:endParaRPr lang="en-US" dirty="0"/>
          </a:p>
        </p:txBody>
      </p:sp>
    </p:spTree>
    <p:extLst>
      <p:ext uri="{BB962C8B-B14F-4D97-AF65-F5344CB8AC3E}">
        <p14:creationId xmlns:p14="http://schemas.microsoft.com/office/powerpoint/2010/main" val="1334824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CB87-94D6-C56A-EC7A-9B151912D786}"/>
              </a:ext>
            </a:extLst>
          </p:cNvPr>
          <p:cNvSpPr>
            <a:spLocks noGrp="1"/>
          </p:cNvSpPr>
          <p:nvPr>
            <p:ph type="title"/>
          </p:nvPr>
        </p:nvSpPr>
        <p:spPr/>
        <p:txBody>
          <a:bodyPr/>
          <a:lstStyle/>
          <a:p>
            <a:r>
              <a:rPr lang="en-US" dirty="0"/>
              <a:t>Local Search</a:t>
            </a:r>
          </a:p>
        </p:txBody>
      </p:sp>
      <p:sp>
        <p:nvSpPr>
          <p:cNvPr id="3" name="Content Placeholder 2">
            <a:extLst>
              <a:ext uri="{FF2B5EF4-FFF2-40B4-BE49-F238E27FC236}">
                <a16:creationId xmlns:a16="http://schemas.microsoft.com/office/drawing/2014/main" id="{C339B3DD-38AC-1C5D-B3B0-EED4FE63B5AA}"/>
              </a:ext>
            </a:extLst>
          </p:cNvPr>
          <p:cNvSpPr>
            <a:spLocks noGrp="1"/>
          </p:cNvSpPr>
          <p:nvPr>
            <p:ph idx="1"/>
          </p:nvPr>
        </p:nvSpPr>
        <p:spPr/>
        <p:txBody>
          <a:bodyPr/>
          <a:lstStyle/>
          <a:p>
            <a:pPr marL="0" indent="0">
              <a:buNone/>
            </a:pPr>
            <a:r>
              <a:rPr lang="en-US" i="1" dirty="0"/>
              <a:t>While (… you are not exhausted or …) do:</a:t>
            </a:r>
          </a:p>
          <a:p>
            <a:r>
              <a:rPr lang="en-US" i="1" dirty="0">
                <a:solidFill>
                  <a:srgbClr val="0070C0"/>
                </a:solidFill>
              </a:rPr>
              <a:t>Explore immediate neighborhood of current candidate solution</a:t>
            </a:r>
            <a:r>
              <a:rPr lang="en-US" i="1" dirty="0"/>
              <a:t>, trying to find a better one.</a:t>
            </a:r>
          </a:p>
          <a:p>
            <a:endParaRPr lang="en-US" i="1" dirty="0"/>
          </a:p>
          <a:p>
            <a:pPr marL="0" indent="0">
              <a:buNone/>
            </a:pPr>
            <a:r>
              <a:rPr lang="en-US" dirty="0">
                <a:solidFill>
                  <a:srgbClr val="FF0000"/>
                </a:solidFill>
              </a:rPr>
              <a:t>Most learning algorithms fall into this simple paradigm!</a:t>
            </a:r>
          </a:p>
          <a:p>
            <a:r>
              <a:rPr lang="en-US" dirty="0">
                <a:solidFill>
                  <a:srgbClr val="7030A0"/>
                </a:solidFill>
              </a:rPr>
              <a:t>Gradient Descent</a:t>
            </a:r>
          </a:p>
          <a:p>
            <a:r>
              <a:rPr lang="en-US" dirty="0">
                <a:solidFill>
                  <a:srgbClr val="7030A0"/>
                </a:solidFill>
              </a:rPr>
              <a:t>Hill climbing</a:t>
            </a:r>
          </a:p>
          <a:p>
            <a:r>
              <a:rPr lang="en-US" dirty="0">
                <a:solidFill>
                  <a:srgbClr val="7030A0"/>
                </a:solidFill>
              </a:rPr>
              <a:t>Greedy algorithms</a:t>
            </a:r>
          </a:p>
        </p:txBody>
      </p:sp>
    </p:spTree>
    <p:extLst>
      <p:ext uri="{BB962C8B-B14F-4D97-AF65-F5344CB8AC3E}">
        <p14:creationId xmlns:p14="http://schemas.microsoft.com/office/powerpoint/2010/main" val="278521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it’s all about</a:t>
            </a:r>
          </a:p>
          <a:p>
            <a:r>
              <a:rPr lang="en-US" dirty="0"/>
              <a:t>Models</a:t>
            </a:r>
          </a:p>
          <a:p>
            <a:r>
              <a:rPr lang="en-US" dirty="0"/>
              <a:t>Algorithms</a:t>
            </a:r>
          </a:p>
          <a:p>
            <a:pPr lvl="1"/>
            <a:r>
              <a:rPr lang="en-US" dirty="0"/>
              <a:t>Architecture</a:t>
            </a:r>
          </a:p>
          <a:p>
            <a:pPr lvl="1"/>
            <a:r>
              <a:rPr lang="en-US" dirty="0"/>
              <a:t>Parameters</a:t>
            </a:r>
          </a:p>
          <a:p>
            <a:r>
              <a:rPr lang="en-US" dirty="0"/>
              <a:t>Applications</a:t>
            </a:r>
          </a:p>
        </p:txBody>
      </p:sp>
    </p:spTree>
    <p:extLst>
      <p:ext uri="{BB962C8B-B14F-4D97-AF65-F5344CB8AC3E}">
        <p14:creationId xmlns:p14="http://schemas.microsoft.com/office/powerpoint/2010/main" val="1045746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AD64-D74D-AE4D-A7A9-D0BEA2C3A1AF}"/>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CF3A9AB3-675E-C641-83CB-2F896C3EA5B0}"/>
              </a:ext>
            </a:extLst>
          </p:cNvPr>
          <p:cNvSpPr>
            <a:spLocks noGrp="1"/>
          </p:cNvSpPr>
          <p:nvPr>
            <p:ph idx="1"/>
          </p:nvPr>
        </p:nvSpPr>
        <p:spPr/>
        <p:txBody>
          <a:bodyPr>
            <a:normAutofit fontScale="92500" lnSpcReduction="10000"/>
          </a:bodyPr>
          <a:lstStyle/>
          <a:p>
            <a:pPr marL="0" indent="0">
              <a:buNone/>
            </a:pPr>
            <a:r>
              <a:rPr lang="en-US" dirty="0">
                <a:sym typeface="Symbol" pitchFamily="2" charset="2"/>
              </a:rPr>
              <a:t>If minimizing a loss function, parameters </a:t>
            </a:r>
            <a:r>
              <a:rPr lang="en-US" dirty="0"/>
              <a:t> </a:t>
            </a:r>
            <a:r>
              <a:rPr lang="en-US" dirty="0">
                <a:sym typeface="Symbol" pitchFamily="2" charset="2"/>
              </a:rPr>
              <a:t>are modified in a direction opposite to the first derivative (gradient)</a:t>
            </a:r>
          </a:p>
          <a:p>
            <a:pPr marL="0" indent="0" algn="ctr">
              <a:buNone/>
            </a:pPr>
            <a:r>
              <a:rPr lang="en-US" i="1" dirty="0">
                <a:solidFill>
                  <a:srgbClr val="FF0000"/>
                </a:solidFill>
                <a:sym typeface="Symbol" pitchFamily="2" charset="2"/>
              </a:rPr>
              <a:t></a:t>
            </a:r>
            <a:r>
              <a:rPr lang="en-US" i="1" baseline="-25000" dirty="0">
                <a:solidFill>
                  <a:srgbClr val="FF0000"/>
                </a:solidFill>
              </a:rPr>
              <a:t>t+1 </a:t>
            </a:r>
            <a:r>
              <a:rPr lang="en-US" i="1" dirty="0">
                <a:solidFill>
                  <a:srgbClr val="FF0000"/>
                </a:solidFill>
              </a:rPr>
              <a:t>= </a:t>
            </a:r>
            <a:r>
              <a:rPr lang="en-US" i="1" dirty="0">
                <a:solidFill>
                  <a:srgbClr val="FF0000"/>
                </a:solidFill>
                <a:sym typeface="Symbol" pitchFamily="2" charset="2"/>
              </a:rPr>
              <a:t></a:t>
            </a:r>
            <a:r>
              <a:rPr lang="en-US" i="1" baseline="-25000" dirty="0">
                <a:solidFill>
                  <a:srgbClr val="FF0000"/>
                </a:solidFill>
              </a:rPr>
              <a:t>t</a:t>
            </a:r>
            <a:r>
              <a:rPr lang="en-US" i="1" dirty="0">
                <a:solidFill>
                  <a:srgbClr val="FF0000"/>
                </a:solidFill>
              </a:rPr>
              <a:t> – c. d(loss)/</a:t>
            </a:r>
            <a:r>
              <a:rPr lang="en-US" i="1" dirty="0" err="1">
                <a:solidFill>
                  <a:srgbClr val="FF0000"/>
                </a:solidFill>
              </a:rPr>
              <a:t>d</a:t>
            </a:r>
            <a:r>
              <a:rPr lang="en-US" i="1" dirty="0" err="1">
                <a:solidFill>
                  <a:srgbClr val="FF0000"/>
                </a:solidFill>
                <a:sym typeface="Symbol" pitchFamily="2" charset="2"/>
              </a:rPr>
              <a:t></a:t>
            </a:r>
            <a:r>
              <a:rPr lang="en-US" i="1" baseline="-25000" dirty="0" err="1">
                <a:solidFill>
                  <a:srgbClr val="FF0000"/>
                </a:solidFill>
              </a:rPr>
              <a:t>t</a:t>
            </a:r>
            <a:endParaRPr lang="en-US" dirty="0">
              <a:solidFill>
                <a:srgbClr val="FF0000"/>
              </a:solidFill>
            </a:endParaRPr>
          </a:p>
          <a:p>
            <a:pPr marL="0" indent="0">
              <a:buNone/>
            </a:pPr>
            <a:r>
              <a:rPr lang="en-US" dirty="0"/>
              <a:t>The result decreases the loss by a small amount.</a:t>
            </a:r>
          </a:p>
          <a:p>
            <a:pPr marL="0" indent="0">
              <a:buNone/>
            </a:pPr>
            <a:endParaRPr lang="en-US" dirty="0"/>
          </a:p>
          <a:p>
            <a:pPr marL="0" indent="0">
              <a:buNone/>
            </a:pPr>
            <a:r>
              <a:rPr lang="en-US" dirty="0"/>
              <a:t>This process is repeated, each time recalculating the gradient.</a:t>
            </a:r>
          </a:p>
          <a:p>
            <a:pPr marL="0" indent="0">
              <a:buNone/>
            </a:pPr>
            <a:endParaRPr lang="en-US" dirty="0"/>
          </a:p>
          <a:p>
            <a:pPr marL="0" indent="0">
              <a:buNone/>
            </a:pPr>
            <a:r>
              <a:rPr lang="en-US" dirty="0"/>
              <a:t>The error </a:t>
            </a:r>
            <a:r>
              <a:rPr lang="en-US" dirty="0">
                <a:solidFill>
                  <a:srgbClr val="FF0000"/>
                </a:solidFill>
              </a:rPr>
              <a:t>back-propagation </a:t>
            </a:r>
            <a:r>
              <a:rPr lang="en-US" dirty="0"/>
              <a:t>algorithm used for training feedforward neural networks implements this systematically, beginning with the layer of weights closest to the outputs, and working backwards towards the inputs.</a:t>
            </a:r>
          </a:p>
        </p:txBody>
      </p:sp>
    </p:spTree>
    <p:extLst>
      <p:ext uri="{BB962C8B-B14F-4D97-AF65-F5344CB8AC3E}">
        <p14:creationId xmlns:p14="http://schemas.microsoft.com/office/powerpoint/2010/main" val="3591006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3473-4814-B54C-BF0E-4040C2FE0F6B}"/>
              </a:ext>
            </a:extLst>
          </p:cNvPr>
          <p:cNvSpPr>
            <a:spLocks noGrp="1"/>
          </p:cNvSpPr>
          <p:nvPr>
            <p:ph type="title"/>
          </p:nvPr>
        </p:nvSpPr>
        <p:spPr/>
        <p:txBody>
          <a:bodyPr/>
          <a:lstStyle/>
          <a:p>
            <a:r>
              <a:rPr lang="en-US" dirty="0"/>
              <a:t>Greedy or best-first or hill-climbing algorithms</a:t>
            </a:r>
          </a:p>
        </p:txBody>
      </p:sp>
      <p:sp>
        <p:nvSpPr>
          <p:cNvPr id="3" name="Content Placeholder 2">
            <a:extLst>
              <a:ext uri="{FF2B5EF4-FFF2-40B4-BE49-F238E27FC236}">
                <a16:creationId xmlns:a16="http://schemas.microsoft.com/office/drawing/2014/main" id="{9740046A-B882-DC45-B95A-CD438CB59A3B}"/>
              </a:ext>
            </a:extLst>
          </p:cNvPr>
          <p:cNvSpPr>
            <a:spLocks noGrp="1"/>
          </p:cNvSpPr>
          <p:nvPr>
            <p:ph idx="1"/>
          </p:nvPr>
        </p:nvSpPr>
        <p:spPr/>
        <p:txBody>
          <a:bodyPr/>
          <a:lstStyle/>
          <a:p>
            <a:pPr marL="0" indent="0">
              <a:buNone/>
            </a:pPr>
            <a:r>
              <a:rPr lang="en-US" dirty="0"/>
              <a:t>If the problem is not continuous, a gradient may not exist, but we may still pretend that it does, assuming linear behavior locally at each point.</a:t>
            </a:r>
          </a:p>
          <a:p>
            <a:pPr marL="0" indent="0">
              <a:buNone/>
            </a:pPr>
            <a:endParaRPr lang="en-US" dirty="0"/>
          </a:p>
          <a:p>
            <a:pPr marL="457200" lvl="1" indent="0">
              <a:buNone/>
            </a:pPr>
            <a:r>
              <a:rPr lang="en-US" sz="3200" i="1" dirty="0">
                <a:solidFill>
                  <a:srgbClr val="FF0000"/>
                </a:solidFill>
              </a:rPr>
              <a:t>Repeat </a:t>
            </a:r>
          </a:p>
          <a:p>
            <a:pPr marL="457200" lvl="1" indent="0">
              <a:buNone/>
            </a:pPr>
            <a:r>
              <a:rPr lang="en-US" sz="3200" i="1" dirty="0">
                <a:solidFill>
                  <a:srgbClr val="FF0000"/>
                </a:solidFill>
              </a:rPr>
              <a:t>	</a:t>
            </a:r>
            <a:r>
              <a:rPr lang="en-US" sz="3200" i="1" dirty="0">
                <a:solidFill>
                  <a:srgbClr val="7030A0"/>
                </a:solidFill>
              </a:rPr>
              <a:t>Examine all “neighbors” of the current state;</a:t>
            </a:r>
          </a:p>
          <a:p>
            <a:pPr marL="457200" lvl="1" indent="0">
              <a:buNone/>
            </a:pPr>
            <a:r>
              <a:rPr lang="en-US" sz="3200" i="1" dirty="0">
                <a:solidFill>
                  <a:srgbClr val="FF0000"/>
                </a:solidFill>
              </a:rPr>
              <a:t>	</a:t>
            </a:r>
            <a:r>
              <a:rPr lang="en-US" sz="3200" i="1" dirty="0">
                <a:solidFill>
                  <a:srgbClr val="0070C0"/>
                </a:solidFill>
              </a:rPr>
              <a:t>Choose the best neighbor</a:t>
            </a:r>
          </a:p>
          <a:p>
            <a:pPr marL="457200" lvl="1" indent="0">
              <a:buNone/>
            </a:pPr>
            <a:r>
              <a:rPr lang="en-US" sz="3200" i="1" dirty="0">
                <a:solidFill>
                  <a:srgbClr val="FF0000"/>
                </a:solidFill>
              </a:rPr>
              <a:t>  Until computational constraints are exceeded.</a:t>
            </a:r>
          </a:p>
          <a:p>
            <a:endParaRPr lang="en-US" dirty="0"/>
          </a:p>
        </p:txBody>
      </p:sp>
    </p:spTree>
    <p:extLst>
      <p:ext uri="{BB962C8B-B14F-4D97-AF65-F5344CB8AC3E}">
        <p14:creationId xmlns:p14="http://schemas.microsoft.com/office/powerpoint/2010/main" val="1932404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8D70-C9BC-9946-80EA-E94F64D18D70}"/>
              </a:ext>
            </a:extLst>
          </p:cNvPr>
          <p:cNvSpPr>
            <a:spLocks noGrp="1"/>
          </p:cNvSpPr>
          <p:nvPr>
            <p:ph type="title"/>
          </p:nvPr>
        </p:nvSpPr>
        <p:spPr/>
        <p:txBody>
          <a:bodyPr/>
          <a:lstStyle/>
          <a:p>
            <a:r>
              <a:rPr lang="en-US" dirty="0"/>
              <a:t>Well-known problem…</a:t>
            </a:r>
          </a:p>
        </p:txBody>
      </p:sp>
      <p:sp>
        <p:nvSpPr>
          <p:cNvPr id="3" name="Content Placeholder 2">
            <a:extLst>
              <a:ext uri="{FF2B5EF4-FFF2-40B4-BE49-F238E27FC236}">
                <a16:creationId xmlns:a16="http://schemas.microsoft.com/office/drawing/2014/main" id="{82903CC6-0C06-E34D-9CFF-928581FB1BAA}"/>
              </a:ext>
            </a:extLst>
          </p:cNvPr>
          <p:cNvSpPr>
            <a:spLocks noGrp="1"/>
          </p:cNvSpPr>
          <p:nvPr>
            <p:ph idx="1"/>
          </p:nvPr>
        </p:nvSpPr>
        <p:spPr/>
        <p:txBody>
          <a:bodyPr/>
          <a:lstStyle/>
          <a:p>
            <a:r>
              <a:rPr lang="en-US" dirty="0"/>
              <a:t>If a function being optimized has multiple local optima, gradient descent (and hill-climbing, etc.) can only find the nearest one, and search stops well before reaching the best possible solution (global optimum).</a:t>
            </a:r>
          </a:p>
          <a:p>
            <a:endParaRPr lang="en-US" dirty="0"/>
          </a:p>
          <a:p>
            <a:r>
              <a:rPr lang="en-US" dirty="0"/>
              <a:t>This motivates other “global search” algorithms such as evolutionary algorithms and simulated annealing.</a:t>
            </a:r>
          </a:p>
        </p:txBody>
      </p:sp>
    </p:spTree>
    <p:extLst>
      <p:ext uri="{BB962C8B-B14F-4D97-AF65-F5344CB8AC3E}">
        <p14:creationId xmlns:p14="http://schemas.microsoft.com/office/powerpoint/2010/main" val="3535768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5771-B9BD-3D45-8FCF-A250790F7032}"/>
              </a:ext>
            </a:extLst>
          </p:cNvPr>
          <p:cNvSpPr>
            <a:spLocks noGrp="1"/>
          </p:cNvSpPr>
          <p:nvPr>
            <p:ph type="title"/>
          </p:nvPr>
        </p:nvSpPr>
        <p:spPr/>
        <p:txBody>
          <a:bodyPr>
            <a:normAutofit/>
          </a:bodyPr>
          <a:lstStyle/>
          <a:p>
            <a:r>
              <a:rPr lang="en-US" dirty="0"/>
              <a:t>Example problems from Finance</a:t>
            </a:r>
          </a:p>
        </p:txBody>
      </p:sp>
      <p:sp>
        <p:nvSpPr>
          <p:cNvPr id="3" name="Content Placeholder 2">
            <a:extLst>
              <a:ext uri="{FF2B5EF4-FFF2-40B4-BE49-F238E27FC236}">
                <a16:creationId xmlns:a16="http://schemas.microsoft.com/office/drawing/2014/main" id="{78B0278A-9399-2C4B-BFAA-658DBCBCEB6B}"/>
              </a:ext>
            </a:extLst>
          </p:cNvPr>
          <p:cNvSpPr>
            <a:spLocks noGrp="1"/>
          </p:cNvSpPr>
          <p:nvPr>
            <p:ph idx="1"/>
          </p:nvPr>
        </p:nvSpPr>
        <p:spPr/>
        <p:txBody>
          <a:bodyPr/>
          <a:lstStyle/>
          <a:p>
            <a:r>
              <a:rPr lang="en-US" dirty="0">
                <a:solidFill>
                  <a:srgbClr val="FF0000"/>
                </a:solidFill>
              </a:rPr>
              <a:t>Classification</a:t>
            </a:r>
            <a:r>
              <a:rPr lang="en-US" dirty="0"/>
              <a:t> (e.g., recognizing whether to give credit to a loan applicant)</a:t>
            </a:r>
          </a:p>
          <a:p>
            <a:r>
              <a:rPr lang="en-US" dirty="0">
                <a:solidFill>
                  <a:srgbClr val="FF0000"/>
                </a:solidFill>
              </a:rPr>
              <a:t>Function approximation </a:t>
            </a:r>
            <a:r>
              <a:rPr lang="en-US" dirty="0"/>
              <a:t>(e.g., deciding what interest rate to charge a loan applicant with a known risk profile)</a:t>
            </a:r>
          </a:p>
          <a:p>
            <a:r>
              <a:rPr lang="en-US" dirty="0">
                <a:solidFill>
                  <a:srgbClr val="FF0000"/>
                </a:solidFill>
              </a:rPr>
              <a:t>Forecasting</a:t>
            </a:r>
            <a:r>
              <a:rPr lang="en-US" dirty="0"/>
              <a:t> (e.g., predicting next year’s interest rates based on previous years’ interest rates and other financial/ fiscal/ political/ economic information)</a:t>
            </a:r>
          </a:p>
          <a:p>
            <a:r>
              <a:rPr lang="en-US" dirty="0">
                <a:solidFill>
                  <a:srgbClr val="FF0000"/>
                </a:solidFill>
              </a:rPr>
              <a:t>Optimization</a:t>
            </a:r>
            <a:r>
              <a:rPr lang="en-US" dirty="0"/>
              <a:t> (e.g., determining how much of different mutual funds to purchase in order to maximize returns based on a customer’s risk tolerance)</a:t>
            </a:r>
          </a:p>
        </p:txBody>
      </p:sp>
    </p:spTree>
    <p:extLst>
      <p:ext uri="{BB962C8B-B14F-4D97-AF65-F5344CB8AC3E}">
        <p14:creationId xmlns:p14="http://schemas.microsoft.com/office/powerpoint/2010/main" val="4199656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C9E7-2B67-AC49-9DCD-9B79ECFB6AE0}"/>
              </a:ext>
            </a:extLst>
          </p:cNvPr>
          <p:cNvSpPr>
            <a:spLocks noGrp="1"/>
          </p:cNvSpPr>
          <p:nvPr>
            <p:ph type="title"/>
          </p:nvPr>
        </p:nvSpPr>
        <p:spPr/>
        <p:txBody>
          <a:bodyPr/>
          <a:lstStyle/>
          <a:p>
            <a:r>
              <a:rPr lang="en-US" dirty="0"/>
              <a:t>Evaluating 2-class classification performance in terms of True/False Positives/Negatives</a:t>
            </a:r>
          </a:p>
        </p:txBody>
      </p:sp>
      <p:sp>
        <p:nvSpPr>
          <p:cNvPr id="3" name="Content Placeholder 2">
            <a:extLst>
              <a:ext uri="{FF2B5EF4-FFF2-40B4-BE49-F238E27FC236}">
                <a16:creationId xmlns:a16="http://schemas.microsoft.com/office/drawing/2014/main" id="{E1715EF8-9EB2-AF4A-BCFC-3916D98CE4AB}"/>
              </a:ext>
            </a:extLst>
          </p:cNvPr>
          <p:cNvSpPr>
            <a:spLocks noGrp="1"/>
          </p:cNvSpPr>
          <p:nvPr>
            <p:ph idx="1"/>
          </p:nvPr>
        </p:nvSpPr>
        <p:spPr/>
        <p:txBody>
          <a:bodyPr>
            <a:normAutofit lnSpcReduction="10000"/>
          </a:bodyPr>
          <a:lstStyle/>
          <a:p>
            <a:r>
              <a:rPr lang="en-US" i="1" dirty="0">
                <a:solidFill>
                  <a:srgbClr val="FF0000"/>
                </a:solidFill>
              </a:rPr>
              <a:t>Confusion matrix: [[TP FN][FP TN]]</a:t>
            </a:r>
          </a:p>
          <a:p>
            <a:r>
              <a:rPr lang="en-US" i="1" dirty="0"/>
              <a:t>Sensitivity </a:t>
            </a:r>
            <a:r>
              <a:rPr lang="en-US" dirty="0"/>
              <a:t>(or Recall) = </a:t>
            </a:r>
            <a:r>
              <a:rPr lang="en-US" i="1" dirty="0"/>
              <a:t>TP/</a:t>
            </a:r>
            <a:r>
              <a:rPr lang="en-US" dirty="0"/>
              <a:t>(</a:t>
            </a:r>
            <a:r>
              <a:rPr lang="en-US" i="1" dirty="0"/>
              <a:t>TP </a:t>
            </a:r>
            <a:r>
              <a:rPr lang="en-US" dirty="0"/>
              <a:t>+ </a:t>
            </a:r>
            <a:r>
              <a:rPr lang="en-US" i="1" dirty="0"/>
              <a:t>FN </a:t>
            </a:r>
            <a:r>
              <a:rPr lang="en-US" dirty="0"/>
              <a:t>),</a:t>
            </a:r>
          </a:p>
          <a:p>
            <a:r>
              <a:rPr lang="en-US" i="1" dirty="0"/>
              <a:t>Specificity </a:t>
            </a:r>
            <a:r>
              <a:rPr lang="en-US" dirty="0"/>
              <a:t>= </a:t>
            </a:r>
            <a:r>
              <a:rPr lang="en-US" i="1" dirty="0"/>
              <a:t>TN/</a:t>
            </a:r>
            <a:r>
              <a:rPr lang="en-US" dirty="0"/>
              <a:t>(</a:t>
            </a:r>
            <a:r>
              <a:rPr lang="en-US" i="1" dirty="0"/>
              <a:t>TN </a:t>
            </a:r>
            <a:r>
              <a:rPr lang="en-US" dirty="0"/>
              <a:t>+ </a:t>
            </a:r>
            <a:r>
              <a:rPr lang="en-US" i="1" dirty="0"/>
              <a:t>FP </a:t>
            </a:r>
            <a:r>
              <a:rPr lang="en-US" dirty="0"/>
              <a:t>), and</a:t>
            </a:r>
          </a:p>
          <a:p>
            <a:r>
              <a:rPr lang="en-US" i="1" dirty="0"/>
              <a:t>Precision </a:t>
            </a:r>
            <a:r>
              <a:rPr lang="en-US" dirty="0"/>
              <a:t>= </a:t>
            </a:r>
            <a:r>
              <a:rPr lang="en-US" i="1" dirty="0"/>
              <a:t>TP/</a:t>
            </a:r>
            <a:r>
              <a:rPr lang="en-US" dirty="0"/>
              <a:t>(</a:t>
            </a:r>
            <a:r>
              <a:rPr lang="en-US" i="1" dirty="0"/>
              <a:t>TP </a:t>
            </a:r>
            <a:r>
              <a:rPr lang="en-US" dirty="0"/>
              <a:t>+ </a:t>
            </a:r>
            <a:r>
              <a:rPr lang="en-US" i="1" dirty="0"/>
              <a:t>FP </a:t>
            </a:r>
            <a:r>
              <a:rPr lang="en-US" dirty="0"/>
              <a:t>).</a:t>
            </a:r>
          </a:p>
          <a:p>
            <a:r>
              <a:rPr lang="en-US" dirty="0">
                <a:solidFill>
                  <a:srgbClr val="FF0000"/>
                </a:solidFill>
              </a:rPr>
              <a:t>Accuracy = (</a:t>
            </a:r>
            <a:r>
              <a:rPr lang="en-US" i="1" dirty="0">
                <a:solidFill>
                  <a:srgbClr val="FF0000"/>
                </a:solidFill>
              </a:rPr>
              <a:t>TP </a:t>
            </a:r>
            <a:r>
              <a:rPr lang="en-US" dirty="0">
                <a:solidFill>
                  <a:srgbClr val="FF0000"/>
                </a:solidFill>
              </a:rPr>
              <a:t>+ </a:t>
            </a:r>
            <a:r>
              <a:rPr lang="en-US" i="1" dirty="0">
                <a:solidFill>
                  <a:srgbClr val="FF0000"/>
                </a:solidFill>
              </a:rPr>
              <a:t>TN </a:t>
            </a:r>
            <a:r>
              <a:rPr lang="en-US" dirty="0">
                <a:solidFill>
                  <a:srgbClr val="FF0000"/>
                </a:solidFill>
              </a:rPr>
              <a:t>)</a:t>
            </a:r>
            <a:r>
              <a:rPr lang="en-US" i="1" dirty="0">
                <a:solidFill>
                  <a:srgbClr val="FF0000"/>
                </a:solidFill>
              </a:rPr>
              <a:t>/</a:t>
            </a:r>
            <a:r>
              <a:rPr lang="en-US" dirty="0">
                <a:solidFill>
                  <a:srgbClr val="FF0000"/>
                </a:solidFill>
              </a:rPr>
              <a:t>(</a:t>
            </a:r>
            <a:r>
              <a:rPr lang="en-US" i="1" dirty="0">
                <a:solidFill>
                  <a:srgbClr val="FF0000"/>
                </a:solidFill>
              </a:rPr>
              <a:t>TP </a:t>
            </a:r>
            <a:r>
              <a:rPr lang="en-US" dirty="0">
                <a:solidFill>
                  <a:srgbClr val="FF0000"/>
                </a:solidFill>
              </a:rPr>
              <a:t>+ </a:t>
            </a:r>
            <a:r>
              <a:rPr lang="en-US" i="1" dirty="0">
                <a:solidFill>
                  <a:srgbClr val="FF0000"/>
                </a:solidFill>
              </a:rPr>
              <a:t>FP </a:t>
            </a:r>
            <a:r>
              <a:rPr lang="en-US" dirty="0">
                <a:solidFill>
                  <a:srgbClr val="FF0000"/>
                </a:solidFill>
              </a:rPr>
              <a:t>+ </a:t>
            </a:r>
            <a:r>
              <a:rPr lang="en-US" i="1" dirty="0">
                <a:solidFill>
                  <a:srgbClr val="FF0000"/>
                </a:solidFill>
              </a:rPr>
              <a:t>TN </a:t>
            </a:r>
            <a:r>
              <a:rPr lang="en-US" dirty="0">
                <a:solidFill>
                  <a:srgbClr val="FF0000"/>
                </a:solidFill>
              </a:rPr>
              <a:t>+ </a:t>
            </a:r>
            <a:r>
              <a:rPr lang="en-US" i="1" dirty="0">
                <a:solidFill>
                  <a:srgbClr val="FF0000"/>
                </a:solidFill>
              </a:rPr>
              <a:t>FN </a:t>
            </a:r>
            <a:r>
              <a:rPr lang="en-US" dirty="0">
                <a:solidFill>
                  <a:srgbClr val="FF0000"/>
                </a:solidFill>
              </a:rPr>
              <a:t>),</a:t>
            </a:r>
          </a:p>
          <a:p>
            <a:r>
              <a:rPr lang="en-US" i="1" dirty="0"/>
              <a:t>F1  Score  </a:t>
            </a:r>
            <a:r>
              <a:rPr lang="en-US" dirty="0"/>
              <a:t>= (2</a:t>
            </a:r>
            <a:r>
              <a:rPr lang="en-US" i="1" dirty="0"/>
              <a:t>TP </a:t>
            </a:r>
            <a:r>
              <a:rPr lang="en-US" dirty="0"/>
              <a:t>)</a:t>
            </a:r>
            <a:r>
              <a:rPr lang="en-US" i="1" dirty="0"/>
              <a:t>/</a:t>
            </a:r>
            <a:r>
              <a:rPr lang="en-US" dirty="0"/>
              <a:t>(2</a:t>
            </a:r>
            <a:r>
              <a:rPr lang="en-US" i="1" dirty="0"/>
              <a:t>TP </a:t>
            </a:r>
            <a:r>
              <a:rPr lang="en-US" dirty="0"/>
              <a:t>+ </a:t>
            </a:r>
            <a:r>
              <a:rPr lang="en-US" i="1" dirty="0"/>
              <a:t>FN </a:t>
            </a:r>
            <a:r>
              <a:rPr lang="en-US" dirty="0"/>
              <a:t>+ </a:t>
            </a:r>
            <a:r>
              <a:rPr lang="en-US" i="1" dirty="0"/>
              <a:t>FP </a:t>
            </a:r>
            <a:r>
              <a:rPr lang="en-US" dirty="0"/>
              <a:t>), and</a:t>
            </a:r>
          </a:p>
          <a:p>
            <a:r>
              <a:rPr lang="en-US" i="1" dirty="0"/>
              <a:t>Positive Likelihood Ratio </a:t>
            </a:r>
            <a:r>
              <a:rPr lang="en-US" dirty="0"/>
              <a:t>= </a:t>
            </a:r>
            <a:r>
              <a:rPr lang="en-US" i="1" dirty="0"/>
              <a:t>TP </a:t>
            </a:r>
            <a:r>
              <a:rPr lang="en-US" dirty="0"/>
              <a:t>(</a:t>
            </a:r>
            <a:r>
              <a:rPr lang="en-US" i="1" dirty="0"/>
              <a:t>FP </a:t>
            </a:r>
            <a:r>
              <a:rPr lang="en-US" dirty="0"/>
              <a:t>+ </a:t>
            </a:r>
            <a:r>
              <a:rPr lang="en-US" i="1" dirty="0"/>
              <a:t>TN </a:t>
            </a:r>
            <a:r>
              <a:rPr lang="en-US" dirty="0"/>
              <a:t>)</a:t>
            </a:r>
            <a:r>
              <a:rPr lang="en-US" i="1" dirty="0"/>
              <a:t>/FP </a:t>
            </a:r>
            <a:r>
              <a:rPr lang="en-US" dirty="0"/>
              <a:t>(</a:t>
            </a:r>
            <a:r>
              <a:rPr lang="en-US" i="1" dirty="0"/>
              <a:t>TP </a:t>
            </a:r>
            <a:r>
              <a:rPr lang="en-US" dirty="0"/>
              <a:t>+ </a:t>
            </a:r>
            <a:r>
              <a:rPr lang="en-US" i="1" dirty="0"/>
              <a:t>FN </a:t>
            </a:r>
            <a:r>
              <a:rPr lang="en-US" dirty="0"/>
              <a:t>).</a:t>
            </a:r>
          </a:p>
          <a:p>
            <a:endParaRPr lang="en-US" dirty="0"/>
          </a:p>
          <a:p>
            <a:pPr marL="0" indent="0">
              <a:buNone/>
            </a:pPr>
            <a:r>
              <a:rPr lang="en-US" dirty="0"/>
              <a:t>[Note: “Positive” often means “bad” in medical/financial problems!]</a:t>
            </a:r>
          </a:p>
          <a:p>
            <a:endParaRPr lang="en-US" dirty="0"/>
          </a:p>
        </p:txBody>
      </p:sp>
    </p:spTree>
    <p:extLst>
      <p:ext uri="{BB962C8B-B14F-4D97-AF65-F5344CB8AC3E}">
        <p14:creationId xmlns:p14="http://schemas.microsoft.com/office/powerpoint/2010/main" val="1711561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A46B-66C6-7B40-B7B3-366E31853968}"/>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2FC9F083-326E-5C4C-A266-D616319A83C2}"/>
              </a:ext>
            </a:extLst>
          </p:cNvPr>
          <p:cNvSpPr>
            <a:spLocks noGrp="1"/>
          </p:cNvSpPr>
          <p:nvPr>
            <p:ph idx="1"/>
          </p:nvPr>
        </p:nvSpPr>
        <p:spPr/>
        <p:txBody>
          <a:bodyPr/>
          <a:lstStyle/>
          <a:p>
            <a:r>
              <a:rPr lang="en-US" dirty="0"/>
              <a:t>What about multi-class problems?</a:t>
            </a:r>
          </a:p>
          <a:p>
            <a:endParaRPr lang="en-US" dirty="0"/>
          </a:p>
          <a:p>
            <a:r>
              <a:rPr lang="en-US" dirty="0"/>
              <a:t>Accuracy=?</a:t>
            </a:r>
          </a:p>
          <a:p>
            <a:endParaRPr lang="en-US" dirty="0"/>
          </a:p>
          <a:p>
            <a:endParaRPr lang="en-US" dirty="0"/>
          </a:p>
        </p:txBody>
      </p:sp>
    </p:spTree>
    <p:extLst>
      <p:ext uri="{BB962C8B-B14F-4D97-AF65-F5344CB8AC3E}">
        <p14:creationId xmlns:p14="http://schemas.microsoft.com/office/powerpoint/2010/main" val="1843128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D31F-EAD3-AE47-B755-370C652CFFF5}"/>
              </a:ext>
            </a:extLst>
          </p:cNvPr>
          <p:cNvSpPr>
            <a:spLocks noGrp="1"/>
          </p:cNvSpPr>
          <p:nvPr>
            <p:ph type="title"/>
          </p:nvPr>
        </p:nvSpPr>
        <p:spPr/>
        <p:txBody>
          <a:bodyPr/>
          <a:lstStyle/>
          <a:p>
            <a:r>
              <a:rPr lang="en-US" dirty="0"/>
              <a:t>Class Exercise </a:t>
            </a:r>
          </a:p>
        </p:txBody>
      </p:sp>
      <p:sp>
        <p:nvSpPr>
          <p:cNvPr id="3" name="Content Placeholder 2">
            <a:extLst>
              <a:ext uri="{FF2B5EF4-FFF2-40B4-BE49-F238E27FC236}">
                <a16:creationId xmlns:a16="http://schemas.microsoft.com/office/drawing/2014/main" id="{3A6E2C40-7E3D-D64A-8EC2-043411623769}"/>
              </a:ext>
            </a:extLst>
          </p:cNvPr>
          <p:cNvSpPr>
            <a:spLocks noGrp="1"/>
          </p:cNvSpPr>
          <p:nvPr>
            <p:ph idx="1"/>
          </p:nvPr>
        </p:nvSpPr>
        <p:spPr/>
        <p:txBody>
          <a:bodyPr/>
          <a:lstStyle/>
          <a:p>
            <a:pPr marL="0" indent="0">
              <a:buNone/>
            </a:pPr>
            <a:r>
              <a:rPr lang="en-US" dirty="0"/>
              <a:t>Assume 90 “non-fraudulent” (negative), and 10 “fraudulent” (positive) transactions.</a:t>
            </a:r>
          </a:p>
          <a:p>
            <a:pPr marL="0" indent="0">
              <a:buNone/>
            </a:pPr>
            <a:endParaRPr lang="en-US" dirty="0"/>
          </a:p>
          <a:p>
            <a:pPr marL="0" indent="0">
              <a:buNone/>
            </a:pPr>
            <a:r>
              <a:rPr lang="en-US" dirty="0"/>
              <a:t>Which of the following algorithms is “better”?</a:t>
            </a:r>
          </a:p>
          <a:p>
            <a:r>
              <a:rPr lang="en-US" dirty="0"/>
              <a:t>Algorithm 1: TN=90, FN=10, TP=0, FP=0, </a:t>
            </a:r>
            <a:r>
              <a:rPr lang="en-US" dirty="0">
                <a:solidFill>
                  <a:srgbClr val="FF0000"/>
                </a:solidFill>
              </a:rPr>
              <a:t>Accuracy=90%</a:t>
            </a:r>
          </a:p>
          <a:p>
            <a:r>
              <a:rPr lang="en-US" dirty="0"/>
              <a:t>Algorithm 2: TN=70, FN=0, TP=10, FP=20, </a:t>
            </a:r>
            <a:r>
              <a:rPr lang="en-US" dirty="0">
                <a:solidFill>
                  <a:srgbClr val="FF0000"/>
                </a:solidFill>
              </a:rPr>
              <a:t>Accuracy=80%</a:t>
            </a:r>
          </a:p>
          <a:p>
            <a:endParaRPr lang="en-US" dirty="0">
              <a:solidFill>
                <a:srgbClr val="FF0000"/>
              </a:solidFill>
            </a:endParaRPr>
          </a:p>
          <a:p>
            <a:r>
              <a:rPr lang="en-US" dirty="0">
                <a:solidFill>
                  <a:srgbClr val="FF0000"/>
                </a:solidFill>
              </a:rPr>
              <a:t>CONCLUSION?</a:t>
            </a:r>
          </a:p>
          <a:p>
            <a:pPr marL="0" indent="0">
              <a:buNone/>
            </a:pPr>
            <a:endParaRPr lang="en-US" dirty="0"/>
          </a:p>
        </p:txBody>
      </p:sp>
    </p:spTree>
    <p:extLst>
      <p:ext uri="{BB962C8B-B14F-4D97-AF65-F5344CB8AC3E}">
        <p14:creationId xmlns:p14="http://schemas.microsoft.com/office/powerpoint/2010/main" val="603255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D31F-EAD3-AE47-B755-370C652CFFF5}"/>
              </a:ext>
            </a:extLst>
          </p:cNvPr>
          <p:cNvSpPr>
            <a:spLocks noGrp="1"/>
          </p:cNvSpPr>
          <p:nvPr>
            <p:ph type="title"/>
          </p:nvPr>
        </p:nvSpPr>
        <p:spPr/>
        <p:txBody>
          <a:bodyPr/>
          <a:lstStyle/>
          <a:p>
            <a:r>
              <a:rPr lang="en-US" dirty="0"/>
              <a:t>Class Exercise </a:t>
            </a:r>
          </a:p>
        </p:txBody>
      </p:sp>
      <p:sp>
        <p:nvSpPr>
          <p:cNvPr id="3" name="Content Placeholder 2">
            <a:extLst>
              <a:ext uri="{FF2B5EF4-FFF2-40B4-BE49-F238E27FC236}">
                <a16:creationId xmlns:a16="http://schemas.microsoft.com/office/drawing/2014/main" id="{3A6E2C40-7E3D-D64A-8EC2-043411623769}"/>
              </a:ext>
            </a:extLst>
          </p:cNvPr>
          <p:cNvSpPr>
            <a:spLocks noGrp="1"/>
          </p:cNvSpPr>
          <p:nvPr>
            <p:ph idx="1"/>
          </p:nvPr>
        </p:nvSpPr>
        <p:spPr/>
        <p:txBody>
          <a:bodyPr/>
          <a:lstStyle/>
          <a:p>
            <a:pPr marL="0" indent="0">
              <a:buNone/>
            </a:pPr>
            <a:r>
              <a:rPr lang="en-US" dirty="0"/>
              <a:t>Assume 50 patients with Covid (Positive class), and 50 without Covid (Negative class).</a:t>
            </a:r>
          </a:p>
          <a:p>
            <a:pPr marL="0" indent="0">
              <a:buNone/>
            </a:pPr>
            <a:endParaRPr lang="en-US" dirty="0"/>
          </a:p>
          <a:p>
            <a:pPr marL="0" indent="0">
              <a:buNone/>
            </a:pPr>
            <a:r>
              <a:rPr lang="en-US" dirty="0"/>
              <a:t>Which of the following Covid tests is “better”?</a:t>
            </a:r>
          </a:p>
          <a:p>
            <a:r>
              <a:rPr lang="en-US" b="1" dirty="0"/>
              <a:t>Test 1</a:t>
            </a:r>
            <a:r>
              <a:rPr lang="en-US" dirty="0"/>
              <a:t>: TP=50, FP=10, TN=40, FN=0, </a:t>
            </a:r>
            <a:r>
              <a:rPr lang="en-US" dirty="0">
                <a:solidFill>
                  <a:srgbClr val="FF0000"/>
                </a:solidFill>
              </a:rPr>
              <a:t>Accuracy=90%</a:t>
            </a:r>
          </a:p>
          <a:p>
            <a:r>
              <a:rPr lang="en-US" b="1" dirty="0"/>
              <a:t>Test 2: </a:t>
            </a:r>
            <a:r>
              <a:rPr lang="en-US" dirty="0"/>
              <a:t>TP=45, FP=5, TN=48, FN=2, </a:t>
            </a:r>
            <a:r>
              <a:rPr lang="en-US" dirty="0">
                <a:solidFill>
                  <a:srgbClr val="FF0000"/>
                </a:solidFill>
              </a:rPr>
              <a:t>Accuracy=93%</a:t>
            </a:r>
          </a:p>
          <a:p>
            <a:endParaRPr lang="en-US" dirty="0">
              <a:solidFill>
                <a:srgbClr val="FF0000"/>
              </a:solidFill>
            </a:endParaRPr>
          </a:p>
          <a:p>
            <a:r>
              <a:rPr lang="en-US" dirty="0">
                <a:solidFill>
                  <a:srgbClr val="FF0000"/>
                </a:solidFill>
              </a:rPr>
              <a:t>CONCLUSION?</a:t>
            </a:r>
          </a:p>
          <a:p>
            <a:pPr marL="0" indent="0">
              <a:buNone/>
            </a:pPr>
            <a:endParaRPr lang="en-US" dirty="0"/>
          </a:p>
        </p:txBody>
      </p:sp>
    </p:spTree>
    <p:extLst>
      <p:ext uri="{BB962C8B-B14F-4D97-AF65-F5344CB8AC3E}">
        <p14:creationId xmlns:p14="http://schemas.microsoft.com/office/powerpoint/2010/main" val="3555012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4576-9C31-1C41-B172-E2D9D213F641}"/>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FF1366E0-1261-A842-89A7-458DE96F6553}"/>
              </a:ext>
            </a:extLst>
          </p:cNvPr>
          <p:cNvSpPr>
            <a:spLocks noGrp="1"/>
          </p:cNvSpPr>
          <p:nvPr>
            <p:ph idx="1"/>
          </p:nvPr>
        </p:nvSpPr>
        <p:spPr/>
        <p:txBody>
          <a:bodyPr/>
          <a:lstStyle/>
          <a:p>
            <a:r>
              <a:rPr lang="en-US" dirty="0"/>
              <a:t>Instead of just Accuracy, we need to use other measures appropriate for the problem.</a:t>
            </a:r>
          </a:p>
          <a:p>
            <a:endParaRPr lang="en-US" dirty="0"/>
          </a:p>
          <a:p>
            <a:r>
              <a:rPr lang="en-US" dirty="0"/>
              <a:t>Specific strategies must be used to increase the emphasis given to the class with fewer points, or for which errors are more worrisome, e.g.,</a:t>
            </a:r>
          </a:p>
          <a:p>
            <a:pPr lvl="1"/>
            <a:r>
              <a:rPr lang="en-US" dirty="0"/>
              <a:t>Modifying the loss function, e.g., with asymmetric penalties</a:t>
            </a:r>
          </a:p>
          <a:p>
            <a:pPr lvl="1"/>
            <a:r>
              <a:rPr lang="en-US" dirty="0"/>
              <a:t>Over-sampling the smaller (or more important) class</a:t>
            </a:r>
          </a:p>
          <a:p>
            <a:pPr lvl="1"/>
            <a:r>
              <a:rPr lang="en-US" dirty="0"/>
              <a:t>Under-sampling the larger (or less important) class—but we may lose useful information when we ignore some data</a:t>
            </a:r>
          </a:p>
        </p:txBody>
      </p:sp>
    </p:spTree>
    <p:extLst>
      <p:ext uri="{BB962C8B-B14F-4D97-AF65-F5344CB8AC3E}">
        <p14:creationId xmlns:p14="http://schemas.microsoft.com/office/powerpoint/2010/main" val="218283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029C-6257-E046-B148-83327EF88448}"/>
              </a:ext>
            </a:extLst>
          </p:cNvPr>
          <p:cNvSpPr>
            <a:spLocks noGrp="1"/>
          </p:cNvSpPr>
          <p:nvPr>
            <p:ph type="title"/>
          </p:nvPr>
        </p:nvSpPr>
        <p:spPr/>
        <p:txBody>
          <a:bodyPr/>
          <a:lstStyle/>
          <a:p>
            <a:r>
              <a:rPr lang="en-US" dirty="0"/>
              <a:t>MSE vs. Accuracy for classification problems</a:t>
            </a:r>
          </a:p>
        </p:txBody>
      </p:sp>
      <p:sp>
        <p:nvSpPr>
          <p:cNvPr id="3" name="Content Placeholder 2">
            <a:extLst>
              <a:ext uri="{FF2B5EF4-FFF2-40B4-BE49-F238E27FC236}">
                <a16:creationId xmlns:a16="http://schemas.microsoft.com/office/drawing/2014/main" id="{1E481972-90B5-9C44-88B3-B2D8FD6BFDA6}"/>
              </a:ext>
            </a:extLst>
          </p:cNvPr>
          <p:cNvSpPr>
            <a:spLocks noGrp="1"/>
          </p:cNvSpPr>
          <p:nvPr>
            <p:ph idx="1"/>
          </p:nvPr>
        </p:nvSpPr>
        <p:spPr/>
        <p:txBody>
          <a:bodyPr/>
          <a:lstStyle/>
          <a:p>
            <a:r>
              <a:rPr lang="en-US" dirty="0"/>
              <a:t>Assume that we’d like to maximize accuracy for a classification problem (e.g., character recognition, with equal number of examples for each character).</a:t>
            </a:r>
          </a:p>
          <a:p>
            <a:endParaRPr lang="en-US" dirty="0"/>
          </a:p>
          <a:p>
            <a:r>
              <a:rPr lang="en-US" dirty="0"/>
              <a:t>Does minimizing MSE guarantee maximizing accuracy?</a:t>
            </a:r>
          </a:p>
          <a:p>
            <a:endParaRPr lang="en-US" dirty="0"/>
          </a:p>
          <a:p>
            <a:r>
              <a:rPr lang="en-US" dirty="0"/>
              <a:t>What are the implications for using backpropagation (or other gradient descent procedures) to address classification problems?</a:t>
            </a:r>
          </a:p>
        </p:txBody>
      </p:sp>
    </p:spTree>
    <p:extLst>
      <p:ext uri="{BB962C8B-B14F-4D97-AF65-F5344CB8AC3E}">
        <p14:creationId xmlns:p14="http://schemas.microsoft.com/office/powerpoint/2010/main" val="179825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Reality</a:t>
            </a:r>
          </a:p>
        </p:txBody>
      </p:sp>
      <p:sp>
        <p:nvSpPr>
          <p:cNvPr id="3" name="Content Placeholder 2"/>
          <p:cNvSpPr>
            <a:spLocks noGrp="1"/>
          </p:cNvSpPr>
          <p:nvPr>
            <p:ph idx="1"/>
          </p:nvPr>
        </p:nvSpPr>
        <p:spPr/>
        <p:txBody>
          <a:bodyPr/>
          <a:lstStyle/>
          <a:p>
            <a:pPr marL="0" indent="0">
              <a:buNone/>
            </a:pPr>
            <a:r>
              <a:rPr lang="en-US" dirty="0"/>
              <a:t>Processes generate data!</a:t>
            </a:r>
          </a:p>
          <a:p>
            <a:r>
              <a:rPr lang="en-US" dirty="0"/>
              <a:t>Some processes are deterministic; </a:t>
            </a:r>
            <a:r>
              <a:rPr lang="en-US" dirty="0">
                <a:solidFill>
                  <a:srgbClr val="FF0000"/>
                </a:solidFill>
              </a:rPr>
              <a:t>most are not.</a:t>
            </a:r>
          </a:p>
          <a:p>
            <a:r>
              <a:rPr lang="en-US" dirty="0"/>
              <a:t>Some processes involve the actions of </a:t>
            </a:r>
            <a:r>
              <a:rPr lang="en-US" dirty="0">
                <a:solidFill>
                  <a:srgbClr val="FF0000"/>
                </a:solidFill>
              </a:rPr>
              <a:t>autonomous agents</a:t>
            </a:r>
            <a:r>
              <a:rPr lang="en-US" dirty="0"/>
              <a:t>.</a:t>
            </a:r>
          </a:p>
          <a:p>
            <a:r>
              <a:rPr lang="en-US" dirty="0"/>
              <a:t>Some contain </a:t>
            </a:r>
            <a:r>
              <a:rPr lang="en-US" dirty="0">
                <a:solidFill>
                  <a:srgbClr val="FF0000"/>
                </a:solidFill>
              </a:rPr>
              <a:t>feedback loops</a:t>
            </a:r>
            <a:r>
              <a:rPr lang="en-US" dirty="0"/>
              <a:t>, so that outputs depend on old inputs, recent outputs, and perhaps external reinforcement (reward).</a:t>
            </a:r>
          </a:p>
          <a:p>
            <a:r>
              <a:rPr lang="en-US" dirty="0">
                <a:solidFill>
                  <a:srgbClr val="FF0000"/>
                </a:solidFill>
              </a:rPr>
              <a:t>Noise</a:t>
            </a:r>
            <a:r>
              <a:rPr lang="en-US" dirty="0"/>
              <a:t> may be inherent or the result of measurement.</a:t>
            </a:r>
          </a:p>
          <a:p>
            <a:r>
              <a:rPr lang="en-US" dirty="0"/>
              <a:t>The nature of a process may </a:t>
            </a:r>
            <a:r>
              <a:rPr lang="en-US" dirty="0">
                <a:solidFill>
                  <a:srgbClr val="FF0000"/>
                </a:solidFill>
              </a:rPr>
              <a:t>change with time</a:t>
            </a:r>
            <a:r>
              <a:rPr lang="en-US" dirty="0"/>
              <a:t>.</a:t>
            </a:r>
          </a:p>
        </p:txBody>
      </p:sp>
    </p:spTree>
    <p:extLst>
      <p:ext uri="{BB962C8B-B14F-4D97-AF65-F5344CB8AC3E}">
        <p14:creationId xmlns:p14="http://schemas.microsoft.com/office/powerpoint/2010/main" val="860613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AD30-FF58-C844-968F-E409A8259609}"/>
              </a:ext>
            </a:extLst>
          </p:cNvPr>
          <p:cNvSpPr>
            <a:spLocks noGrp="1"/>
          </p:cNvSpPr>
          <p:nvPr>
            <p:ph type="title"/>
          </p:nvPr>
        </p:nvSpPr>
        <p:spPr/>
        <p:txBody>
          <a:bodyPr/>
          <a:lstStyle/>
          <a:p>
            <a:r>
              <a:rPr lang="en-US" dirty="0"/>
              <a:t>Other concerns for classification problems</a:t>
            </a:r>
          </a:p>
        </p:txBody>
      </p:sp>
      <p:sp>
        <p:nvSpPr>
          <p:cNvPr id="3" name="Content Placeholder 2">
            <a:extLst>
              <a:ext uri="{FF2B5EF4-FFF2-40B4-BE49-F238E27FC236}">
                <a16:creationId xmlns:a16="http://schemas.microsoft.com/office/drawing/2014/main" id="{DBB4B89E-B0DB-4847-A59E-E10397BA8567}"/>
              </a:ext>
            </a:extLst>
          </p:cNvPr>
          <p:cNvSpPr>
            <a:spLocks noGrp="1"/>
          </p:cNvSpPr>
          <p:nvPr>
            <p:ph idx="1"/>
          </p:nvPr>
        </p:nvSpPr>
        <p:spPr/>
        <p:txBody>
          <a:bodyPr>
            <a:normAutofit/>
          </a:bodyPr>
          <a:lstStyle/>
          <a:p>
            <a:r>
              <a:rPr lang="en-US" dirty="0"/>
              <a:t>The output of a neural network is </a:t>
            </a:r>
            <a:r>
              <a:rPr lang="en-US" dirty="0">
                <a:solidFill>
                  <a:srgbClr val="FF0000"/>
                </a:solidFill>
              </a:rPr>
              <a:t>not</a:t>
            </a:r>
            <a:r>
              <a:rPr lang="en-US" dirty="0"/>
              <a:t> a </a:t>
            </a:r>
            <a:r>
              <a:rPr lang="en-US" dirty="0">
                <a:solidFill>
                  <a:srgbClr val="FF0000"/>
                </a:solidFill>
              </a:rPr>
              <a:t>probability</a:t>
            </a:r>
            <a:r>
              <a:rPr lang="en-US" dirty="0"/>
              <a:t>!  Calibration may be possible, e.g., “what fraction of data belong to class 1 when an NN output is in the range 0.7-0.8”?</a:t>
            </a:r>
          </a:p>
          <a:p>
            <a:r>
              <a:rPr lang="en-US" dirty="0">
                <a:solidFill>
                  <a:srgbClr val="FF0000"/>
                </a:solidFill>
              </a:rPr>
              <a:t>Noise: </a:t>
            </a:r>
            <a:r>
              <a:rPr lang="en-US" dirty="0"/>
              <a:t>training data may be corrupted by noise or errors.</a:t>
            </a:r>
          </a:p>
          <a:p>
            <a:r>
              <a:rPr lang="en-US" dirty="0">
                <a:solidFill>
                  <a:srgbClr val="FF0000"/>
                </a:solidFill>
              </a:rPr>
              <a:t>Bias: </a:t>
            </a:r>
            <a:r>
              <a:rPr lang="en-US" dirty="0"/>
              <a:t>experts have subjective opinions that bias the data they provide;</a:t>
            </a:r>
            <a:r>
              <a:rPr lang="en-US" dirty="0">
                <a:solidFill>
                  <a:srgbClr val="FF0000"/>
                </a:solidFill>
              </a:rPr>
              <a:t> </a:t>
            </a:r>
            <a:r>
              <a:rPr lang="en-US" dirty="0"/>
              <a:t>training data may reflect bad choices made by humans.</a:t>
            </a:r>
          </a:p>
          <a:p>
            <a:r>
              <a:rPr lang="en-US" dirty="0">
                <a:solidFill>
                  <a:srgbClr val="FF0000"/>
                </a:solidFill>
              </a:rPr>
              <a:t>Corruption of data: </a:t>
            </a:r>
            <a:r>
              <a:rPr lang="en-US" dirty="0"/>
              <a:t>normalization or other deliberate changes to data may result in loss of information needed for learning.</a:t>
            </a:r>
          </a:p>
          <a:p>
            <a:r>
              <a:rPr lang="en-US" dirty="0">
                <a:solidFill>
                  <a:srgbClr val="FF0000"/>
                </a:solidFill>
              </a:rPr>
              <a:t>Extrapolation</a:t>
            </a:r>
            <a:r>
              <a:rPr lang="en-US" dirty="0"/>
              <a:t> is notoriously more difficult than interpolation.</a:t>
            </a:r>
          </a:p>
          <a:p>
            <a:endParaRPr lang="en-US" dirty="0"/>
          </a:p>
        </p:txBody>
      </p:sp>
    </p:spTree>
    <p:extLst>
      <p:ext uri="{BB962C8B-B14F-4D97-AF65-F5344CB8AC3E}">
        <p14:creationId xmlns:p14="http://schemas.microsoft.com/office/powerpoint/2010/main" val="1012872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A2CB-0999-7C40-870A-FD555DD855D8}"/>
              </a:ext>
            </a:extLst>
          </p:cNvPr>
          <p:cNvSpPr>
            <a:spLocks noGrp="1"/>
          </p:cNvSpPr>
          <p:nvPr>
            <p:ph type="title"/>
          </p:nvPr>
        </p:nvSpPr>
        <p:spPr/>
        <p:txBody>
          <a:bodyPr/>
          <a:lstStyle/>
          <a:p>
            <a:r>
              <a:rPr lang="en-US" dirty="0"/>
              <a:t>Anomaly detection vs. classification</a:t>
            </a:r>
          </a:p>
        </p:txBody>
      </p:sp>
      <p:sp>
        <p:nvSpPr>
          <p:cNvPr id="3" name="Content Placeholder 2">
            <a:extLst>
              <a:ext uri="{FF2B5EF4-FFF2-40B4-BE49-F238E27FC236}">
                <a16:creationId xmlns:a16="http://schemas.microsoft.com/office/drawing/2014/main" id="{F6EEE74B-A5CB-BE45-BCC2-0337FFF24E5A}"/>
              </a:ext>
            </a:extLst>
          </p:cNvPr>
          <p:cNvSpPr>
            <a:spLocks noGrp="1"/>
          </p:cNvSpPr>
          <p:nvPr>
            <p:ph idx="1"/>
          </p:nvPr>
        </p:nvSpPr>
        <p:spPr/>
        <p:txBody>
          <a:bodyPr/>
          <a:lstStyle/>
          <a:p>
            <a:r>
              <a:rPr lang="en-US" dirty="0"/>
              <a:t>In some problems, one “</a:t>
            </a:r>
            <a:r>
              <a:rPr lang="en-US" dirty="0">
                <a:solidFill>
                  <a:srgbClr val="FF0000"/>
                </a:solidFill>
              </a:rPr>
              <a:t>normal</a:t>
            </a:r>
            <a:r>
              <a:rPr lang="en-US" dirty="0"/>
              <a:t>” class is well defined, while the other “</a:t>
            </a:r>
            <a:r>
              <a:rPr lang="en-US" dirty="0">
                <a:solidFill>
                  <a:srgbClr val="FF0000"/>
                </a:solidFill>
              </a:rPr>
              <a:t>abnormal</a:t>
            </a:r>
            <a:r>
              <a:rPr lang="en-US" dirty="0"/>
              <a:t>” class is only defined in terms of data points being very different from those of the normal class.</a:t>
            </a:r>
          </a:p>
          <a:p>
            <a:r>
              <a:rPr lang="en-US" dirty="0">
                <a:solidFill>
                  <a:srgbClr val="7030A0"/>
                </a:solidFill>
              </a:rPr>
              <a:t>Within the abnormal class, there may be drastic differences between points!</a:t>
            </a:r>
          </a:p>
          <a:p>
            <a:r>
              <a:rPr lang="en-US" dirty="0"/>
              <a:t>For such problems, choosing a classic feedforward neural network model would not help.  </a:t>
            </a:r>
          </a:p>
          <a:p>
            <a:r>
              <a:rPr lang="en-US" dirty="0"/>
              <a:t>Instead, modeling the normal class using clusters would be better, followed by estimating for each point the probability that it belongs to the normal class’s clusters.</a:t>
            </a:r>
          </a:p>
        </p:txBody>
      </p:sp>
    </p:spTree>
    <p:extLst>
      <p:ext uri="{BB962C8B-B14F-4D97-AF65-F5344CB8AC3E}">
        <p14:creationId xmlns:p14="http://schemas.microsoft.com/office/powerpoint/2010/main" val="3682910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2637-4928-2E42-BD75-28FCFD5238C0}"/>
              </a:ext>
            </a:extLst>
          </p:cNvPr>
          <p:cNvSpPr>
            <a:spLocks noGrp="1"/>
          </p:cNvSpPr>
          <p:nvPr>
            <p:ph type="title"/>
          </p:nvPr>
        </p:nvSpPr>
        <p:spPr/>
        <p:txBody>
          <a:bodyPr/>
          <a:lstStyle/>
          <a:p>
            <a:r>
              <a:rPr lang="en-US" dirty="0"/>
              <a:t>Classification with clusters (and anomalies)</a:t>
            </a:r>
          </a:p>
        </p:txBody>
      </p:sp>
      <p:sp>
        <p:nvSpPr>
          <p:cNvPr id="3" name="Content Placeholder 2">
            <a:extLst>
              <a:ext uri="{FF2B5EF4-FFF2-40B4-BE49-F238E27FC236}">
                <a16:creationId xmlns:a16="http://schemas.microsoft.com/office/drawing/2014/main" id="{BFE718F6-6B20-3C4A-A2C9-7363996F697A}"/>
              </a:ext>
            </a:extLst>
          </p:cNvPr>
          <p:cNvSpPr>
            <a:spLocks noGrp="1"/>
          </p:cNvSpPr>
          <p:nvPr>
            <p:ph idx="1"/>
          </p:nvPr>
        </p:nvSpPr>
        <p:spPr/>
        <p:txBody>
          <a:bodyPr/>
          <a:lstStyle/>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FF4A044-52D1-D64C-9BCE-E2065394C305}"/>
                  </a:ext>
                </a:extLst>
              </p14:cNvPr>
              <p14:cNvContentPartPr/>
              <p14:nvPr/>
            </p14:nvContentPartPr>
            <p14:xfrm>
              <a:off x="3043975" y="3726665"/>
              <a:ext cx="85680" cy="99000"/>
            </p14:xfrm>
          </p:contentPart>
        </mc:Choice>
        <mc:Fallback xmlns="">
          <p:pic>
            <p:nvPicPr>
              <p:cNvPr id="4" name="Ink 3">
                <a:extLst>
                  <a:ext uri="{FF2B5EF4-FFF2-40B4-BE49-F238E27FC236}">
                    <a16:creationId xmlns:a16="http://schemas.microsoft.com/office/drawing/2014/main" id="{AFF4A044-52D1-D64C-9BCE-E2065394C305}"/>
                  </a:ext>
                </a:extLst>
              </p:cNvPr>
              <p:cNvPicPr/>
              <p:nvPr/>
            </p:nvPicPr>
            <p:blipFill>
              <a:blip r:embed="rId3"/>
              <a:stretch>
                <a:fillRect/>
              </a:stretch>
            </p:blipFill>
            <p:spPr>
              <a:xfrm>
                <a:off x="3034975" y="3718025"/>
                <a:ext cx="1033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78E40A8-6D5F-DA42-A2A3-7EF5C6F6B793}"/>
                  </a:ext>
                </a:extLst>
              </p14:cNvPr>
              <p14:cNvContentPartPr/>
              <p14:nvPr/>
            </p14:nvContentPartPr>
            <p14:xfrm>
              <a:off x="3045415" y="3690305"/>
              <a:ext cx="103320" cy="144720"/>
            </p14:xfrm>
          </p:contentPart>
        </mc:Choice>
        <mc:Fallback xmlns="">
          <p:pic>
            <p:nvPicPr>
              <p:cNvPr id="5" name="Ink 4">
                <a:extLst>
                  <a:ext uri="{FF2B5EF4-FFF2-40B4-BE49-F238E27FC236}">
                    <a16:creationId xmlns:a16="http://schemas.microsoft.com/office/drawing/2014/main" id="{078E40A8-6D5F-DA42-A2A3-7EF5C6F6B793}"/>
                  </a:ext>
                </a:extLst>
              </p:cNvPr>
              <p:cNvPicPr/>
              <p:nvPr/>
            </p:nvPicPr>
            <p:blipFill>
              <a:blip r:embed="rId5"/>
              <a:stretch>
                <a:fillRect/>
              </a:stretch>
            </p:blipFill>
            <p:spPr>
              <a:xfrm>
                <a:off x="3036775" y="3681665"/>
                <a:ext cx="120960" cy="162360"/>
              </a:xfrm>
              <a:prstGeom prst="rect">
                <a:avLst/>
              </a:prstGeom>
            </p:spPr>
          </p:pic>
        </mc:Fallback>
      </mc:AlternateContent>
      <p:grpSp>
        <p:nvGrpSpPr>
          <p:cNvPr id="8" name="Group 7">
            <a:extLst>
              <a:ext uri="{FF2B5EF4-FFF2-40B4-BE49-F238E27FC236}">
                <a16:creationId xmlns:a16="http://schemas.microsoft.com/office/drawing/2014/main" id="{D4036862-FEA6-0641-882F-D5B336D68C81}"/>
              </a:ext>
            </a:extLst>
          </p:cNvPr>
          <p:cNvGrpSpPr/>
          <p:nvPr/>
        </p:nvGrpSpPr>
        <p:grpSpPr>
          <a:xfrm>
            <a:off x="3419815" y="3628385"/>
            <a:ext cx="131400" cy="188640"/>
            <a:chOff x="3419815" y="3628385"/>
            <a:chExt cx="131400" cy="18864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F42BA83-88E3-CD4A-BC32-F3BD3157375F}"/>
                    </a:ext>
                  </a:extLst>
                </p14:cNvPr>
                <p14:cNvContentPartPr/>
                <p14:nvPr/>
              </p14:nvContentPartPr>
              <p14:xfrm>
                <a:off x="3419815" y="3628385"/>
                <a:ext cx="84240" cy="188640"/>
              </p14:xfrm>
            </p:contentPart>
          </mc:Choice>
          <mc:Fallback xmlns="">
            <p:pic>
              <p:nvPicPr>
                <p:cNvPr id="6" name="Ink 5">
                  <a:extLst>
                    <a:ext uri="{FF2B5EF4-FFF2-40B4-BE49-F238E27FC236}">
                      <a16:creationId xmlns:a16="http://schemas.microsoft.com/office/drawing/2014/main" id="{CF42BA83-88E3-CD4A-BC32-F3BD3157375F}"/>
                    </a:ext>
                  </a:extLst>
                </p:cNvPr>
                <p:cNvPicPr/>
                <p:nvPr/>
              </p:nvPicPr>
              <p:blipFill>
                <a:blip r:embed="rId7"/>
                <a:stretch>
                  <a:fillRect/>
                </a:stretch>
              </p:blipFill>
              <p:spPr>
                <a:xfrm>
                  <a:off x="3410815" y="3619385"/>
                  <a:ext cx="1018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7202325-20DF-5746-B169-40698AD3C472}"/>
                    </a:ext>
                  </a:extLst>
                </p14:cNvPr>
                <p14:cNvContentPartPr/>
                <p14:nvPr/>
              </p14:nvContentPartPr>
              <p14:xfrm>
                <a:off x="3423415" y="3717665"/>
                <a:ext cx="127800" cy="50400"/>
              </p14:xfrm>
            </p:contentPart>
          </mc:Choice>
          <mc:Fallback xmlns="">
            <p:pic>
              <p:nvPicPr>
                <p:cNvPr id="7" name="Ink 6">
                  <a:extLst>
                    <a:ext uri="{FF2B5EF4-FFF2-40B4-BE49-F238E27FC236}">
                      <a16:creationId xmlns:a16="http://schemas.microsoft.com/office/drawing/2014/main" id="{C7202325-20DF-5746-B169-40698AD3C472}"/>
                    </a:ext>
                  </a:extLst>
                </p:cNvPr>
                <p:cNvPicPr/>
                <p:nvPr/>
              </p:nvPicPr>
              <p:blipFill>
                <a:blip r:embed="rId9"/>
                <a:stretch>
                  <a:fillRect/>
                </a:stretch>
              </p:blipFill>
              <p:spPr>
                <a:xfrm>
                  <a:off x="3414775" y="3709025"/>
                  <a:ext cx="145440" cy="68040"/>
                </a:xfrm>
                <a:prstGeom prst="rect">
                  <a:avLst/>
                </a:prstGeom>
              </p:spPr>
            </p:pic>
          </mc:Fallback>
        </mc:AlternateContent>
      </p:grpSp>
      <p:grpSp>
        <p:nvGrpSpPr>
          <p:cNvPr id="11" name="Group 10">
            <a:extLst>
              <a:ext uri="{FF2B5EF4-FFF2-40B4-BE49-F238E27FC236}">
                <a16:creationId xmlns:a16="http://schemas.microsoft.com/office/drawing/2014/main" id="{214A6F0D-8994-7C4B-9FC0-6FAE14C7810F}"/>
              </a:ext>
            </a:extLst>
          </p:cNvPr>
          <p:cNvGrpSpPr/>
          <p:nvPr/>
        </p:nvGrpSpPr>
        <p:grpSpPr>
          <a:xfrm>
            <a:off x="3195535" y="3978305"/>
            <a:ext cx="186120" cy="176040"/>
            <a:chOff x="3195535" y="3978305"/>
            <a:chExt cx="186120" cy="17604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4A300FC-9FAA-0847-9487-0898B608920D}"/>
                    </a:ext>
                  </a:extLst>
                </p14:cNvPr>
                <p14:cNvContentPartPr/>
                <p14:nvPr/>
              </p14:nvContentPartPr>
              <p14:xfrm>
                <a:off x="3234055" y="3978305"/>
                <a:ext cx="61200" cy="176040"/>
              </p14:xfrm>
            </p:contentPart>
          </mc:Choice>
          <mc:Fallback xmlns="">
            <p:pic>
              <p:nvPicPr>
                <p:cNvPr id="9" name="Ink 8">
                  <a:extLst>
                    <a:ext uri="{FF2B5EF4-FFF2-40B4-BE49-F238E27FC236}">
                      <a16:creationId xmlns:a16="http://schemas.microsoft.com/office/drawing/2014/main" id="{64A300FC-9FAA-0847-9487-0898B608920D}"/>
                    </a:ext>
                  </a:extLst>
                </p:cNvPr>
                <p:cNvPicPr/>
                <p:nvPr/>
              </p:nvPicPr>
              <p:blipFill>
                <a:blip r:embed="rId11"/>
                <a:stretch>
                  <a:fillRect/>
                </a:stretch>
              </p:blipFill>
              <p:spPr>
                <a:xfrm>
                  <a:off x="3225055" y="3969665"/>
                  <a:ext cx="788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F304ACE8-F221-1548-94E4-C552600F31D3}"/>
                    </a:ext>
                  </a:extLst>
                </p14:cNvPr>
                <p14:cNvContentPartPr/>
                <p14:nvPr/>
              </p14:nvContentPartPr>
              <p14:xfrm>
                <a:off x="3195535" y="4080185"/>
                <a:ext cx="186120" cy="45720"/>
              </p14:xfrm>
            </p:contentPart>
          </mc:Choice>
          <mc:Fallback xmlns="">
            <p:pic>
              <p:nvPicPr>
                <p:cNvPr id="10" name="Ink 9">
                  <a:extLst>
                    <a:ext uri="{FF2B5EF4-FFF2-40B4-BE49-F238E27FC236}">
                      <a16:creationId xmlns:a16="http://schemas.microsoft.com/office/drawing/2014/main" id="{F304ACE8-F221-1548-94E4-C552600F31D3}"/>
                    </a:ext>
                  </a:extLst>
                </p:cNvPr>
                <p:cNvPicPr/>
                <p:nvPr/>
              </p:nvPicPr>
              <p:blipFill>
                <a:blip r:embed="rId13"/>
                <a:stretch>
                  <a:fillRect/>
                </a:stretch>
              </p:blipFill>
              <p:spPr>
                <a:xfrm>
                  <a:off x="3186535" y="4071185"/>
                  <a:ext cx="203760" cy="63360"/>
                </a:xfrm>
                <a:prstGeom prst="rect">
                  <a:avLst/>
                </a:prstGeom>
              </p:spPr>
            </p:pic>
          </mc:Fallback>
        </mc:AlternateContent>
      </p:grpSp>
      <p:grpSp>
        <p:nvGrpSpPr>
          <p:cNvPr id="14" name="Group 13">
            <a:extLst>
              <a:ext uri="{FF2B5EF4-FFF2-40B4-BE49-F238E27FC236}">
                <a16:creationId xmlns:a16="http://schemas.microsoft.com/office/drawing/2014/main" id="{D728D362-5558-0B4A-BA78-C038F5A1EDF1}"/>
              </a:ext>
            </a:extLst>
          </p:cNvPr>
          <p:cNvGrpSpPr/>
          <p:nvPr/>
        </p:nvGrpSpPr>
        <p:grpSpPr>
          <a:xfrm>
            <a:off x="3520255" y="3919985"/>
            <a:ext cx="144360" cy="194400"/>
            <a:chOff x="3520255" y="3919985"/>
            <a:chExt cx="144360" cy="194400"/>
          </a:xfrm>
        </p:grpSpPr>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9AC39A4E-7C9D-CB48-B0A5-AF4B048EB481}"/>
                    </a:ext>
                  </a:extLst>
                </p14:cNvPr>
                <p14:cNvContentPartPr/>
                <p14:nvPr/>
              </p14:nvContentPartPr>
              <p14:xfrm>
                <a:off x="3520255" y="3919985"/>
                <a:ext cx="95400" cy="194400"/>
              </p14:xfrm>
            </p:contentPart>
          </mc:Choice>
          <mc:Fallback xmlns="">
            <p:pic>
              <p:nvPicPr>
                <p:cNvPr id="12" name="Ink 11">
                  <a:extLst>
                    <a:ext uri="{FF2B5EF4-FFF2-40B4-BE49-F238E27FC236}">
                      <a16:creationId xmlns:a16="http://schemas.microsoft.com/office/drawing/2014/main" id="{9AC39A4E-7C9D-CB48-B0A5-AF4B048EB481}"/>
                    </a:ext>
                  </a:extLst>
                </p:cNvPr>
                <p:cNvPicPr/>
                <p:nvPr/>
              </p:nvPicPr>
              <p:blipFill>
                <a:blip r:embed="rId15"/>
                <a:stretch>
                  <a:fillRect/>
                </a:stretch>
              </p:blipFill>
              <p:spPr>
                <a:xfrm>
                  <a:off x="3511255" y="3910985"/>
                  <a:ext cx="11304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9003280B-0654-A643-B172-481BA81EF3D6}"/>
                    </a:ext>
                  </a:extLst>
                </p14:cNvPr>
                <p14:cNvContentPartPr/>
                <p14:nvPr/>
              </p14:nvContentPartPr>
              <p14:xfrm>
                <a:off x="3550855" y="3990545"/>
                <a:ext cx="113760" cy="82440"/>
              </p14:xfrm>
            </p:contentPart>
          </mc:Choice>
          <mc:Fallback xmlns="">
            <p:pic>
              <p:nvPicPr>
                <p:cNvPr id="13" name="Ink 12">
                  <a:extLst>
                    <a:ext uri="{FF2B5EF4-FFF2-40B4-BE49-F238E27FC236}">
                      <a16:creationId xmlns:a16="http://schemas.microsoft.com/office/drawing/2014/main" id="{9003280B-0654-A643-B172-481BA81EF3D6}"/>
                    </a:ext>
                  </a:extLst>
                </p:cNvPr>
                <p:cNvPicPr/>
                <p:nvPr/>
              </p:nvPicPr>
              <p:blipFill>
                <a:blip r:embed="rId17"/>
                <a:stretch>
                  <a:fillRect/>
                </a:stretch>
              </p:blipFill>
              <p:spPr>
                <a:xfrm>
                  <a:off x="3542215" y="3981545"/>
                  <a:ext cx="131400" cy="100080"/>
                </a:xfrm>
                <a:prstGeom prst="rect">
                  <a:avLst/>
                </a:prstGeom>
              </p:spPr>
            </p:pic>
          </mc:Fallback>
        </mc:AlternateContent>
      </p:grpSp>
      <p:grpSp>
        <p:nvGrpSpPr>
          <p:cNvPr id="25" name="Group 24">
            <a:extLst>
              <a:ext uri="{FF2B5EF4-FFF2-40B4-BE49-F238E27FC236}">
                <a16:creationId xmlns:a16="http://schemas.microsoft.com/office/drawing/2014/main" id="{AEB92C5B-F39E-ED4C-B278-A6367F6D5A44}"/>
              </a:ext>
            </a:extLst>
          </p:cNvPr>
          <p:cNvGrpSpPr/>
          <p:nvPr/>
        </p:nvGrpSpPr>
        <p:grpSpPr>
          <a:xfrm>
            <a:off x="7027375" y="2346425"/>
            <a:ext cx="397080" cy="483840"/>
            <a:chOff x="7027375" y="2346425"/>
            <a:chExt cx="397080" cy="48384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D598B958-18D2-8D40-9E4D-4B2A7874DC41}"/>
                    </a:ext>
                  </a:extLst>
                </p14:cNvPr>
                <p14:cNvContentPartPr/>
                <p14:nvPr/>
              </p14:nvContentPartPr>
              <p14:xfrm>
                <a:off x="7084615" y="2346425"/>
                <a:ext cx="97920" cy="101520"/>
              </p14:xfrm>
            </p:contentPart>
          </mc:Choice>
          <mc:Fallback xmlns="">
            <p:pic>
              <p:nvPicPr>
                <p:cNvPr id="15" name="Ink 14">
                  <a:extLst>
                    <a:ext uri="{FF2B5EF4-FFF2-40B4-BE49-F238E27FC236}">
                      <a16:creationId xmlns:a16="http://schemas.microsoft.com/office/drawing/2014/main" id="{D598B958-18D2-8D40-9E4D-4B2A7874DC41}"/>
                    </a:ext>
                  </a:extLst>
                </p:cNvPr>
                <p:cNvPicPr/>
                <p:nvPr/>
              </p:nvPicPr>
              <p:blipFill>
                <a:blip r:embed="rId19"/>
                <a:stretch>
                  <a:fillRect/>
                </a:stretch>
              </p:blipFill>
              <p:spPr>
                <a:xfrm>
                  <a:off x="7075615" y="2337785"/>
                  <a:ext cx="1155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030DA4FD-6285-9049-91D3-B7700A89A56C}"/>
                    </a:ext>
                  </a:extLst>
                </p14:cNvPr>
                <p14:cNvContentPartPr/>
                <p14:nvPr/>
              </p14:nvContentPartPr>
              <p14:xfrm>
                <a:off x="7109815" y="2348225"/>
                <a:ext cx="82800" cy="163800"/>
              </p14:xfrm>
            </p:contentPart>
          </mc:Choice>
          <mc:Fallback xmlns="">
            <p:pic>
              <p:nvPicPr>
                <p:cNvPr id="16" name="Ink 15">
                  <a:extLst>
                    <a:ext uri="{FF2B5EF4-FFF2-40B4-BE49-F238E27FC236}">
                      <a16:creationId xmlns:a16="http://schemas.microsoft.com/office/drawing/2014/main" id="{030DA4FD-6285-9049-91D3-B7700A89A56C}"/>
                    </a:ext>
                  </a:extLst>
                </p:cNvPr>
                <p:cNvPicPr/>
                <p:nvPr/>
              </p:nvPicPr>
              <p:blipFill>
                <a:blip r:embed="rId21"/>
                <a:stretch>
                  <a:fillRect/>
                </a:stretch>
              </p:blipFill>
              <p:spPr>
                <a:xfrm>
                  <a:off x="7101175" y="2339225"/>
                  <a:ext cx="1004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4487C61E-2A1B-8348-A139-817C3AA3A7C6}"/>
                    </a:ext>
                  </a:extLst>
                </p14:cNvPr>
                <p14:cNvContentPartPr/>
                <p14:nvPr/>
              </p14:nvContentPartPr>
              <p14:xfrm>
                <a:off x="7300255" y="2384585"/>
                <a:ext cx="110520" cy="133920"/>
              </p14:xfrm>
            </p:contentPart>
          </mc:Choice>
          <mc:Fallback xmlns="">
            <p:pic>
              <p:nvPicPr>
                <p:cNvPr id="18" name="Ink 17">
                  <a:extLst>
                    <a:ext uri="{FF2B5EF4-FFF2-40B4-BE49-F238E27FC236}">
                      <a16:creationId xmlns:a16="http://schemas.microsoft.com/office/drawing/2014/main" id="{4487C61E-2A1B-8348-A139-817C3AA3A7C6}"/>
                    </a:ext>
                  </a:extLst>
                </p:cNvPr>
                <p:cNvPicPr/>
                <p:nvPr/>
              </p:nvPicPr>
              <p:blipFill>
                <a:blip r:embed="rId23"/>
                <a:stretch>
                  <a:fillRect/>
                </a:stretch>
              </p:blipFill>
              <p:spPr>
                <a:xfrm>
                  <a:off x="7291255" y="2375945"/>
                  <a:ext cx="1281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472F2D92-711B-5D45-B16B-841DF5CE8365}"/>
                    </a:ext>
                  </a:extLst>
                </p14:cNvPr>
                <p14:cNvContentPartPr/>
                <p14:nvPr/>
              </p14:nvContentPartPr>
              <p14:xfrm>
                <a:off x="7334815" y="2422025"/>
                <a:ext cx="89640" cy="105840"/>
              </p14:xfrm>
            </p:contentPart>
          </mc:Choice>
          <mc:Fallback xmlns="">
            <p:pic>
              <p:nvPicPr>
                <p:cNvPr id="20" name="Ink 19">
                  <a:extLst>
                    <a:ext uri="{FF2B5EF4-FFF2-40B4-BE49-F238E27FC236}">
                      <a16:creationId xmlns:a16="http://schemas.microsoft.com/office/drawing/2014/main" id="{472F2D92-711B-5D45-B16B-841DF5CE8365}"/>
                    </a:ext>
                  </a:extLst>
                </p:cNvPr>
                <p:cNvPicPr/>
                <p:nvPr/>
              </p:nvPicPr>
              <p:blipFill>
                <a:blip r:embed="rId25"/>
                <a:stretch>
                  <a:fillRect/>
                </a:stretch>
              </p:blipFill>
              <p:spPr>
                <a:xfrm>
                  <a:off x="7325815" y="2413025"/>
                  <a:ext cx="1072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8C4FD75B-BD6B-744D-979B-B29FB7AE3B75}"/>
                    </a:ext>
                  </a:extLst>
                </p14:cNvPr>
                <p14:cNvContentPartPr/>
                <p14:nvPr/>
              </p14:nvContentPartPr>
              <p14:xfrm>
                <a:off x="7027375" y="2575025"/>
                <a:ext cx="177840" cy="216360"/>
              </p14:xfrm>
            </p:contentPart>
          </mc:Choice>
          <mc:Fallback xmlns="">
            <p:pic>
              <p:nvPicPr>
                <p:cNvPr id="22" name="Ink 21">
                  <a:extLst>
                    <a:ext uri="{FF2B5EF4-FFF2-40B4-BE49-F238E27FC236}">
                      <a16:creationId xmlns:a16="http://schemas.microsoft.com/office/drawing/2014/main" id="{8C4FD75B-BD6B-744D-979B-B29FB7AE3B75}"/>
                    </a:ext>
                  </a:extLst>
                </p:cNvPr>
                <p:cNvPicPr/>
                <p:nvPr/>
              </p:nvPicPr>
              <p:blipFill>
                <a:blip r:embed="rId27"/>
                <a:stretch>
                  <a:fillRect/>
                </a:stretch>
              </p:blipFill>
              <p:spPr>
                <a:xfrm>
                  <a:off x="7018735" y="2566385"/>
                  <a:ext cx="1954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425F695A-A13D-5144-A4FB-0741B33DB157}"/>
                    </a:ext>
                  </a:extLst>
                </p14:cNvPr>
                <p14:cNvContentPartPr/>
                <p14:nvPr/>
              </p14:nvContentPartPr>
              <p14:xfrm>
                <a:off x="7048975" y="2675825"/>
                <a:ext cx="127800" cy="154440"/>
              </p14:xfrm>
            </p:contentPart>
          </mc:Choice>
          <mc:Fallback xmlns="">
            <p:pic>
              <p:nvPicPr>
                <p:cNvPr id="24" name="Ink 23">
                  <a:extLst>
                    <a:ext uri="{FF2B5EF4-FFF2-40B4-BE49-F238E27FC236}">
                      <a16:creationId xmlns:a16="http://schemas.microsoft.com/office/drawing/2014/main" id="{425F695A-A13D-5144-A4FB-0741B33DB157}"/>
                    </a:ext>
                  </a:extLst>
                </p:cNvPr>
                <p:cNvPicPr/>
                <p:nvPr/>
              </p:nvPicPr>
              <p:blipFill>
                <a:blip r:embed="rId29"/>
                <a:stretch>
                  <a:fillRect/>
                </a:stretch>
              </p:blipFill>
              <p:spPr>
                <a:xfrm>
                  <a:off x="7039975" y="2666825"/>
                  <a:ext cx="145440" cy="172080"/>
                </a:xfrm>
                <a:prstGeom prst="rect">
                  <a:avLst/>
                </a:prstGeom>
              </p:spPr>
            </p:pic>
          </mc:Fallback>
        </mc:AlternateContent>
      </p:grpSp>
      <p:grpSp>
        <p:nvGrpSpPr>
          <p:cNvPr id="28" name="Group 27">
            <a:extLst>
              <a:ext uri="{FF2B5EF4-FFF2-40B4-BE49-F238E27FC236}">
                <a16:creationId xmlns:a16="http://schemas.microsoft.com/office/drawing/2014/main" id="{D3D20F33-95DB-844C-B62D-48F7B1BB00E1}"/>
              </a:ext>
            </a:extLst>
          </p:cNvPr>
          <p:cNvGrpSpPr/>
          <p:nvPr/>
        </p:nvGrpSpPr>
        <p:grpSpPr>
          <a:xfrm>
            <a:off x="7383415" y="2667905"/>
            <a:ext cx="160200" cy="209880"/>
            <a:chOff x="7383415" y="2667905"/>
            <a:chExt cx="160200" cy="20988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04E14AD1-E7E0-BF4C-B609-62047A4E1C5E}"/>
                    </a:ext>
                  </a:extLst>
                </p14:cNvPr>
                <p14:cNvContentPartPr/>
                <p14:nvPr/>
              </p14:nvContentPartPr>
              <p14:xfrm>
                <a:off x="7383415" y="2667905"/>
                <a:ext cx="160200" cy="188640"/>
              </p14:xfrm>
            </p:contentPart>
          </mc:Choice>
          <mc:Fallback xmlns="">
            <p:pic>
              <p:nvPicPr>
                <p:cNvPr id="26" name="Ink 25">
                  <a:extLst>
                    <a:ext uri="{FF2B5EF4-FFF2-40B4-BE49-F238E27FC236}">
                      <a16:creationId xmlns:a16="http://schemas.microsoft.com/office/drawing/2014/main" id="{04E14AD1-E7E0-BF4C-B609-62047A4E1C5E}"/>
                    </a:ext>
                  </a:extLst>
                </p:cNvPr>
                <p:cNvPicPr/>
                <p:nvPr/>
              </p:nvPicPr>
              <p:blipFill>
                <a:blip r:embed="rId31"/>
                <a:stretch>
                  <a:fillRect/>
                </a:stretch>
              </p:blipFill>
              <p:spPr>
                <a:xfrm>
                  <a:off x="7374415" y="2659265"/>
                  <a:ext cx="1778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A04BECAD-27B9-E640-A67A-BAC9CCB5FEEC}"/>
                    </a:ext>
                  </a:extLst>
                </p14:cNvPr>
                <p14:cNvContentPartPr/>
                <p14:nvPr/>
              </p14:nvContentPartPr>
              <p14:xfrm>
                <a:off x="7434895" y="2729105"/>
                <a:ext cx="108000" cy="148680"/>
              </p14:xfrm>
            </p:contentPart>
          </mc:Choice>
          <mc:Fallback xmlns="">
            <p:pic>
              <p:nvPicPr>
                <p:cNvPr id="27" name="Ink 26">
                  <a:extLst>
                    <a:ext uri="{FF2B5EF4-FFF2-40B4-BE49-F238E27FC236}">
                      <a16:creationId xmlns:a16="http://schemas.microsoft.com/office/drawing/2014/main" id="{A04BECAD-27B9-E640-A67A-BAC9CCB5FEEC}"/>
                    </a:ext>
                  </a:extLst>
                </p:cNvPr>
                <p:cNvPicPr/>
                <p:nvPr/>
              </p:nvPicPr>
              <p:blipFill>
                <a:blip r:embed="rId33"/>
                <a:stretch>
                  <a:fillRect/>
                </a:stretch>
              </p:blipFill>
              <p:spPr>
                <a:xfrm>
                  <a:off x="7425895" y="2720105"/>
                  <a:ext cx="125640" cy="16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7EDC35DE-1AD7-E543-917C-FBD023AEFF58}"/>
                  </a:ext>
                </a:extLst>
              </p14:cNvPr>
              <p14:cNvContentPartPr/>
              <p14:nvPr/>
            </p14:nvContentPartPr>
            <p14:xfrm>
              <a:off x="7079935" y="4726745"/>
              <a:ext cx="182160" cy="185400"/>
            </p14:xfrm>
          </p:contentPart>
        </mc:Choice>
        <mc:Fallback xmlns="">
          <p:pic>
            <p:nvPicPr>
              <p:cNvPr id="29" name="Ink 28">
                <a:extLst>
                  <a:ext uri="{FF2B5EF4-FFF2-40B4-BE49-F238E27FC236}">
                    <a16:creationId xmlns:a16="http://schemas.microsoft.com/office/drawing/2014/main" id="{7EDC35DE-1AD7-E543-917C-FBD023AEFF58}"/>
                  </a:ext>
                </a:extLst>
              </p:cNvPr>
              <p:cNvPicPr/>
              <p:nvPr/>
            </p:nvPicPr>
            <p:blipFill>
              <a:blip r:embed="rId35"/>
              <a:stretch>
                <a:fillRect/>
              </a:stretch>
            </p:blipFill>
            <p:spPr>
              <a:xfrm>
                <a:off x="7070935" y="4717745"/>
                <a:ext cx="199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0654E6CD-43EB-1549-BD16-8D779855F1C6}"/>
                  </a:ext>
                </a:extLst>
              </p14:cNvPr>
              <p14:cNvContentPartPr/>
              <p14:nvPr/>
            </p14:nvContentPartPr>
            <p14:xfrm>
              <a:off x="7521655" y="4728545"/>
              <a:ext cx="184320" cy="107640"/>
            </p14:xfrm>
          </p:contentPart>
        </mc:Choice>
        <mc:Fallback xmlns="">
          <p:pic>
            <p:nvPicPr>
              <p:cNvPr id="30" name="Ink 29">
                <a:extLst>
                  <a:ext uri="{FF2B5EF4-FFF2-40B4-BE49-F238E27FC236}">
                    <a16:creationId xmlns:a16="http://schemas.microsoft.com/office/drawing/2014/main" id="{0654E6CD-43EB-1549-BD16-8D779855F1C6}"/>
                  </a:ext>
                </a:extLst>
              </p:cNvPr>
              <p:cNvPicPr/>
              <p:nvPr/>
            </p:nvPicPr>
            <p:blipFill>
              <a:blip r:embed="rId37"/>
              <a:stretch>
                <a:fillRect/>
              </a:stretch>
            </p:blipFill>
            <p:spPr>
              <a:xfrm>
                <a:off x="7512655" y="4719545"/>
                <a:ext cx="2019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3EA86DBA-F5BD-E141-8C26-2B3D0D3D5C7B}"/>
                  </a:ext>
                </a:extLst>
              </p14:cNvPr>
              <p14:cNvContentPartPr/>
              <p14:nvPr/>
            </p14:nvContentPartPr>
            <p14:xfrm>
              <a:off x="7274335" y="4977665"/>
              <a:ext cx="213840" cy="153360"/>
            </p14:xfrm>
          </p:contentPart>
        </mc:Choice>
        <mc:Fallback xmlns="">
          <p:pic>
            <p:nvPicPr>
              <p:cNvPr id="31" name="Ink 30">
                <a:extLst>
                  <a:ext uri="{FF2B5EF4-FFF2-40B4-BE49-F238E27FC236}">
                    <a16:creationId xmlns:a16="http://schemas.microsoft.com/office/drawing/2014/main" id="{3EA86DBA-F5BD-E141-8C26-2B3D0D3D5C7B}"/>
                  </a:ext>
                </a:extLst>
              </p:cNvPr>
              <p:cNvPicPr/>
              <p:nvPr/>
            </p:nvPicPr>
            <p:blipFill>
              <a:blip r:embed="rId39"/>
              <a:stretch>
                <a:fillRect/>
              </a:stretch>
            </p:blipFill>
            <p:spPr>
              <a:xfrm>
                <a:off x="7265695" y="4968665"/>
                <a:ext cx="2314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B82B4C82-F313-CE48-A4B9-1FF713408D39}"/>
                  </a:ext>
                </a:extLst>
              </p14:cNvPr>
              <p14:cNvContentPartPr/>
              <p14:nvPr/>
            </p14:nvContentPartPr>
            <p14:xfrm>
              <a:off x="7397095" y="4385105"/>
              <a:ext cx="159840" cy="145440"/>
            </p14:xfrm>
          </p:contentPart>
        </mc:Choice>
        <mc:Fallback xmlns="">
          <p:pic>
            <p:nvPicPr>
              <p:cNvPr id="32" name="Ink 31">
                <a:extLst>
                  <a:ext uri="{FF2B5EF4-FFF2-40B4-BE49-F238E27FC236}">
                    <a16:creationId xmlns:a16="http://schemas.microsoft.com/office/drawing/2014/main" id="{B82B4C82-F313-CE48-A4B9-1FF713408D39}"/>
                  </a:ext>
                </a:extLst>
              </p:cNvPr>
              <p:cNvPicPr/>
              <p:nvPr/>
            </p:nvPicPr>
            <p:blipFill>
              <a:blip r:embed="rId41"/>
              <a:stretch>
                <a:fillRect/>
              </a:stretch>
            </p:blipFill>
            <p:spPr>
              <a:xfrm>
                <a:off x="7388095" y="4376465"/>
                <a:ext cx="1774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FF531AB8-8EE1-A84B-A1A5-45178D6B57FF}"/>
                  </a:ext>
                </a:extLst>
              </p14:cNvPr>
              <p14:cNvContentPartPr/>
              <p14:nvPr/>
            </p14:nvContentPartPr>
            <p14:xfrm>
              <a:off x="4420615" y="2060945"/>
              <a:ext cx="114120" cy="250200"/>
            </p14:xfrm>
          </p:contentPart>
        </mc:Choice>
        <mc:Fallback xmlns="">
          <p:pic>
            <p:nvPicPr>
              <p:cNvPr id="33" name="Ink 32">
                <a:extLst>
                  <a:ext uri="{FF2B5EF4-FFF2-40B4-BE49-F238E27FC236}">
                    <a16:creationId xmlns:a16="http://schemas.microsoft.com/office/drawing/2014/main" id="{FF531AB8-8EE1-A84B-A1A5-45178D6B57FF}"/>
                  </a:ext>
                </a:extLst>
              </p:cNvPr>
              <p:cNvPicPr/>
              <p:nvPr/>
            </p:nvPicPr>
            <p:blipFill>
              <a:blip r:embed="rId43"/>
              <a:stretch>
                <a:fillRect/>
              </a:stretch>
            </p:blipFill>
            <p:spPr>
              <a:xfrm>
                <a:off x="4411975" y="2052305"/>
                <a:ext cx="131760" cy="267840"/>
              </a:xfrm>
              <a:prstGeom prst="rect">
                <a:avLst/>
              </a:prstGeom>
            </p:spPr>
          </p:pic>
        </mc:Fallback>
      </mc:AlternateContent>
      <p:grpSp>
        <p:nvGrpSpPr>
          <p:cNvPr id="36" name="Group 35">
            <a:extLst>
              <a:ext uri="{FF2B5EF4-FFF2-40B4-BE49-F238E27FC236}">
                <a16:creationId xmlns:a16="http://schemas.microsoft.com/office/drawing/2014/main" id="{58198D92-7516-5340-9562-A02DDB01A641}"/>
              </a:ext>
            </a:extLst>
          </p:cNvPr>
          <p:cNvGrpSpPr/>
          <p:nvPr/>
        </p:nvGrpSpPr>
        <p:grpSpPr>
          <a:xfrm>
            <a:off x="4710775" y="1993985"/>
            <a:ext cx="155880" cy="294120"/>
            <a:chOff x="4710775" y="1993985"/>
            <a:chExt cx="155880" cy="294120"/>
          </a:xfrm>
        </p:grpSpPr>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0BFF8E57-7F31-F947-8D86-FF2AC6525922}"/>
                    </a:ext>
                  </a:extLst>
                </p14:cNvPr>
                <p14:cNvContentPartPr/>
                <p14:nvPr/>
              </p14:nvContentPartPr>
              <p14:xfrm>
                <a:off x="4728775" y="1993985"/>
                <a:ext cx="137880" cy="135720"/>
              </p14:xfrm>
            </p:contentPart>
          </mc:Choice>
          <mc:Fallback xmlns="">
            <p:pic>
              <p:nvPicPr>
                <p:cNvPr id="34" name="Ink 33">
                  <a:extLst>
                    <a:ext uri="{FF2B5EF4-FFF2-40B4-BE49-F238E27FC236}">
                      <a16:creationId xmlns:a16="http://schemas.microsoft.com/office/drawing/2014/main" id="{0BFF8E57-7F31-F947-8D86-FF2AC6525922}"/>
                    </a:ext>
                  </a:extLst>
                </p:cNvPr>
                <p:cNvPicPr/>
                <p:nvPr/>
              </p:nvPicPr>
              <p:blipFill>
                <a:blip r:embed="rId45"/>
                <a:stretch>
                  <a:fillRect/>
                </a:stretch>
              </p:blipFill>
              <p:spPr>
                <a:xfrm>
                  <a:off x="4719775" y="1984985"/>
                  <a:ext cx="1555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A0201021-C70C-5A4A-BD2D-29FB569757CF}"/>
                    </a:ext>
                  </a:extLst>
                </p14:cNvPr>
                <p14:cNvContentPartPr/>
                <p14:nvPr/>
              </p14:nvContentPartPr>
              <p14:xfrm>
                <a:off x="4710775" y="2153825"/>
                <a:ext cx="122760" cy="134280"/>
              </p14:xfrm>
            </p:contentPart>
          </mc:Choice>
          <mc:Fallback xmlns="">
            <p:pic>
              <p:nvPicPr>
                <p:cNvPr id="35" name="Ink 34">
                  <a:extLst>
                    <a:ext uri="{FF2B5EF4-FFF2-40B4-BE49-F238E27FC236}">
                      <a16:creationId xmlns:a16="http://schemas.microsoft.com/office/drawing/2014/main" id="{A0201021-C70C-5A4A-BD2D-29FB569757CF}"/>
                    </a:ext>
                  </a:extLst>
                </p:cNvPr>
                <p:cNvPicPr/>
                <p:nvPr/>
              </p:nvPicPr>
              <p:blipFill>
                <a:blip r:embed="rId47"/>
                <a:stretch>
                  <a:fillRect/>
                </a:stretch>
              </p:blipFill>
              <p:spPr>
                <a:xfrm>
                  <a:off x="4702135" y="2145185"/>
                  <a:ext cx="140400" cy="15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911C3330-02BE-4444-B75F-864A66873C0A}"/>
                  </a:ext>
                </a:extLst>
              </p14:cNvPr>
              <p14:cNvContentPartPr/>
              <p14:nvPr/>
            </p14:nvContentPartPr>
            <p14:xfrm>
              <a:off x="4512055" y="1752785"/>
              <a:ext cx="160560" cy="195120"/>
            </p14:xfrm>
          </p:contentPart>
        </mc:Choice>
        <mc:Fallback xmlns="">
          <p:pic>
            <p:nvPicPr>
              <p:cNvPr id="37" name="Ink 36">
                <a:extLst>
                  <a:ext uri="{FF2B5EF4-FFF2-40B4-BE49-F238E27FC236}">
                    <a16:creationId xmlns:a16="http://schemas.microsoft.com/office/drawing/2014/main" id="{911C3330-02BE-4444-B75F-864A66873C0A}"/>
                  </a:ext>
                </a:extLst>
              </p:cNvPr>
              <p:cNvPicPr/>
              <p:nvPr/>
            </p:nvPicPr>
            <p:blipFill>
              <a:blip r:embed="rId49"/>
              <a:stretch>
                <a:fillRect/>
              </a:stretch>
            </p:blipFill>
            <p:spPr>
              <a:xfrm>
                <a:off x="4503055" y="1744145"/>
                <a:ext cx="1782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25513C05-996D-2F4C-9371-F390D102E4C6}"/>
                  </a:ext>
                </a:extLst>
              </p14:cNvPr>
              <p14:cNvContentPartPr/>
              <p14:nvPr/>
            </p14:nvContentPartPr>
            <p14:xfrm>
              <a:off x="9909535" y="3238145"/>
              <a:ext cx="197280" cy="187560"/>
            </p14:xfrm>
          </p:contentPart>
        </mc:Choice>
        <mc:Fallback xmlns="">
          <p:pic>
            <p:nvPicPr>
              <p:cNvPr id="38" name="Ink 37">
                <a:extLst>
                  <a:ext uri="{FF2B5EF4-FFF2-40B4-BE49-F238E27FC236}">
                    <a16:creationId xmlns:a16="http://schemas.microsoft.com/office/drawing/2014/main" id="{25513C05-996D-2F4C-9371-F390D102E4C6}"/>
                  </a:ext>
                </a:extLst>
              </p:cNvPr>
              <p:cNvPicPr/>
              <p:nvPr/>
            </p:nvPicPr>
            <p:blipFill>
              <a:blip r:embed="rId51"/>
              <a:stretch>
                <a:fillRect/>
              </a:stretch>
            </p:blipFill>
            <p:spPr>
              <a:xfrm>
                <a:off x="9900895" y="3229145"/>
                <a:ext cx="2149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ADD8F530-C36A-0244-96E7-EDCA6AA06C93}"/>
                  </a:ext>
                </a:extLst>
              </p14:cNvPr>
              <p14:cNvContentPartPr/>
              <p14:nvPr/>
            </p14:nvContentPartPr>
            <p14:xfrm>
              <a:off x="1522975" y="2510585"/>
              <a:ext cx="146520" cy="186480"/>
            </p14:xfrm>
          </p:contentPart>
        </mc:Choice>
        <mc:Fallback xmlns="">
          <p:pic>
            <p:nvPicPr>
              <p:cNvPr id="39" name="Ink 38">
                <a:extLst>
                  <a:ext uri="{FF2B5EF4-FFF2-40B4-BE49-F238E27FC236}">
                    <a16:creationId xmlns:a16="http://schemas.microsoft.com/office/drawing/2014/main" id="{ADD8F530-C36A-0244-96E7-EDCA6AA06C93}"/>
                  </a:ext>
                </a:extLst>
              </p:cNvPr>
              <p:cNvPicPr/>
              <p:nvPr/>
            </p:nvPicPr>
            <p:blipFill>
              <a:blip r:embed="rId53"/>
              <a:stretch>
                <a:fillRect/>
              </a:stretch>
            </p:blipFill>
            <p:spPr>
              <a:xfrm>
                <a:off x="1514335" y="2501585"/>
                <a:ext cx="164160" cy="204120"/>
              </a:xfrm>
              <a:prstGeom prst="rect">
                <a:avLst/>
              </a:prstGeom>
            </p:spPr>
          </p:pic>
        </mc:Fallback>
      </mc:AlternateContent>
      <p:grpSp>
        <p:nvGrpSpPr>
          <p:cNvPr id="42" name="Group 41">
            <a:extLst>
              <a:ext uri="{FF2B5EF4-FFF2-40B4-BE49-F238E27FC236}">
                <a16:creationId xmlns:a16="http://schemas.microsoft.com/office/drawing/2014/main" id="{F6B42A9F-460D-704E-8BF5-9E615689C1CD}"/>
              </a:ext>
            </a:extLst>
          </p:cNvPr>
          <p:cNvGrpSpPr/>
          <p:nvPr/>
        </p:nvGrpSpPr>
        <p:grpSpPr>
          <a:xfrm>
            <a:off x="4552015" y="5441705"/>
            <a:ext cx="132840" cy="140400"/>
            <a:chOff x="4552015" y="5441705"/>
            <a:chExt cx="132840" cy="140400"/>
          </a:xfrm>
        </p:grpSpPr>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D7A76E33-99A1-CF43-9A44-77BAFB0BF27F}"/>
                    </a:ext>
                  </a:extLst>
                </p14:cNvPr>
                <p14:cNvContentPartPr/>
                <p14:nvPr/>
              </p14:nvContentPartPr>
              <p14:xfrm>
                <a:off x="4552015" y="5441705"/>
                <a:ext cx="11520" cy="140400"/>
              </p14:xfrm>
            </p:contentPart>
          </mc:Choice>
          <mc:Fallback xmlns="">
            <p:pic>
              <p:nvPicPr>
                <p:cNvPr id="40" name="Ink 39">
                  <a:extLst>
                    <a:ext uri="{FF2B5EF4-FFF2-40B4-BE49-F238E27FC236}">
                      <a16:creationId xmlns:a16="http://schemas.microsoft.com/office/drawing/2014/main" id="{D7A76E33-99A1-CF43-9A44-77BAFB0BF27F}"/>
                    </a:ext>
                  </a:extLst>
                </p:cNvPr>
                <p:cNvPicPr/>
                <p:nvPr/>
              </p:nvPicPr>
              <p:blipFill>
                <a:blip r:embed="rId55"/>
                <a:stretch>
                  <a:fillRect/>
                </a:stretch>
              </p:blipFill>
              <p:spPr>
                <a:xfrm>
                  <a:off x="4543015" y="5433065"/>
                  <a:ext cx="291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6B2EA141-5009-BE44-A829-8CCAEF91F7CE}"/>
                    </a:ext>
                  </a:extLst>
                </p14:cNvPr>
                <p14:cNvContentPartPr/>
                <p14:nvPr/>
              </p14:nvContentPartPr>
              <p14:xfrm>
                <a:off x="4553095" y="5455385"/>
                <a:ext cx="131760" cy="121320"/>
              </p14:xfrm>
            </p:contentPart>
          </mc:Choice>
          <mc:Fallback xmlns="">
            <p:pic>
              <p:nvPicPr>
                <p:cNvPr id="41" name="Ink 40">
                  <a:extLst>
                    <a:ext uri="{FF2B5EF4-FFF2-40B4-BE49-F238E27FC236}">
                      <a16:creationId xmlns:a16="http://schemas.microsoft.com/office/drawing/2014/main" id="{6B2EA141-5009-BE44-A829-8CCAEF91F7CE}"/>
                    </a:ext>
                  </a:extLst>
                </p:cNvPr>
                <p:cNvPicPr/>
                <p:nvPr/>
              </p:nvPicPr>
              <p:blipFill>
                <a:blip r:embed="rId57"/>
                <a:stretch>
                  <a:fillRect/>
                </a:stretch>
              </p:blipFill>
              <p:spPr>
                <a:xfrm>
                  <a:off x="4544455" y="5446385"/>
                  <a:ext cx="149400" cy="138960"/>
                </a:xfrm>
                <a:prstGeom prst="rect">
                  <a:avLst/>
                </a:prstGeom>
              </p:spPr>
            </p:pic>
          </mc:Fallback>
        </mc:AlternateContent>
      </p:grpSp>
      <p:grpSp>
        <p:nvGrpSpPr>
          <p:cNvPr id="60" name="Group 59">
            <a:extLst>
              <a:ext uri="{FF2B5EF4-FFF2-40B4-BE49-F238E27FC236}">
                <a16:creationId xmlns:a16="http://schemas.microsoft.com/office/drawing/2014/main" id="{B6FA654B-A503-3948-A28E-A34E7AEA6421}"/>
              </a:ext>
            </a:extLst>
          </p:cNvPr>
          <p:cNvGrpSpPr/>
          <p:nvPr/>
        </p:nvGrpSpPr>
        <p:grpSpPr>
          <a:xfrm>
            <a:off x="2461855" y="3750425"/>
            <a:ext cx="559800" cy="596160"/>
            <a:chOff x="2461855" y="3750425"/>
            <a:chExt cx="559800" cy="596160"/>
          </a:xfrm>
        </p:grpSpPr>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979CC680-CB1C-2142-B59D-6B50CFCCDA8F}"/>
                    </a:ext>
                  </a:extLst>
                </p14:cNvPr>
                <p14:cNvContentPartPr/>
                <p14:nvPr/>
              </p14:nvContentPartPr>
              <p14:xfrm>
                <a:off x="2793775" y="3839705"/>
                <a:ext cx="154440" cy="41400"/>
              </p14:xfrm>
            </p:contentPart>
          </mc:Choice>
          <mc:Fallback xmlns="">
            <p:pic>
              <p:nvPicPr>
                <p:cNvPr id="43" name="Ink 42">
                  <a:extLst>
                    <a:ext uri="{FF2B5EF4-FFF2-40B4-BE49-F238E27FC236}">
                      <a16:creationId xmlns:a16="http://schemas.microsoft.com/office/drawing/2014/main" id="{979CC680-CB1C-2142-B59D-6B50CFCCDA8F}"/>
                    </a:ext>
                  </a:extLst>
                </p:cNvPr>
                <p:cNvPicPr/>
                <p:nvPr/>
              </p:nvPicPr>
              <p:blipFill>
                <a:blip r:embed="rId59"/>
                <a:stretch>
                  <a:fillRect/>
                </a:stretch>
              </p:blipFill>
              <p:spPr>
                <a:xfrm>
                  <a:off x="2784775" y="3830705"/>
                  <a:ext cx="1720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DDA44732-31F6-5A47-A40D-1AB8E886579A}"/>
                    </a:ext>
                  </a:extLst>
                </p14:cNvPr>
                <p14:cNvContentPartPr/>
                <p14:nvPr/>
              </p14:nvContentPartPr>
              <p14:xfrm>
                <a:off x="2849575" y="3750425"/>
                <a:ext cx="38160" cy="234360"/>
              </p14:xfrm>
            </p:contentPart>
          </mc:Choice>
          <mc:Fallback xmlns="">
            <p:pic>
              <p:nvPicPr>
                <p:cNvPr id="44" name="Ink 43">
                  <a:extLst>
                    <a:ext uri="{FF2B5EF4-FFF2-40B4-BE49-F238E27FC236}">
                      <a16:creationId xmlns:a16="http://schemas.microsoft.com/office/drawing/2014/main" id="{DDA44732-31F6-5A47-A40D-1AB8E886579A}"/>
                    </a:ext>
                  </a:extLst>
                </p:cNvPr>
                <p:cNvPicPr/>
                <p:nvPr/>
              </p:nvPicPr>
              <p:blipFill>
                <a:blip r:embed="rId61"/>
                <a:stretch>
                  <a:fillRect/>
                </a:stretch>
              </p:blipFill>
              <p:spPr>
                <a:xfrm>
                  <a:off x="2840575" y="3741785"/>
                  <a:ext cx="55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EC067F42-E756-B647-8428-F2A1F1AF6FE5}"/>
                    </a:ext>
                  </a:extLst>
                </p14:cNvPr>
                <p14:cNvContentPartPr/>
                <p14:nvPr/>
              </p14:nvContentPartPr>
              <p14:xfrm>
                <a:off x="2846695" y="4127345"/>
                <a:ext cx="174960" cy="58680"/>
              </p14:xfrm>
            </p:contentPart>
          </mc:Choice>
          <mc:Fallback xmlns="">
            <p:pic>
              <p:nvPicPr>
                <p:cNvPr id="46" name="Ink 45">
                  <a:extLst>
                    <a:ext uri="{FF2B5EF4-FFF2-40B4-BE49-F238E27FC236}">
                      <a16:creationId xmlns:a16="http://schemas.microsoft.com/office/drawing/2014/main" id="{EC067F42-E756-B647-8428-F2A1F1AF6FE5}"/>
                    </a:ext>
                  </a:extLst>
                </p:cNvPr>
                <p:cNvPicPr/>
                <p:nvPr/>
              </p:nvPicPr>
              <p:blipFill>
                <a:blip r:embed="rId63"/>
                <a:stretch>
                  <a:fillRect/>
                </a:stretch>
              </p:blipFill>
              <p:spPr>
                <a:xfrm>
                  <a:off x="2837695" y="4118345"/>
                  <a:ext cx="1926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0ABB17CF-CB50-4B45-A7C1-663DE6FAC922}"/>
                    </a:ext>
                  </a:extLst>
                </p14:cNvPr>
                <p14:cNvContentPartPr/>
                <p14:nvPr/>
              </p14:nvContentPartPr>
              <p14:xfrm>
                <a:off x="2936335" y="4087025"/>
                <a:ext cx="54360" cy="128160"/>
              </p14:xfrm>
            </p:contentPart>
          </mc:Choice>
          <mc:Fallback xmlns="">
            <p:pic>
              <p:nvPicPr>
                <p:cNvPr id="47" name="Ink 46">
                  <a:extLst>
                    <a:ext uri="{FF2B5EF4-FFF2-40B4-BE49-F238E27FC236}">
                      <a16:creationId xmlns:a16="http://schemas.microsoft.com/office/drawing/2014/main" id="{0ABB17CF-CB50-4B45-A7C1-663DE6FAC922}"/>
                    </a:ext>
                  </a:extLst>
                </p:cNvPr>
                <p:cNvPicPr/>
                <p:nvPr/>
              </p:nvPicPr>
              <p:blipFill>
                <a:blip r:embed="rId65"/>
                <a:stretch>
                  <a:fillRect/>
                </a:stretch>
              </p:blipFill>
              <p:spPr>
                <a:xfrm>
                  <a:off x="2927695" y="4078025"/>
                  <a:ext cx="720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8B9DF3A8-9989-C541-8720-0B593A79A56C}"/>
                    </a:ext>
                  </a:extLst>
                </p14:cNvPr>
                <p14:cNvContentPartPr/>
                <p14:nvPr/>
              </p14:nvContentPartPr>
              <p14:xfrm>
                <a:off x="2548975" y="3910625"/>
                <a:ext cx="60120" cy="7200"/>
              </p14:xfrm>
            </p:contentPart>
          </mc:Choice>
          <mc:Fallback xmlns="">
            <p:pic>
              <p:nvPicPr>
                <p:cNvPr id="49" name="Ink 48">
                  <a:extLst>
                    <a:ext uri="{FF2B5EF4-FFF2-40B4-BE49-F238E27FC236}">
                      <a16:creationId xmlns:a16="http://schemas.microsoft.com/office/drawing/2014/main" id="{8B9DF3A8-9989-C541-8720-0B593A79A56C}"/>
                    </a:ext>
                  </a:extLst>
                </p:cNvPr>
                <p:cNvPicPr/>
                <p:nvPr/>
              </p:nvPicPr>
              <p:blipFill>
                <a:blip r:embed="rId67"/>
                <a:stretch>
                  <a:fillRect/>
                </a:stretch>
              </p:blipFill>
              <p:spPr>
                <a:xfrm>
                  <a:off x="2539975" y="3901985"/>
                  <a:ext cx="777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3F91C3AC-8547-6C46-88E4-2C02CF223044}"/>
                    </a:ext>
                  </a:extLst>
                </p14:cNvPr>
                <p14:cNvContentPartPr/>
                <p14:nvPr/>
              </p14:nvContentPartPr>
              <p14:xfrm>
                <a:off x="2461855" y="3912785"/>
                <a:ext cx="216720" cy="36000"/>
              </p14:xfrm>
            </p:contentPart>
          </mc:Choice>
          <mc:Fallback xmlns="">
            <p:pic>
              <p:nvPicPr>
                <p:cNvPr id="50" name="Ink 49">
                  <a:extLst>
                    <a:ext uri="{FF2B5EF4-FFF2-40B4-BE49-F238E27FC236}">
                      <a16:creationId xmlns:a16="http://schemas.microsoft.com/office/drawing/2014/main" id="{3F91C3AC-8547-6C46-88E4-2C02CF223044}"/>
                    </a:ext>
                  </a:extLst>
                </p:cNvPr>
                <p:cNvPicPr/>
                <p:nvPr/>
              </p:nvPicPr>
              <p:blipFill>
                <a:blip r:embed="rId69"/>
                <a:stretch>
                  <a:fillRect/>
                </a:stretch>
              </p:blipFill>
              <p:spPr>
                <a:xfrm>
                  <a:off x="2452855" y="3903785"/>
                  <a:ext cx="2343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Ink 51">
                  <a:extLst>
                    <a:ext uri="{FF2B5EF4-FFF2-40B4-BE49-F238E27FC236}">
                      <a16:creationId xmlns:a16="http://schemas.microsoft.com/office/drawing/2014/main" id="{8BC4CD34-4AE0-274E-9FFC-7A168E951752}"/>
                    </a:ext>
                  </a:extLst>
                </p14:cNvPr>
                <p14:cNvContentPartPr/>
                <p14:nvPr/>
              </p14:nvContentPartPr>
              <p14:xfrm>
                <a:off x="2562655" y="3853385"/>
                <a:ext cx="22320" cy="201960"/>
              </p14:xfrm>
            </p:contentPart>
          </mc:Choice>
          <mc:Fallback xmlns="">
            <p:pic>
              <p:nvPicPr>
                <p:cNvPr id="52" name="Ink 51">
                  <a:extLst>
                    <a:ext uri="{FF2B5EF4-FFF2-40B4-BE49-F238E27FC236}">
                      <a16:creationId xmlns:a16="http://schemas.microsoft.com/office/drawing/2014/main" id="{8BC4CD34-4AE0-274E-9FFC-7A168E951752}"/>
                    </a:ext>
                  </a:extLst>
                </p:cNvPr>
                <p:cNvPicPr/>
                <p:nvPr/>
              </p:nvPicPr>
              <p:blipFill>
                <a:blip r:embed="rId71"/>
                <a:stretch>
                  <a:fillRect/>
                </a:stretch>
              </p:blipFill>
              <p:spPr>
                <a:xfrm>
                  <a:off x="2553655" y="3844745"/>
                  <a:ext cx="399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9907FA11-6B8F-FE40-B821-46D7053D4D8F}"/>
                    </a:ext>
                  </a:extLst>
                </p14:cNvPr>
                <p14:cNvContentPartPr/>
                <p14:nvPr/>
              </p14:nvContentPartPr>
              <p14:xfrm>
                <a:off x="2602975" y="4214825"/>
                <a:ext cx="87120" cy="3960"/>
              </p14:xfrm>
            </p:contentPart>
          </mc:Choice>
          <mc:Fallback xmlns="">
            <p:pic>
              <p:nvPicPr>
                <p:cNvPr id="54" name="Ink 53">
                  <a:extLst>
                    <a:ext uri="{FF2B5EF4-FFF2-40B4-BE49-F238E27FC236}">
                      <a16:creationId xmlns:a16="http://schemas.microsoft.com/office/drawing/2014/main" id="{9907FA11-6B8F-FE40-B821-46D7053D4D8F}"/>
                    </a:ext>
                  </a:extLst>
                </p:cNvPr>
                <p:cNvPicPr/>
                <p:nvPr/>
              </p:nvPicPr>
              <p:blipFill>
                <a:blip r:embed="rId73"/>
                <a:stretch>
                  <a:fillRect/>
                </a:stretch>
              </p:blipFill>
              <p:spPr>
                <a:xfrm>
                  <a:off x="2593975" y="4205825"/>
                  <a:ext cx="1047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C2824114-E379-CB41-B21D-34EA2B20A071}"/>
                    </a:ext>
                  </a:extLst>
                </p14:cNvPr>
                <p14:cNvContentPartPr/>
                <p14:nvPr/>
              </p14:nvContentPartPr>
              <p14:xfrm>
                <a:off x="2689375" y="4218425"/>
                <a:ext cx="360" cy="360"/>
              </p14:xfrm>
            </p:contentPart>
          </mc:Choice>
          <mc:Fallback xmlns="">
            <p:pic>
              <p:nvPicPr>
                <p:cNvPr id="55" name="Ink 54">
                  <a:extLst>
                    <a:ext uri="{FF2B5EF4-FFF2-40B4-BE49-F238E27FC236}">
                      <a16:creationId xmlns:a16="http://schemas.microsoft.com/office/drawing/2014/main" id="{C2824114-E379-CB41-B21D-34EA2B20A071}"/>
                    </a:ext>
                  </a:extLst>
                </p:cNvPr>
                <p:cNvPicPr/>
                <p:nvPr/>
              </p:nvPicPr>
              <p:blipFill>
                <a:blip r:embed="rId75"/>
                <a:stretch>
                  <a:fillRect/>
                </a:stretch>
              </p:blipFill>
              <p:spPr>
                <a:xfrm>
                  <a:off x="2680735" y="42094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E5EF61A7-1A00-794A-87BF-250786794DF4}"/>
                    </a:ext>
                  </a:extLst>
                </p14:cNvPr>
                <p14:cNvContentPartPr/>
                <p14:nvPr/>
              </p14:nvContentPartPr>
              <p14:xfrm>
                <a:off x="2595415" y="4229945"/>
                <a:ext cx="223920" cy="36360"/>
              </p14:xfrm>
            </p:contentPart>
          </mc:Choice>
          <mc:Fallback xmlns="">
            <p:pic>
              <p:nvPicPr>
                <p:cNvPr id="57" name="Ink 56">
                  <a:extLst>
                    <a:ext uri="{FF2B5EF4-FFF2-40B4-BE49-F238E27FC236}">
                      <a16:creationId xmlns:a16="http://schemas.microsoft.com/office/drawing/2014/main" id="{E5EF61A7-1A00-794A-87BF-250786794DF4}"/>
                    </a:ext>
                  </a:extLst>
                </p:cNvPr>
                <p:cNvPicPr/>
                <p:nvPr/>
              </p:nvPicPr>
              <p:blipFill>
                <a:blip r:embed="rId77"/>
                <a:stretch>
                  <a:fillRect/>
                </a:stretch>
              </p:blipFill>
              <p:spPr>
                <a:xfrm>
                  <a:off x="2586415" y="4220945"/>
                  <a:ext cx="2415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9B09926B-F158-4A4F-9D85-BD9EE58C0ADC}"/>
                    </a:ext>
                  </a:extLst>
                </p14:cNvPr>
                <p14:cNvContentPartPr/>
                <p14:nvPr/>
              </p14:nvContentPartPr>
              <p14:xfrm>
                <a:off x="2699815" y="4180625"/>
                <a:ext cx="23400" cy="165960"/>
              </p14:xfrm>
            </p:contentPart>
          </mc:Choice>
          <mc:Fallback xmlns="">
            <p:pic>
              <p:nvPicPr>
                <p:cNvPr id="59" name="Ink 58">
                  <a:extLst>
                    <a:ext uri="{FF2B5EF4-FFF2-40B4-BE49-F238E27FC236}">
                      <a16:creationId xmlns:a16="http://schemas.microsoft.com/office/drawing/2014/main" id="{9B09926B-F158-4A4F-9D85-BD9EE58C0ADC}"/>
                    </a:ext>
                  </a:extLst>
                </p:cNvPr>
                <p:cNvPicPr/>
                <p:nvPr/>
              </p:nvPicPr>
              <p:blipFill>
                <a:blip r:embed="rId79"/>
                <a:stretch>
                  <a:fillRect/>
                </a:stretch>
              </p:blipFill>
              <p:spPr>
                <a:xfrm>
                  <a:off x="2691175" y="4171985"/>
                  <a:ext cx="41040" cy="183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61" name="Ink 60">
                <a:extLst>
                  <a:ext uri="{FF2B5EF4-FFF2-40B4-BE49-F238E27FC236}">
                    <a16:creationId xmlns:a16="http://schemas.microsoft.com/office/drawing/2014/main" id="{B9AC4C47-E576-4D44-9451-2AEF87E341FC}"/>
                  </a:ext>
                </a:extLst>
              </p14:cNvPr>
              <p14:cNvContentPartPr/>
              <p14:nvPr/>
            </p14:nvContentPartPr>
            <p14:xfrm>
              <a:off x="1719535" y="3003065"/>
              <a:ext cx="2784600" cy="1915560"/>
            </p14:xfrm>
          </p:contentPart>
        </mc:Choice>
        <mc:Fallback xmlns="">
          <p:pic>
            <p:nvPicPr>
              <p:cNvPr id="61" name="Ink 60">
                <a:extLst>
                  <a:ext uri="{FF2B5EF4-FFF2-40B4-BE49-F238E27FC236}">
                    <a16:creationId xmlns:a16="http://schemas.microsoft.com/office/drawing/2014/main" id="{B9AC4C47-E576-4D44-9451-2AEF87E341FC}"/>
                  </a:ext>
                </a:extLst>
              </p:cNvPr>
              <p:cNvPicPr/>
              <p:nvPr/>
            </p:nvPicPr>
            <p:blipFill>
              <a:blip r:embed="rId81"/>
              <a:stretch>
                <a:fillRect/>
              </a:stretch>
            </p:blipFill>
            <p:spPr>
              <a:xfrm>
                <a:off x="1710535" y="2994425"/>
                <a:ext cx="2802240" cy="1933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 name="Ink 61">
                <a:extLst>
                  <a:ext uri="{FF2B5EF4-FFF2-40B4-BE49-F238E27FC236}">
                    <a16:creationId xmlns:a16="http://schemas.microsoft.com/office/drawing/2014/main" id="{9055920B-4FFC-6C4E-8E12-1F4AFCE9143B}"/>
                  </a:ext>
                </a:extLst>
              </p14:cNvPr>
              <p14:cNvContentPartPr/>
              <p14:nvPr/>
            </p14:nvContentPartPr>
            <p14:xfrm>
              <a:off x="6921895" y="2009465"/>
              <a:ext cx="1266840" cy="1051560"/>
            </p14:xfrm>
          </p:contentPart>
        </mc:Choice>
        <mc:Fallback xmlns="">
          <p:pic>
            <p:nvPicPr>
              <p:cNvPr id="62" name="Ink 61">
                <a:extLst>
                  <a:ext uri="{FF2B5EF4-FFF2-40B4-BE49-F238E27FC236}">
                    <a16:creationId xmlns:a16="http://schemas.microsoft.com/office/drawing/2014/main" id="{9055920B-4FFC-6C4E-8E12-1F4AFCE9143B}"/>
                  </a:ext>
                </a:extLst>
              </p:cNvPr>
              <p:cNvPicPr/>
              <p:nvPr/>
            </p:nvPicPr>
            <p:blipFill>
              <a:blip r:embed="rId83"/>
              <a:stretch>
                <a:fillRect/>
              </a:stretch>
            </p:blipFill>
            <p:spPr>
              <a:xfrm>
                <a:off x="6913255" y="2000825"/>
                <a:ext cx="1284480" cy="1069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32A52263-0B73-A346-98A0-5CE8B869AA85}"/>
                  </a:ext>
                </a:extLst>
              </p14:cNvPr>
              <p14:cNvContentPartPr/>
              <p14:nvPr/>
            </p14:nvContentPartPr>
            <p14:xfrm>
              <a:off x="4154575" y="1560905"/>
              <a:ext cx="1092240" cy="1060560"/>
            </p14:xfrm>
          </p:contentPart>
        </mc:Choice>
        <mc:Fallback xmlns="">
          <p:pic>
            <p:nvPicPr>
              <p:cNvPr id="63" name="Ink 62">
                <a:extLst>
                  <a:ext uri="{FF2B5EF4-FFF2-40B4-BE49-F238E27FC236}">
                    <a16:creationId xmlns:a16="http://schemas.microsoft.com/office/drawing/2014/main" id="{32A52263-0B73-A346-98A0-5CE8B869AA85}"/>
                  </a:ext>
                </a:extLst>
              </p:cNvPr>
              <p:cNvPicPr/>
              <p:nvPr/>
            </p:nvPicPr>
            <p:blipFill>
              <a:blip r:embed="rId85"/>
              <a:stretch>
                <a:fillRect/>
              </a:stretch>
            </p:blipFill>
            <p:spPr>
              <a:xfrm>
                <a:off x="4136575" y="1542905"/>
                <a:ext cx="1127880" cy="1096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4" name="Ink 63">
                <a:extLst>
                  <a:ext uri="{FF2B5EF4-FFF2-40B4-BE49-F238E27FC236}">
                    <a16:creationId xmlns:a16="http://schemas.microsoft.com/office/drawing/2014/main" id="{C4E1DAAE-AAFF-6441-BB06-806D65BF778A}"/>
                  </a:ext>
                </a:extLst>
              </p14:cNvPr>
              <p14:cNvContentPartPr/>
              <p14:nvPr/>
            </p14:nvContentPartPr>
            <p14:xfrm>
              <a:off x="6755935" y="4043465"/>
              <a:ext cx="1619640" cy="1433880"/>
            </p14:xfrm>
          </p:contentPart>
        </mc:Choice>
        <mc:Fallback xmlns="">
          <p:pic>
            <p:nvPicPr>
              <p:cNvPr id="64" name="Ink 63">
                <a:extLst>
                  <a:ext uri="{FF2B5EF4-FFF2-40B4-BE49-F238E27FC236}">
                    <a16:creationId xmlns:a16="http://schemas.microsoft.com/office/drawing/2014/main" id="{C4E1DAAE-AAFF-6441-BB06-806D65BF778A}"/>
                  </a:ext>
                </a:extLst>
              </p:cNvPr>
              <p:cNvPicPr/>
              <p:nvPr/>
            </p:nvPicPr>
            <p:blipFill>
              <a:blip r:embed="rId87"/>
              <a:stretch>
                <a:fillRect/>
              </a:stretch>
            </p:blipFill>
            <p:spPr>
              <a:xfrm>
                <a:off x="6738295" y="4025465"/>
                <a:ext cx="1655280" cy="1469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5" name="Ink 64">
                <a:extLst>
                  <a:ext uri="{FF2B5EF4-FFF2-40B4-BE49-F238E27FC236}">
                    <a16:creationId xmlns:a16="http://schemas.microsoft.com/office/drawing/2014/main" id="{5A76829A-4A3B-044C-AFC7-E3F96A0929D1}"/>
                  </a:ext>
                </a:extLst>
              </p14:cNvPr>
              <p14:cNvContentPartPr/>
              <p14:nvPr/>
            </p14:nvContentPartPr>
            <p14:xfrm>
              <a:off x="1425415" y="2528945"/>
              <a:ext cx="345600" cy="124920"/>
            </p14:xfrm>
          </p:contentPart>
        </mc:Choice>
        <mc:Fallback xmlns="">
          <p:pic>
            <p:nvPicPr>
              <p:cNvPr id="65" name="Ink 64">
                <a:extLst>
                  <a:ext uri="{FF2B5EF4-FFF2-40B4-BE49-F238E27FC236}">
                    <a16:creationId xmlns:a16="http://schemas.microsoft.com/office/drawing/2014/main" id="{5A76829A-4A3B-044C-AFC7-E3F96A0929D1}"/>
                  </a:ext>
                </a:extLst>
              </p:cNvPr>
              <p:cNvPicPr/>
              <p:nvPr/>
            </p:nvPicPr>
            <p:blipFill>
              <a:blip r:embed="rId89"/>
              <a:stretch>
                <a:fillRect/>
              </a:stretch>
            </p:blipFill>
            <p:spPr>
              <a:xfrm>
                <a:off x="1371415" y="2420945"/>
                <a:ext cx="4532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6" name="Ink 65">
                <a:extLst>
                  <a:ext uri="{FF2B5EF4-FFF2-40B4-BE49-F238E27FC236}">
                    <a16:creationId xmlns:a16="http://schemas.microsoft.com/office/drawing/2014/main" id="{52708EC0-6FCA-064C-B1A6-0BD41CDD4C73}"/>
                  </a:ext>
                </a:extLst>
              </p14:cNvPr>
              <p14:cNvContentPartPr/>
              <p14:nvPr/>
            </p14:nvContentPartPr>
            <p14:xfrm>
              <a:off x="9907015" y="3288545"/>
              <a:ext cx="212400" cy="15120"/>
            </p14:xfrm>
          </p:contentPart>
        </mc:Choice>
        <mc:Fallback xmlns="">
          <p:pic>
            <p:nvPicPr>
              <p:cNvPr id="66" name="Ink 65">
                <a:extLst>
                  <a:ext uri="{FF2B5EF4-FFF2-40B4-BE49-F238E27FC236}">
                    <a16:creationId xmlns:a16="http://schemas.microsoft.com/office/drawing/2014/main" id="{52708EC0-6FCA-064C-B1A6-0BD41CDD4C73}"/>
                  </a:ext>
                </a:extLst>
              </p:cNvPr>
              <p:cNvPicPr/>
              <p:nvPr/>
            </p:nvPicPr>
            <p:blipFill>
              <a:blip r:embed="rId91"/>
              <a:stretch>
                <a:fillRect/>
              </a:stretch>
            </p:blipFill>
            <p:spPr>
              <a:xfrm>
                <a:off x="9853375" y="3180545"/>
                <a:ext cx="3200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7" name="Ink 66">
                <a:extLst>
                  <a:ext uri="{FF2B5EF4-FFF2-40B4-BE49-F238E27FC236}">
                    <a16:creationId xmlns:a16="http://schemas.microsoft.com/office/drawing/2014/main" id="{7099CD65-9391-8149-80D2-D6C8549464EA}"/>
                  </a:ext>
                </a:extLst>
              </p14:cNvPr>
              <p14:cNvContentPartPr/>
              <p14:nvPr/>
            </p14:nvContentPartPr>
            <p14:xfrm>
              <a:off x="4530775" y="5451785"/>
              <a:ext cx="234360" cy="47880"/>
            </p14:xfrm>
          </p:contentPart>
        </mc:Choice>
        <mc:Fallback xmlns="">
          <p:pic>
            <p:nvPicPr>
              <p:cNvPr id="67" name="Ink 66">
                <a:extLst>
                  <a:ext uri="{FF2B5EF4-FFF2-40B4-BE49-F238E27FC236}">
                    <a16:creationId xmlns:a16="http://schemas.microsoft.com/office/drawing/2014/main" id="{7099CD65-9391-8149-80D2-D6C8549464EA}"/>
                  </a:ext>
                </a:extLst>
              </p:cNvPr>
              <p:cNvPicPr/>
              <p:nvPr/>
            </p:nvPicPr>
            <p:blipFill>
              <a:blip r:embed="rId93"/>
              <a:stretch>
                <a:fillRect/>
              </a:stretch>
            </p:blipFill>
            <p:spPr>
              <a:xfrm>
                <a:off x="4476775" y="5344145"/>
                <a:ext cx="342000" cy="263520"/>
              </a:xfrm>
              <a:prstGeom prst="rect">
                <a:avLst/>
              </a:prstGeom>
            </p:spPr>
          </p:pic>
        </mc:Fallback>
      </mc:AlternateContent>
    </p:spTree>
    <p:extLst>
      <p:ext uri="{BB962C8B-B14F-4D97-AF65-F5344CB8AC3E}">
        <p14:creationId xmlns:p14="http://schemas.microsoft.com/office/powerpoint/2010/main" val="2143883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13B4-D28B-4C4A-89A3-9CD986E95F02}"/>
              </a:ext>
            </a:extLst>
          </p:cNvPr>
          <p:cNvSpPr>
            <a:spLocks noGrp="1"/>
          </p:cNvSpPr>
          <p:nvPr>
            <p:ph type="title"/>
          </p:nvPr>
        </p:nvSpPr>
        <p:spPr/>
        <p:txBody>
          <a:bodyPr/>
          <a:lstStyle/>
          <a:p>
            <a:r>
              <a:rPr lang="en-US" dirty="0"/>
              <a:t>When clustering is used…</a:t>
            </a:r>
          </a:p>
        </p:txBody>
      </p:sp>
      <p:sp>
        <p:nvSpPr>
          <p:cNvPr id="3" name="Content Placeholder 2">
            <a:extLst>
              <a:ext uri="{FF2B5EF4-FFF2-40B4-BE49-F238E27FC236}">
                <a16:creationId xmlns:a16="http://schemas.microsoft.com/office/drawing/2014/main" id="{7828EE68-8D9E-5A45-974B-AE9429C2B380}"/>
              </a:ext>
            </a:extLst>
          </p:cNvPr>
          <p:cNvSpPr>
            <a:spLocks noGrp="1"/>
          </p:cNvSpPr>
          <p:nvPr>
            <p:ph idx="1"/>
          </p:nvPr>
        </p:nvSpPr>
        <p:spPr/>
        <p:txBody>
          <a:bodyPr>
            <a:normAutofit lnSpcReduction="10000"/>
          </a:bodyPr>
          <a:lstStyle/>
          <a:p>
            <a:r>
              <a:rPr lang="en-US" dirty="0"/>
              <a:t>We must balance between three criteria:</a:t>
            </a:r>
          </a:p>
          <a:p>
            <a:pPr lvl="1"/>
            <a:r>
              <a:rPr lang="en-US" dirty="0"/>
              <a:t>maximizing inter-cluster distance, </a:t>
            </a:r>
          </a:p>
          <a:p>
            <a:pPr lvl="1"/>
            <a:r>
              <a:rPr lang="en-US" dirty="0"/>
              <a:t>minimizing intra-cluster distance,</a:t>
            </a:r>
          </a:p>
          <a:p>
            <a:pPr lvl="1"/>
            <a:r>
              <a:rPr lang="en-US" dirty="0"/>
              <a:t>minimizing the number of clusters.</a:t>
            </a:r>
          </a:p>
          <a:p>
            <a:r>
              <a:rPr lang="en-US" dirty="0">
                <a:solidFill>
                  <a:srgbClr val="FF0000"/>
                </a:solidFill>
              </a:rPr>
              <a:t>Inter-cluster distance </a:t>
            </a:r>
            <a:r>
              <a:rPr lang="en-US" dirty="0"/>
              <a:t>may be defined in different ways (e.g., distance between centroids, or distance between cluster boundaries) and may also have to account for the incommensurability of different dimensions (e.g., human height in meters, human weight in kilograms).</a:t>
            </a:r>
          </a:p>
          <a:p>
            <a:r>
              <a:rPr lang="en-US" dirty="0">
                <a:solidFill>
                  <a:srgbClr val="FF0000"/>
                </a:solidFill>
              </a:rPr>
              <a:t>Intra-cluster distance </a:t>
            </a:r>
            <a:r>
              <a:rPr lang="en-US" dirty="0"/>
              <a:t>may focus on average or maximum distances between points in a cluster.</a:t>
            </a:r>
          </a:p>
        </p:txBody>
      </p:sp>
    </p:spTree>
    <p:extLst>
      <p:ext uri="{BB962C8B-B14F-4D97-AF65-F5344CB8AC3E}">
        <p14:creationId xmlns:p14="http://schemas.microsoft.com/office/powerpoint/2010/main" val="1521503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5D4B-A9AB-3D44-A294-0A045A4E798A}"/>
              </a:ext>
            </a:extLst>
          </p:cNvPr>
          <p:cNvSpPr>
            <a:spLocks noGrp="1"/>
          </p:cNvSpPr>
          <p:nvPr>
            <p:ph type="title"/>
          </p:nvPr>
        </p:nvSpPr>
        <p:spPr/>
        <p:txBody>
          <a:bodyPr>
            <a:normAutofit fontScale="90000"/>
          </a:bodyPr>
          <a:lstStyle/>
          <a:p>
            <a:r>
              <a:rPr lang="en-US" dirty="0"/>
              <a:t>If you are evaluating a new algorithm or model, what is the “straw man” for comparison?</a:t>
            </a:r>
          </a:p>
        </p:txBody>
      </p:sp>
      <p:sp>
        <p:nvSpPr>
          <p:cNvPr id="3" name="Content Placeholder 2">
            <a:extLst>
              <a:ext uri="{FF2B5EF4-FFF2-40B4-BE49-F238E27FC236}">
                <a16:creationId xmlns:a16="http://schemas.microsoft.com/office/drawing/2014/main" id="{B0C64B5F-B622-0142-B136-3E871743B7D9}"/>
              </a:ext>
            </a:extLst>
          </p:cNvPr>
          <p:cNvSpPr>
            <a:spLocks noGrp="1"/>
          </p:cNvSpPr>
          <p:nvPr>
            <p:ph idx="1"/>
          </p:nvPr>
        </p:nvSpPr>
        <p:spPr/>
        <p:txBody>
          <a:bodyPr>
            <a:normAutofit lnSpcReduction="10000"/>
          </a:bodyPr>
          <a:lstStyle/>
          <a:p>
            <a:r>
              <a:rPr lang="en-US" dirty="0">
                <a:solidFill>
                  <a:srgbClr val="FF0000"/>
                </a:solidFill>
              </a:rPr>
              <a:t>Classification: </a:t>
            </a:r>
            <a:r>
              <a:rPr lang="en-US" dirty="0"/>
              <a:t>linear perceptron; support vector machine; small feedforward neural network trained with </a:t>
            </a:r>
            <a:r>
              <a:rPr lang="en-US" dirty="0">
                <a:solidFill>
                  <a:srgbClr val="FF0000"/>
                </a:solidFill>
              </a:rPr>
              <a:t>backpropagation</a:t>
            </a:r>
            <a:r>
              <a:rPr lang="en-US" dirty="0"/>
              <a:t>; decision tree; random forest</a:t>
            </a:r>
          </a:p>
          <a:p>
            <a:endParaRPr lang="en-US" dirty="0"/>
          </a:p>
          <a:p>
            <a:r>
              <a:rPr lang="en-US" dirty="0">
                <a:solidFill>
                  <a:srgbClr val="FF0000"/>
                </a:solidFill>
              </a:rPr>
              <a:t>Function approximation: </a:t>
            </a:r>
            <a:r>
              <a:rPr lang="en-US" dirty="0"/>
              <a:t>linear regression; logistic regression; support vector regression; small feedforward NN (with backpropagation)</a:t>
            </a:r>
          </a:p>
          <a:p>
            <a:endParaRPr lang="en-US" dirty="0">
              <a:solidFill>
                <a:srgbClr val="FF0000"/>
              </a:solidFill>
            </a:endParaRPr>
          </a:p>
          <a:p>
            <a:r>
              <a:rPr lang="en-US" dirty="0">
                <a:solidFill>
                  <a:srgbClr val="FF0000"/>
                </a:solidFill>
              </a:rPr>
              <a:t>Forecasting/prediction over time: </a:t>
            </a:r>
            <a:r>
              <a:rPr lang="en-US" dirty="0"/>
              <a:t>no change model; short-term average; long-term average; seasonal average; linear trend model;  ARMA; ARIMA; LSTM/GRU neural network</a:t>
            </a:r>
          </a:p>
          <a:p>
            <a:endParaRPr lang="en-US" dirty="0"/>
          </a:p>
        </p:txBody>
      </p:sp>
    </p:spTree>
    <p:extLst>
      <p:ext uri="{BB962C8B-B14F-4D97-AF65-F5344CB8AC3E}">
        <p14:creationId xmlns:p14="http://schemas.microsoft.com/office/powerpoint/2010/main" val="35147894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E5B6-9A8C-3E45-9647-0857A5EA4646}"/>
              </a:ext>
            </a:extLst>
          </p:cNvPr>
          <p:cNvSpPr>
            <a:spLocks noGrp="1"/>
          </p:cNvSpPr>
          <p:nvPr>
            <p:ph type="title"/>
          </p:nvPr>
        </p:nvSpPr>
        <p:spPr/>
        <p:txBody>
          <a:bodyPr/>
          <a:lstStyle/>
          <a:p>
            <a:r>
              <a:rPr lang="en-US" dirty="0"/>
              <a:t>How to show results</a:t>
            </a:r>
          </a:p>
        </p:txBody>
      </p:sp>
      <p:sp>
        <p:nvSpPr>
          <p:cNvPr id="3" name="Content Placeholder 2">
            <a:extLst>
              <a:ext uri="{FF2B5EF4-FFF2-40B4-BE49-F238E27FC236}">
                <a16:creationId xmlns:a16="http://schemas.microsoft.com/office/drawing/2014/main" id="{3A394A26-2B59-CC47-96CB-F28F8FB35ECD}"/>
              </a:ext>
            </a:extLst>
          </p:cNvPr>
          <p:cNvSpPr>
            <a:spLocks noGrp="1"/>
          </p:cNvSpPr>
          <p:nvPr>
            <p:ph idx="1"/>
          </p:nvPr>
        </p:nvSpPr>
        <p:spPr/>
        <p:txBody>
          <a:bodyPr>
            <a:normAutofit fontScale="92500" lnSpcReduction="20000"/>
          </a:bodyPr>
          <a:lstStyle/>
          <a:p>
            <a:r>
              <a:rPr lang="en-US" dirty="0"/>
              <a:t>Most algorithms show fast improvements in early iterations and slow or sporadic improvements later. </a:t>
            </a:r>
            <a:r>
              <a:rPr lang="en-US" dirty="0">
                <a:solidFill>
                  <a:srgbClr val="FF0000"/>
                </a:solidFill>
              </a:rPr>
              <a:t>Logarithmic plots </a:t>
            </a:r>
            <a:r>
              <a:rPr lang="en-US" dirty="0"/>
              <a:t>are better than linear plots.</a:t>
            </a:r>
          </a:p>
          <a:p>
            <a:r>
              <a:rPr lang="en-US" dirty="0"/>
              <a:t>Visual comparisons across two separate graphs are hard.  Show </a:t>
            </a:r>
            <a:r>
              <a:rPr lang="en-US" dirty="0">
                <a:solidFill>
                  <a:srgbClr val="FF0000"/>
                </a:solidFill>
              </a:rPr>
              <a:t>multiple plots on the same graph</a:t>
            </a:r>
            <a:r>
              <a:rPr lang="en-US" dirty="0"/>
              <a:t>, using different colors, dashed/dotted lines, etc.</a:t>
            </a:r>
          </a:p>
          <a:p>
            <a:r>
              <a:rPr lang="en-US" dirty="0"/>
              <a:t>The reader may not know what conclusion is to be drawn from a graph or table.  </a:t>
            </a:r>
            <a:r>
              <a:rPr lang="en-US" dirty="0">
                <a:solidFill>
                  <a:srgbClr val="FF0000"/>
                </a:solidFill>
              </a:rPr>
              <a:t>State the conclusion </a:t>
            </a:r>
            <a:r>
              <a:rPr lang="en-US" dirty="0"/>
              <a:t>clearly.</a:t>
            </a:r>
          </a:p>
          <a:p>
            <a:r>
              <a:rPr lang="en-US" dirty="0"/>
              <a:t>Tables with many numbers are hard to read. Avoid using too many digits; </a:t>
            </a:r>
            <a:r>
              <a:rPr lang="en-US" dirty="0">
                <a:solidFill>
                  <a:srgbClr val="FF0000"/>
                </a:solidFill>
              </a:rPr>
              <a:t>approximate</a:t>
            </a:r>
            <a:r>
              <a:rPr lang="en-US" dirty="0"/>
              <a:t> instead (e.g., “12.1k” instead of “12,127.8149”).</a:t>
            </a:r>
          </a:p>
          <a:p>
            <a:r>
              <a:rPr lang="en-US" dirty="0"/>
              <a:t>Each trial with an algorithm may yield different results.  Hence average across </a:t>
            </a:r>
            <a:r>
              <a:rPr lang="en-US" dirty="0">
                <a:solidFill>
                  <a:srgbClr val="FF0000"/>
                </a:solidFill>
              </a:rPr>
              <a:t>many trials </a:t>
            </a:r>
            <a:r>
              <a:rPr lang="en-US" dirty="0"/>
              <a:t>(preferably 30), and also show standard deviations.  </a:t>
            </a:r>
          </a:p>
          <a:p>
            <a:r>
              <a:rPr lang="en-US" dirty="0"/>
              <a:t>Sometimes extreme values skew the averages.  The </a:t>
            </a:r>
            <a:r>
              <a:rPr lang="en-US" dirty="0">
                <a:solidFill>
                  <a:srgbClr val="FF0000"/>
                </a:solidFill>
              </a:rPr>
              <a:t>median</a:t>
            </a:r>
            <a:r>
              <a:rPr lang="en-US" dirty="0"/>
              <a:t> is then more informative than the mean.</a:t>
            </a:r>
          </a:p>
          <a:p>
            <a:endParaRPr lang="en-US" dirty="0"/>
          </a:p>
        </p:txBody>
      </p:sp>
    </p:spTree>
    <p:extLst>
      <p:ext uri="{BB962C8B-B14F-4D97-AF65-F5344CB8AC3E}">
        <p14:creationId xmlns:p14="http://schemas.microsoft.com/office/powerpoint/2010/main" val="12192914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DAE4C5-852F-DCB5-E175-B56A19F1BB56}"/>
              </a:ext>
            </a:extLst>
          </p:cNvPr>
          <p:cNvPicPr>
            <a:picLocks noChangeAspect="1"/>
          </p:cNvPicPr>
          <p:nvPr/>
        </p:nvPicPr>
        <p:blipFill>
          <a:blip r:embed="rId2"/>
          <a:stretch>
            <a:fillRect/>
          </a:stretch>
        </p:blipFill>
        <p:spPr>
          <a:xfrm>
            <a:off x="2209800" y="74660"/>
            <a:ext cx="7772400" cy="6708680"/>
          </a:xfrm>
          <a:prstGeom prst="rect">
            <a:avLst/>
          </a:prstGeom>
        </p:spPr>
      </p:pic>
    </p:spTree>
    <p:extLst>
      <p:ext uri="{BB962C8B-B14F-4D97-AF65-F5344CB8AC3E}">
        <p14:creationId xmlns:p14="http://schemas.microsoft.com/office/powerpoint/2010/main" val="2844061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00">
            <a:alpha val="14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5855-1A49-0BFF-EEFA-E85A50229399}"/>
              </a:ext>
            </a:extLst>
          </p:cNvPr>
          <p:cNvSpPr>
            <a:spLocks noGrp="1"/>
          </p:cNvSpPr>
          <p:nvPr>
            <p:ph type="title"/>
          </p:nvPr>
        </p:nvSpPr>
        <p:spPr/>
        <p:txBody>
          <a:bodyPr/>
          <a:lstStyle/>
          <a:p>
            <a:r>
              <a:rPr lang="en-US" dirty="0"/>
              <a:t>Example: how to show results</a:t>
            </a:r>
          </a:p>
        </p:txBody>
      </p:sp>
      <p:sp>
        <p:nvSpPr>
          <p:cNvPr id="3" name="Content Placeholder 2">
            <a:extLst>
              <a:ext uri="{FF2B5EF4-FFF2-40B4-BE49-F238E27FC236}">
                <a16:creationId xmlns:a16="http://schemas.microsoft.com/office/drawing/2014/main" id="{A2766DE3-E63E-6B53-B1A2-14DE9C54D254}"/>
              </a:ext>
            </a:extLst>
          </p:cNvPr>
          <p:cNvSpPr>
            <a:spLocks noGrp="1"/>
          </p:cNvSpPr>
          <p:nvPr>
            <p:ph idx="1"/>
          </p:nvPr>
        </p:nvSpPr>
        <p:spPr/>
        <p:txBody>
          <a:bodyPr/>
          <a:lstStyle/>
          <a:p>
            <a:pPr marL="0" indent="0">
              <a:buNone/>
            </a:pPr>
            <a:r>
              <a:rPr lang="en-US" dirty="0"/>
              <a:t>Accuracy</a:t>
            </a:r>
          </a:p>
          <a:p>
            <a:pPr marL="0" indent="0">
              <a:buNone/>
            </a:pPr>
            <a:r>
              <a:rPr lang="en-US" dirty="0"/>
              <a:t>100%</a:t>
            </a:r>
          </a:p>
          <a:p>
            <a:pPr marL="0" indent="0">
              <a:buNone/>
            </a:pPr>
            <a:endParaRPr lang="en-US" dirty="0"/>
          </a:p>
          <a:p>
            <a:pPr marL="0" indent="0">
              <a:buNone/>
            </a:pPr>
            <a:r>
              <a:rPr lang="en-US" dirty="0"/>
              <a:t>75%</a:t>
            </a:r>
          </a:p>
          <a:p>
            <a:pPr marL="0" indent="0">
              <a:buNone/>
            </a:pPr>
            <a:endParaRPr lang="en-US" dirty="0"/>
          </a:p>
          <a:p>
            <a:pPr marL="0" indent="0">
              <a:buNone/>
            </a:pPr>
            <a:r>
              <a:rPr lang="en-US" dirty="0"/>
              <a:t>50%</a:t>
            </a:r>
          </a:p>
          <a:p>
            <a:pPr marL="0" indent="0">
              <a:buNone/>
            </a:pPr>
            <a:r>
              <a:rPr lang="en-US" dirty="0"/>
              <a:t>	1k	2k	4k	8k	16k	32k …</a:t>
            </a:r>
          </a:p>
          <a:p>
            <a:pPr marL="0" indent="0">
              <a:buNone/>
            </a:pPr>
            <a:r>
              <a:rPr lang="en-US" dirty="0"/>
              <a:t>Number of updates (shown on log scale)</a:t>
            </a:r>
          </a:p>
        </p:txBody>
      </p:sp>
      <p:sp>
        <p:nvSpPr>
          <p:cNvPr id="9" name="Straight Connector 8">
            <a:extLst>
              <a:ext uri="{FF2B5EF4-FFF2-40B4-BE49-F238E27FC236}">
                <a16:creationId xmlns:a16="http://schemas.microsoft.com/office/drawing/2014/main" id="{FA40B167-F851-4995-B2CB-927066777DF6}"/>
              </a:ext>
            </a:extLst>
          </p:cNvPr>
          <p:cNvSpPr/>
          <p:nvPr/>
        </p:nvSpPr>
        <p:spPr>
          <a:xfrm rot="5400000">
            <a:off x="15480" y="3378420"/>
            <a:ext cx="274320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ector reto 9">
            <a:extLst>
              <a:ext uri="{FF2B5EF4-FFF2-40B4-BE49-F238E27FC236}">
                <a16:creationId xmlns:a16="http://schemas.microsoft.com/office/drawing/2014/main" id="{EB3BDE03-1448-4700-B3D9-22D55FFB849F}"/>
              </a:ext>
            </a:extLst>
          </p:cNvPr>
          <p:cNvSpPr/>
          <p:nvPr/>
        </p:nvSpPr>
        <p:spPr>
          <a:xfrm>
            <a:off x="1379880" y="4777200"/>
            <a:ext cx="420624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AC589998-ACF9-4B88-ABED-3D61108D5CB4}"/>
                  </a:ext>
                </a:extLst>
              </p14:cNvPr>
              <p14:cNvContentPartPr/>
              <p14:nvPr/>
            </p14:nvContentPartPr>
            <p14:xfrm>
              <a:off x="2014920" y="2753507"/>
              <a:ext cx="5076000" cy="2131200"/>
            </p14:xfrm>
          </p:contentPart>
        </mc:Choice>
        <mc:Fallback xmlns="">
          <p:pic>
            <p:nvPicPr>
              <p:cNvPr id="11" name="Ink 10">
                <a:extLst>
                  <a:ext uri="{FF2B5EF4-FFF2-40B4-BE49-F238E27FC236}">
                    <a16:creationId xmlns:a16="http://schemas.microsoft.com/office/drawing/2014/main" id="{AC589998-ACF9-4B88-ABED-3D61108D5CB4}"/>
                  </a:ext>
                </a:extLst>
              </p:cNvPr>
              <p:cNvPicPr/>
              <p:nvPr/>
            </p:nvPicPr>
            <p:blipFill>
              <a:blip r:embed="rId3"/>
              <a:stretch>
                <a:fillRect/>
              </a:stretch>
            </p:blipFill>
            <p:spPr>
              <a:xfrm>
                <a:off x="2005920" y="2744867"/>
                <a:ext cx="5093640" cy="2148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FF0152E9-18CF-A486-416A-3BAF602C028A}"/>
                  </a:ext>
                </a:extLst>
              </p14:cNvPr>
              <p14:cNvContentPartPr/>
              <p14:nvPr/>
            </p14:nvContentPartPr>
            <p14:xfrm>
              <a:off x="2065680" y="3352547"/>
              <a:ext cx="5025960" cy="1557720"/>
            </p14:xfrm>
          </p:contentPart>
        </mc:Choice>
        <mc:Fallback xmlns="">
          <p:pic>
            <p:nvPicPr>
              <p:cNvPr id="12" name="Ink 11">
                <a:extLst>
                  <a:ext uri="{FF2B5EF4-FFF2-40B4-BE49-F238E27FC236}">
                    <a16:creationId xmlns:a16="http://schemas.microsoft.com/office/drawing/2014/main" id="{FF0152E9-18CF-A486-416A-3BAF602C028A}"/>
                  </a:ext>
                </a:extLst>
              </p:cNvPr>
              <p:cNvPicPr/>
              <p:nvPr/>
            </p:nvPicPr>
            <p:blipFill>
              <a:blip r:embed="rId5"/>
              <a:stretch>
                <a:fillRect/>
              </a:stretch>
            </p:blipFill>
            <p:spPr>
              <a:xfrm>
                <a:off x="2057040" y="3343547"/>
                <a:ext cx="5043600" cy="1575360"/>
              </a:xfrm>
              <a:prstGeom prst="rect">
                <a:avLst/>
              </a:prstGeom>
            </p:spPr>
          </p:pic>
        </mc:Fallback>
      </mc:AlternateContent>
      <p:sp>
        <p:nvSpPr>
          <p:cNvPr id="51" name="ZoneTexte 50">
            <a:extLst>
              <a:ext uri="{FF2B5EF4-FFF2-40B4-BE49-F238E27FC236}">
                <a16:creationId xmlns:a16="http://schemas.microsoft.com/office/drawing/2014/main" id="{9249E286-1CE6-40C3-913D-9F89E67C2310}"/>
              </a:ext>
            </a:extLst>
          </p:cNvPr>
          <p:cNvSpPr txBox="1"/>
          <p:nvPr/>
        </p:nvSpPr>
        <p:spPr>
          <a:xfrm>
            <a:off x="2876401" y="3484944"/>
            <a:ext cx="4586330" cy="584775"/>
          </a:xfrm>
          <a:prstGeom prst="rect">
            <a:avLst/>
          </a:prstGeom>
          <a:noFill/>
        </p:spPr>
        <p:txBody>
          <a:bodyPr wrap="square" rtlCol="0" anchor="ctr" anchorCtr="1">
            <a:spAutoFit/>
          </a:bodyPr>
          <a:lstStyle/>
          <a:p>
            <a:pPr algn="ctr"/>
            <a:r>
              <a:rPr lang="en-US" sz="3200" dirty="0">
                <a:solidFill>
                  <a:srgbClr val="E71224"/>
                </a:solidFill>
              </a:rPr>
              <a:t>Testing</a:t>
            </a:r>
          </a:p>
        </p:txBody>
      </p:sp>
      <p:sp>
        <p:nvSpPr>
          <p:cNvPr id="58" name="ZoneTexte 57">
            <a:extLst>
              <a:ext uri="{FF2B5EF4-FFF2-40B4-BE49-F238E27FC236}">
                <a16:creationId xmlns:a16="http://schemas.microsoft.com/office/drawing/2014/main" id="{A89F7B43-211E-4BCD-82D1-2CE49B3891B2}"/>
              </a:ext>
            </a:extLst>
          </p:cNvPr>
          <p:cNvSpPr txBox="1"/>
          <p:nvPr/>
        </p:nvSpPr>
        <p:spPr>
          <a:xfrm>
            <a:off x="3879162" y="2210395"/>
            <a:ext cx="2216835" cy="584775"/>
          </a:xfrm>
          <a:prstGeom prst="rect">
            <a:avLst/>
          </a:prstGeom>
          <a:noFill/>
        </p:spPr>
        <p:txBody>
          <a:bodyPr wrap="square" rtlCol="0" anchor="ctr" anchorCtr="1">
            <a:spAutoFit/>
          </a:bodyPr>
          <a:lstStyle/>
          <a:p>
            <a:pPr algn="ctr"/>
            <a:r>
              <a:rPr lang="en-US" sz="3200" dirty="0">
                <a:solidFill>
                  <a:srgbClr val="000000"/>
                </a:solidFill>
              </a:rPr>
              <a:t>Training</a:t>
            </a:r>
          </a:p>
        </p:txBody>
      </p:sp>
      <p:pic>
        <p:nvPicPr>
          <p:cNvPr id="46" name="Picture 45">
            <a:extLst>
              <a:ext uri="{FF2B5EF4-FFF2-40B4-BE49-F238E27FC236}">
                <a16:creationId xmlns:a16="http://schemas.microsoft.com/office/drawing/2014/main" id="{FEA36FCF-7AEB-0D29-5C12-811E068A8291}"/>
              </a:ext>
            </a:extLst>
          </p:cNvPr>
          <p:cNvPicPr>
            <a:picLocks noChangeAspect="1"/>
          </p:cNvPicPr>
          <p:nvPr/>
        </p:nvPicPr>
        <p:blipFill>
          <a:blip r:embed="rId6"/>
          <a:stretch>
            <a:fillRect/>
          </a:stretch>
        </p:blipFill>
        <p:spPr>
          <a:xfrm>
            <a:off x="7141680" y="1655246"/>
            <a:ext cx="5606686" cy="3869253"/>
          </a:xfrm>
          <a:prstGeom prst="rect">
            <a:avLst/>
          </a:prstGeom>
        </p:spPr>
      </p:pic>
      <p:sp>
        <p:nvSpPr>
          <p:cNvPr id="47" name="TextBox 46">
            <a:extLst>
              <a:ext uri="{FF2B5EF4-FFF2-40B4-BE49-F238E27FC236}">
                <a16:creationId xmlns:a16="http://schemas.microsoft.com/office/drawing/2014/main" id="{B11107ED-992E-809A-06B5-472CDE11A587}"/>
              </a:ext>
            </a:extLst>
          </p:cNvPr>
          <p:cNvSpPr txBox="1"/>
          <p:nvPr/>
        </p:nvSpPr>
        <p:spPr>
          <a:xfrm>
            <a:off x="9220200" y="5625569"/>
            <a:ext cx="2667000" cy="1200329"/>
          </a:xfrm>
          <a:prstGeom prst="rect">
            <a:avLst/>
          </a:prstGeom>
          <a:noFill/>
        </p:spPr>
        <p:txBody>
          <a:bodyPr wrap="square" rtlCol="0">
            <a:spAutoFit/>
          </a:bodyPr>
          <a:lstStyle/>
          <a:p>
            <a:r>
              <a:rPr lang="en-US" dirty="0"/>
              <a:t>Number of data points, in thousands, at the point when best test results are obtained</a:t>
            </a:r>
          </a:p>
        </p:txBody>
      </p:sp>
    </p:spTree>
    <p:extLst>
      <p:ext uri="{BB962C8B-B14F-4D97-AF65-F5344CB8AC3E}">
        <p14:creationId xmlns:p14="http://schemas.microsoft.com/office/powerpoint/2010/main" val="443081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FCEA-B5C8-EC4A-BDB8-2E10F8D407D2}"/>
              </a:ext>
            </a:extLst>
          </p:cNvPr>
          <p:cNvSpPr>
            <a:spLocks noGrp="1"/>
          </p:cNvSpPr>
          <p:nvPr>
            <p:ph type="title"/>
          </p:nvPr>
        </p:nvSpPr>
        <p:spPr/>
        <p:txBody>
          <a:bodyPr/>
          <a:lstStyle/>
          <a:p>
            <a:r>
              <a:rPr lang="en-US" dirty="0"/>
              <a:t>Tradeoffs in Machine Learning</a:t>
            </a:r>
          </a:p>
        </p:txBody>
      </p:sp>
      <p:sp>
        <p:nvSpPr>
          <p:cNvPr id="3" name="Content Placeholder 2">
            <a:extLst>
              <a:ext uri="{FF2B5EF4-FFF2-40B4-BE49-F238E27FC236}">
                <a16:creationId xmlns:a16="http://schemas.microsoft.com/office/drawing/2014/main" id="{D49F91FE-736C-B349-A5DD-449B9784CDC1}"/>
              </a:ext>
            </a:extLst>
          </p:cNvPr>
          <p:cNvSpPr>
            <a:spLocks noGrp="1"/>
          </p:cNvSpPr>
          <p:nvPr>
            <p:ph idx="1"/>
          </p:nvPr>
        </p:nvSpPr>
        <p:spPr/>
        <p:txBody>
          <a:bodyPr/>
          <a:lstStyle/>
          <a:p>
            <a:r>
              <a:rPr lang="en-US" dirty="0">
                <a:solidFill>
                  <a:srgbClr val="FF0000"/>
                </a:solidFill>
              </a:rPr>
              <a:t>Stability-Plasticity</a:t>
            </a:r>
            <a:r>
              <a:rPr lang="en-US" dirty="0"/>
              <a:t> Dilemma: keep the old vs. learn the new?</a:t>
            </a:r>
          </a:p>
          <a:p>
            <a:endParaRPr lang="en-US" dirty="0"/>
          </a:p>
          <a:p>
            <a:r>
              <a:rPr lang="en-US" dirty="0">
                <a:solidFill>
                  <a:srgbClr val="FF0000"/>
                </a:solidFill>
              </a:rPr>
              <a:t>Bias-Variance</a:t>
            </a:r>
            <a:r>
              <a:rPr lang="en-US" dirty="0"/>
              <a:t> Tradeoff: how accurate should results on training data be?</a:t>
            </a:r>
          </a:p>
          <a:p>
            <a:endParaRPr lang="en-US" dirty="0"/>
          </a:p>
          <a:p>
            <a:r>
              <a:rPr lang="en-US" dirty="0">
                <a:solidFill>
                  <a:srgbClr val="FF0000"/>
                </a:solidFill>
              </a:rPr>
              <a:t>Quality</a:t>
            </a:r>
            <a:r>
              <a:rPr lang="en-US" dirty="0"/>
              <a:t> of results vs. Computational </a:t>
            </a:r>
            <a:r>
              <a:rPr lang="en-US" dirty="0">
                <a:solidFill>
                  <a:srgbClr val="FF0000"/>
                </a:solidFill>
              </a:rPr>
              <a:t>effort</a:t>
            </a:r>
          </a:p>
          <a:p>
            <a:endParaRPr lang="en-US" dirty="0">
              <a:solidFill>
                <a:srgbClr val="FF0000"/>
              </a:solidFill>
            </a:endParaRPr>
          </a:p>
          <a:p>
            <a:r>
              <a:rPr lang="en-US" dirty="0">
                <a:solidFill>
                  <a:srgbClr val="FF0000"/>
                </a:solidFill>
              </a:rPr>
              <a:t>Exploitation </a:t>
            </a:r>
            <a:r>
              <a:rPr lang="en-US" dirty="0"/>
              <a:t>(finding good nearby solutions) vs. </a:t>
            </a:r>
            <a:r>
              <a:rPr lang="en-US" dirty="0">
                <a:solidFill>
                  <a:srgbClr val="FF0000"/>
                </a:solidFill>
              </a:rPr>
              <a:t>Exploration</a:t>
            </a:r>
            <a:r>
              <a:rPr lang="en-US" dirty="0"/>
              <a:t> (looking for solutions that are far away)</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401084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D495-037D-3820-2372-D061CD6FEE7B}"/>
              </a:ext>
            </a:extLst>
          </p:cNvPr>
          <p:cNvSpPr>
            <a:spLocks noGrp="1"/>
          </p:cNvSpPr>
          <p:nvPr>
            <p:ph type="title"/>
          </p:nvPr>
        </p:nvSpPr>
        <p:spPr/>
        <p:txBody>
          <a:bodyPr/>
          <a:lstStyle/>
          <a:p>
            <a:r>
              <a:rPr lang="en-US" dirty="0"/>
              <a:t>Possible goals of Machine Learning</a:t>
            </a:r>
          </a:p>
        </p:txBody>
      </p:sp>
      <p:sp>
        <p:nvSpPr>
          <p:cNvPr id="3" name="Content Placeholder 2">
            <a:extLst>
              <a:ext uri="{FF2B5EF4-FFF2-40B4-BE49-F238E27FC236}">
                <a16:creationId xmlns:a16="http://schemas.microsoft.com/office/drawing/2014/main" id="{3E97EFE9-7675-8B62-E669-731B1253BC2C}"/>
              </a:ext>
            </a:extLst>
          </p:cNvPr>
          <p:cNvSpPr>
            <a:spLocks noGrp="1"/>
          </p:cNvSpPr>
          <p:nvPr>
            <p:ph idx="1"/>
          </p:nvPr>
        </p:nvSpPr>
        <p:spPr/>
        <p:txBody>
          <a:bodyPr/>
          <a:lstStyle/>
          <a:p>
            <a:pPr marL="514350" indent="-514350">
              <a:buAutoNum type="arabicPeriod"/>
            </a:pPr>
            <a:r>
              <a:rPr lang="en-US" dirty="0">
                <a:solidFill>
                  <a:srgbClr val="FF0000"/>
                </a:solidFill>
              </a:rPr>
              <a:t>Prediction</a:t>
            </a:r>
            <a:r>
              <a:rPr lang="en-US" dirty="0"/>
              <a:t> (of outputs of the process, in response to new inputs)</a:t>
            </a:r>
          </a:p>
          <a:p>
            <a:pPr marL="514350" indent="-514350">
              <a:buAutoNum type="arabicPeriod"/>
            </a:pPr>
            <a:r>
              <a:rPr lang="en-US" dirty="0"/>
              <a:t>Process </a:t>
            </a:r>
            <a:r>
              <a:rPr lang="en-US" dirty="0">
                <a:solidFill>
                  <a:srgbClr val="FF0000"/>
                </a:solidFill>
              </a:rPr>
              <a:t>simulation</a:t>
            </a:r>
            <a:r>
              <a:rPr lang="en-US" dirty="0"/>
              <a:t> (developing a functional description)</a:t>
            </a:r>
          </a:p>
          <a:p>
            <a:pPr marL="514350" indent="-514350">
              <a:buAutoNum type="arabicPeriod"/>
            </a:pPr>
            <a:r>
              <a:rPr lang="en-US" dirty="0"/>
              <a:t>Process </a:t>
            </a:r>
            <a:r>
              <a:rPr lang="en-US" dirty="0">
                <a:solidFill>
                  <a:srgbClr val="FF0000"/>
                </a:solidFill>
              </a:rPr>
              <a:t>understanding</a:t>
            </a:r>
            <a:r>
              <a:rPr lang="en-US" dirty="0"/>
              <a:t> (how the real process works)</a:t>
            </a:r>
          </a:p>
        </p:txBody>
      </p:sp>
    </p:spTree>
    <p:extLst>
      <p:ext uri="{BB962C8B-B14F-4D97-AF65-F5344CB8AC3E}">
        <p14:creationId xmlns:p14="http://schemas.microsoft.com/office/powerpoint/2010/main" val="75090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27BE-C023-ED22-62D3-FFCFA3E8F51A}"/>
              </a:ext>
            </a:extLst>
          </p:cNvPr>
          <p:cNvSpPr>
            <a:spLocks noGrp="1"/>
          </p:cNvSpPr>
          <p:nvPr>
            <p:ph type="title"/>
          </p:nvPr>
        </p:nvSpPr>
        <p:spPr/>
        <p:txBody>
          <a:bodyPr/>
          <a:lstStyle/>
          <a:p>
            <a:r>
              <a:rPr lang="en-US" dirty="0"/>
              <a:t>Prediction </a:t>
            </a:r>
            <a:r>
              <a:rPr lang="en-US" sz="3600" dirty="0"/>
              <a:t>(in the generic sense, not just forecasting)</a:t>
            </a:r>
            <a:endParaRPr lang="en-US" dirty="0"/>
          </a:p>
        </p:txBody>
      </p:sp>
      <p:sp>
        <p:nvSpPr>
          <p:cNvPr id="3" name="Content Placeholder 2">
            <a:extLst>
              <a:ext uri="{FF2B5EF4-FFF2-40B4-BE49-F238E27FC236}">
                <a16:creationId xmlns:a16="http://schemas.microsoft.com/office/drawing/2014/main" id="{FEB20B0B-590F-B0BA-F264-173DB8845D58}"/>
              </a:ext>
            </a:extLst>
          </p:cNvPr>
          <p:cNvSpPr>
            <a:spLocks noGrp="1"/>
          </p:cNvSpPr>
          <p:nvPr>
            <p:ph idx="1"/>
          </p:nvPr>
        </p:nvSpPr>
        <p:spPr/>
        <p:txBody>
          <a:bodyPr>
            <a:normAutofit/>
          </a:bodyPr>
          <a:lstStyle/>
          <a:p>
            <a:r>
              <a:rPr lang="en-US" sz="3600" b="1" dirty="0">
                <a:solidFill>
                  <a:srgbClr val="000000"/>
                </a:solidFill>
                <a:effectLst/>
                <a:latin typeface="Calibri" panose="020F0502020204030204" pitchFamily="34" charset="0"/>
              </a:rPr>
              <a:t>Given: </a:t>
            </a:r>
            <a:r>
              <a:rPr lang="en-US" sz="3600" dirty="0">
                <a:solidFill>
                  <a:srgbClr val="000000"/>
                </a:solidFill>
                <a:effectLst/>
                <a:latin typeface="Calibri" panose="020F0502020204030204" pitchFamily="34" charset="0"/>
              </a:rPr>
              <a:t>a new input </a:t>
            </a:r>
          </a:p>
          <a:p>
            <a:endParaRPr lang="en-US" sz="3600" dirty="0">
              <a:solidFill>
                <a:srgbClr val="000000"/>
              </a:solidFill>
              <a:effectLst/>
              <a:latin typeface="Calibri" panose="020F0502020204030204" pitchFamily="34" charset="0"/>
            </a:endParaRPr>
          </a:p>
          <a:p>
            <a:r>
              <a:rPr lang="en-US" sz="3600" b="1" dirty="0">
                <a:solidFill>
                  <a:srgbClr val="FF0000"/>
                </a:solidFill>
                <a:effectLst/>
                <a:latin typeface="Calibri" panose="020F0502020204030204" pitchFamily="34" charset="0"/>
              </a:rPr>
              <a:t>Goal: </a:t>
            </a:r>
            <a:r>
              <a:rPr lang="en-US" sz="3600" dirty="0">
                <a:solidFill>
                  <a:srgbClr val="FF0000"/>
                </a:solidFill>
                <a:effectLst/>
                <a:latin typeface="Calibri" panose="020F0502020204030204" pitchFamily="34" charset="0"/>
              </a:rPr>
              <a:t>estimate what the corresponding system output should be.</a:t>
            </a:r>
          </a:p>
          <a:p>
            <a:endParaRPr lang="en-US" sz="3600" dirty="0">
              <a:solidFill>
                <a:srgbClr val="FF0000"/>
              </a:solidFill>
              <a:effectLst/>
              <a:latin typeface="Calibri" panose="020F0502020204030204" pitchFamily="34" charset="0"/>
            </a:endParaRPr>
          </a:p>
          <a:p>
            <a:pPr marL="0" indent="0">
              <a:buNone/>
            </a:pPr>
            <a:r>
              <a:rPr lang="en-US" sz="3600" dirty="0">
                <a:solidFill>
                  <a:srgbClr val="000000"/>
                </a:solidFill>
                <a:latin typeface="Calibri" panose="020F0502020204030204" pitchFamily="34" charset="0"/>
              </a:rPr>
              <a:t>T</a:t>
            </a:r>
            <a:r>
              <a:rPr lang="en-US" sz="3600" dirty="0">
                <a:solidFill>
                  <a:srgbClr val="000000"/>
                </a:solidFill>
                <a:effectLst/>
                <a:latin typeface="Calibri" panose="020F0502020204030204" pitchFamily="34" charset="0"/>
              </a:rPr>
              <a:t>hese estimations may happen </a:t>
            </a:r>
            <a:r>
              <a:rPr lang="en-US" sz="3600" b="1" dirty="0">
                <a:solidFill>
                  <a:srgbClr val="000000"/>
                </a:solidFill>
                <a:effectLst/>
                <a:latin typeface="Calibri" panose="020F0502020204030204" pitchFamily="34" charset="0"/>
              </a:rPr>
              <a:t>over time</a:t>
            </a:r>
            <a:r>
              <a:rPr lang="en-US" sz="3600" dirty="0">
                <a:solidFill>
                  <a:srgbClr val="000000"/>
                </a:solidFill>
                <a:effectLst/>
                <a:latin typeface="Calibri" panose="020F0502020204030204" pitchFamily="34" charset="0"/>
              </a:rPr>
              <a:t>, depending also on recent inputs that may not be new.</a:t>
            </a:r>
            <a:br>
              <a:rPr lang="en-US" sz="2000" dirty="0">
                <a:solidFill>
                  <a:srgbClr val="000000"/>
                </a:solidFill>
                <a:effectLst/>
                <a:latin typeface="Calibri" panose="020F0502020204030204" pitchFamily="34" charset="0"/>
              </a:rPr>
            </a:br>
            <a:endParaRPr lang="en-US" sz="200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3355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27BE-C023-ED22-62D3-FFCFA3E8F51A}"/>
              </a:ext>
            </a:extLst>
          </p:cNvPr>
          <p:cNvSpPr>
            <a:spLocks noGrp="1"/>
          </p:cNvSpPr>
          <p:nvPr>
            <p:ph type="title"/>
          </p:nvPr>
        </p:nvSpPr>
        <p:spPr/>
        <p:txBody>
          <a:bodyPr/>
          <a:lstStyle/>
          <a:p>
            <a:r>
              <a:rPr lang="en-US" dirty="0"/>
              <a:t>Prediction: Archeology examples</a:t>
            </a:r>
          </a:p>
        </p:txBody>
      </p:sp>
      <p:sp>
        <p:nvSpPr>
          <p:cNvPr id="3" name="Content Placeholder 2">
            <a:extLst>
              <a:ext uri="{FF2B5EF4-FFF2-40B4-BE49-F238E27FC236}">
                <a16:creationId xmlns:a16="http://schemas.microsoft.com/office/drawing/2014/main" id="{FEB20B0B-590F-B0BA-F264-173DB8845D58}"/>
              </a:ext>
            </a:extLst>
          </p:cNvPr>
          <p:cNvSpPr>
            <a:spLocks noGrp="1"/>
          </p:cNvSpPr>
          <p:nvPr>
            <p:ph idx="1"/>
          </p:nvPr>
        </p:nvSpPr>
        <p:spPr/>
        <p:txBody>
          <a:bodyPr>
            <a:normAutofit fontScale="92500"/>
          </a:bodyPr>
          <a:lstStyle/>
          <a:p>
            <a:pPr marL="0" indent="0">
              <a:buNone/>
            </a:pPr>
            <a:r>
              <a:rPr lang="en-US" b="1" dirty="0">
                <a:solidFill>
                  <a:srgbClr val="FF0000"/>
                </a:solidFill>
                <a:effectLst/>
                <a:latin typeface="Calibri" panose="020F0502020204030204" pitchFamily="34" charset="0"/>
              </a:rPr>
              <a:t>Scientists have newly excavated some bones, and pose questions such as:</a:t>
            </a:r>
          </a:p>
          <a:p>
            <a:pPr algn="l">
              <a:buFont typeface="+mj-lt"/>
              <a:buAutoNum type="arabicPeriod"/>
            </a:pPr>
            <a:r>
              <a:rPr lang="en-US" sz="3000" b="0" i="0" u="none" strike="noStrike" dirty="0">
                <a:solidFill>
                  <a:srgbClr val="000000"/>
                </a:solidFill>
                <a:effectLst/>
                <a:latin typeface="Calibri" panose="020F0502020204030204" pitchFamily="34" charset="0"/>
              </a:rPr>
              <a:t>Which group of bones belong to the same animal? </a:t>
            </a:r>
            <a:r>
              <a:rPr lang="en-US" sz="3000" b="0" i="0" u="none" strike="noStrike" dirty="0">
                <a:solidFill>
                  <a:srgbClr val="FF0000"/>
                </a:solidFill>
                <a:effectLst/>
                <a:latin typeface="Calibri" panose="020F0502020204030204" pitchFamily="34" charset="0"/>
              </a:rPr>
              <a:t>(Grouping, clustering…)</a:t>
            </a:r>
          </a:p>
          <a:p>
            <a:pPr algn="l">
              <a:buFont typeface="+mj-lt"/>
              <a:buAutoNum type="arabicPeriod"/>
            </a:pPr>
            <a:r>
              <a:rPr lang="en-US" sz="3000" b="0" i="0" u="none" strike="noStrike" dirty="0">
                <a:solidFill>
                  <a:srgbClr val="000000"/>
                </a:solidFill>
                <a:effectLst/>
                <a:latin typeface="Calibri" panose="020F0502020204030204" pitchFamily="34" charset="0"/>
              </a:rPr>
              <a:t>To which species does a newly excavated bone belong? </a:t>
            </a:r>
            <a:r>
              <a:rPr lang="en-US" sz="3000" b="0" i="0" u="none" strike="noStrike" dirty="0">
                <a:solidFill>
                  <a:srgbClr val="FF0000"/>
                </a:solidFill>
                <a:effectLst/>
                <a:latin typeface="Calibri" panose="020F0502020204030204" pitchFamily="34" charset="0"/>
              </a:rPr>
              <a:t>(Classification)</a:t>
            </a:r>
          </a:p>
          <a:p>
            <a:pPr algn="l">
              <a:buFont typeface="+mj-lt"/>
              <a:buAutoNum type="arabicPeriod"/>
            </a:pPr>
            <a:r>
              <a:rPr lang="en-US" sz="3000" b="0" i="0" u="none" strike="noStrike" dirty="0">
                <a:solidFill>
                  <a:srgbClr val="000000"/>
                </a:solidFill>
                <a:effectLst/>
                <a:latin typeface="Calibri" panose="020F0502020204030204" pitchFamily="34" charset="0"/>
              </a:rPr>
              <a:t>What is the </a:t>
            </a:r>
            <a:r>
              <a:rPr lang="en-US" sz="3000" b="0" i="0" u="none" strike="noStrike" dirty="0">
                <a:solidFill>
                  <a:srgbClr val="FF0000"/>
                </a:solidFill>
                <a:effectLst/>
                <a:latin typeface="Calibri" panose="020F0502020204030204" pitchFamily="34" charset="0"/>
              </a:rPr>
              <a:t>probability</a:t>
            </a:r>
            <a:r>
              <a:rPr lang="en-US" sz="3000" b="0" i="0" u="none" strike="noStrike" dirty="0">
                <a:solidFill>
                  <a:srgbClr val="000000"/>
                </a:solidFill>
                <a:effectLst/>
                <a:latin typeface="Calibri" panose="020F0502020204030204" pitchFamily="34" charset="0"/>
              </a:rPr>
              <a:t> that an excavated bone belongs to T. Rex?</a:t>
            </a:r>
          </a:p>
          <a:p>
            <a:pPr algn="l">
              <a:buFont typeface="+mj-lt"/>
              <a:buAutoNum type="arabicPeriod"/>
            </a:pPr>
            <a:r>
              <a:rPr lang="en-US" sz="3000" b="0" i="0" u="none" strike="noStrike" dirty="0">
                <a:solidFill>
                  <a:srgbClr val="000000"/>
                </a:solidFill>
                <a:effectLst/>
                <a:latin typeface="Calibri" panose="020F0502020204030204" pitchFamily="34" charset="0"/>
              </a:rPr>
              <a:t>What is the </a:t>
            </a:r>
            <a:r>
              <a:rPr lang="en-US" sz="3000" b="0" i="0" u="none" strike="noStrike" dirty="0">
                <a:solidFill>
                  <a:srgbClr val="FF0000"/>
                </a:solidFill>
                <a:effectLst/>
                <a:latin typeface="Calibri" panose="020F0502020204030204" pitchFamily="34" charset="0"/>
              </a:rPr>
              <a:t>predicted length of the leg </a:t>
            </a:r>
            <a:r>
              <a:rPr lang="en-US" sz="3000" b="0" i="0" u="none" strike="noStrike" dirty="0">
                <a:solidFill>
                  <a:srgbClr val="000000"/>
                </a:solidFill>
                <a:effectLst/>
                <a:latin typeface="Calibri" panose="020F0502020204030204" pitchFamily="34" charset="0"/>
              </a:rPr>
              <a:t>of the animal to which an excavated partial thigh bone belongs?</a:t>
            </a:r>
          </a:p>
          <a:p>
            <a:pPr algn="l">
              <a:buFont typeface="+mj-lt"/>
              <a:buAutoNum type="arabicPeriod"/>
            </a:pPr>
            <a:r>
              <a:rPr lang="en-US" sz="3000" b="0" i="0" u="none" strike="noStrike" dirty="0">
                <a:solidFill>
                  <a:srgbClr val="000000"/>
                </a:solidFill>
                <a:effectLst/>
                <a:latin typeface="Calibri" panose="020F0502020204030204" pitchFamily="34" charset="0"/>
              </a:rPr>
              <a:t>In which </a:t>
            </a:r>
            <a:r>
              <a:rPr lang="en-US" sz="3000" b="0" i="0" u="none" strike="noStrike" dirty="0">
                <a:solidFill>
                  <a:srgbClr val="FF0000"/>
                </a:solidFill>
                <a:effectLst/>
                <a:latin typeface="Calibri" panose="020F0502020204030204" pitchFamily="34" charset="0"/>
              </a:rPr>
              <a:t>direction should we dig </a:t>
            </a:r>
            <a:r>
              <a:rPr lang="en-US" sz="3000" b="0" i="0" u="none" strike="noStrike" dirty="0">
                <a:solidFill>
                  <a:srgbClr val="000000"/>
                </a:solidFill>
                <a:effectLst/>
                <a:latin typeface="Calibri" panose="020F0502020204030204" pitchFamily="34" charset="0"/>
              </a:rPr>
              <a:t>next to uncover more bones?</a:t>
            </a:r>
          </a:p>
        </p:txBody>
      </p:sp>
    </p:spTree>
    <p:extLst>
      <p:ext uri="{BB962C8B-B14F-4D97-AF65-F5344CB8AC3E}">
        <p14:creationId xmlns:p14="http://schemas.microsoft.com/office/powerpoint/2010/main" val="41665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F839-EFB3-A9ED-D934-393DFB830718}"/>
              </a:ext>
            </a:extLst>
          </p:cNvPr>
          <p:cNvSpPr>
            <a:spLocks noGrp="1"/>
          </p:cNvSpPr>
          <p:nvPr>
            <p:ph type="title"/>
          </p:nvPr>
        </p:nvSpPr>
        <p:spPr/>
        <p:txBody>
          <a:bodyPr/>
          <a:lstStyle/>
          <a:p>
            <a:r>
              <a:rPr lang="en-US" dirty="0"/>
              <a:t>Prediction is </a:t>
            </a:r>
            <a:r>
              <a:rPr lang="en-US" dirty="0">
                <a:solidFill>
                  <a:srgbClr val="FF0000"/>
                </a:solidFill>
              </a:rPr>
              <a:t>not</a:t>
            </a:r>
            <a:r>
              <a:rPr lang="en-US" dirty="0"/>
              <a:t> process simulation!</a:t>
            </a:r>
          </a:p>
        </p:txBody>
      </p:sp>
      <p:sp>
        <p:nvSpPr>
          <p:cNvPr id="3" name="Content Placeholder 2">
            <a:extLst>
              <a:ext uri="{FF2B5EF4-FFF2-40B4-BE49-F238E27FC236}">
                <a16:creationId xmlns:a16="http://schemas.microsoft.com/office/drawing/2014/main" id="{A1EF8BA6-4541-6959-34C1-5B0391F398F9}"/>
              </a:ext>
            </a:extLst>
          </p:cNvPr>
          <p:cNvSpPr>
            <a:spLocks noGrp="1"/>
          </p:cNvSpPr>
          <p:nvPr>
            <p:ph idx="1"/>
          </p:nvPr>
        </p:nvSpPr>
        <p:spPr/>
        <p:txBody>
          <a:bodyPr>
            <a:normAutofit fontScale="92500" lnSpcReduction="10000"/>
          </a:bodyPr>
          <a:lstStyle/>
          <a:p>
            <a:pPr algn="l"/>
            <a:r>
              <a:rPr lang="en-US" dirty="0">
                <a:solidFill>
                  <a:srgbClr val="7030A0"/>
                </a:solidFill>
                <a:latin typeface="Calibri" panose="020F0502020204030204" pitchFamily="34" charset="0"/>
              </a:rPr>
              <a:t>W</a:t>
            </a:r>
            <a:r>
              <a:rPr lang="en-US" sz="2800" b="0" i="0" u="none" strike="noStrike" dirty="0">
                <a:solidFill>
                  <a:srgbClr val="7030A0"/>
                </a:solidFill>
                <a:effectLst/>
                <a:latin typeface="Calibri" panose="020F0502020204030204" pitchFamily="34" charset="0"/>
              </a:rPr>
              <a:t>e may accept good estimates, even if the logic or the actual relationship between input and output variables remains unknown. </a:t>
            </a:r>
            <a:r>
              <a:rPr lang="en-US" sz="2800" b="0" i="0" u="none" strike="noStrike" dirty="0">
                <a:solidFill>
                  <a:srgbClr val="000000"/>
                </a:solidFill>
                <a:effectLst/>
                <a:latin typeface="Calibri" panose="020F0502020204030204" pitchFamily="34" charset="0"/>
              </a:rPr>
              <a:t> </a:t>
            </a:r>
          </a:p>
          <a:p>
            <a:pPr marL="0" indent="0" algn="l">
              <a:buNone/>
            </a:pPr>
            <a:r>
              <a:rPr lang="en-US" b="1" dirty="0">
                <a:solidFill>
                  <a:srgbClr val="000000"/>
                </a:solidFill>
                <a:latin typeface="Calibri" panose="020F0502020204030204" pitchFamily="34" charset="0"/>
              </a:rPr>
              <a:t>E</a:t>
            </a:r>
            <a:r>
              <a:rPr lang="en-US" sz="2800" b="1" i="0" u="none" strike="noStrike" dirty="0">
                <a:solidFill>
                  <a:srgbClr val="000000"/>
                </a:solidFill>
                <a:effectLst/>
                <a:latin typeface="Calibri" panose="020F0502020204030204" pitchFamily="34" charset="0"/>
              </a:rPr>
              <a:t>xample</a:t>
            </a:r>
            <a:r>
              <a:rPr lang="en-US" b="1" dirty="0">
                <a:solidFill>
                  <a:srgbClr val="000000"/>
                </a:solidFill>
                <a:latin typeface="Calibri" panose="020F0502020204030204" pitchFamily="34" charset="0"/>
              </a:rPr>
              <a:t>: </a:t>
            </a:r>
            <a:r>
              <a:rPr lang="en-US" sz="2800" b="1" i="0" u="none" strike="noStrike" dirty="0">
                <a:solidFill>
                  <a:srgbClr val="000000"/>
                </a:solidFill>
                <a:effectLst/>
                <a:latin typeface="Calibri" panose="020F0502020204030204" pitchFamily="34" charset="0"/>
              </a:rPr>
              <a:t> </a:t>
            </a:r>
            <a:r>
              <a:rPr lang="en-US" sz="2800" b="0" i="0" u="none" strike="noStrike" dirty="0">
                <a:solidFill>
                  <a:srgbClr val="000000"/>
                </a:solidFill>
                <a:effectLst/>
                <a:latin typeface="Calibri" panose="020F0502020204030204" pitchFamily="34" charset="0"/>
              </a:rPr>
              <a:t>in some ML approaches, multiple models are developed, possibly contradicting each other, and we rely on an overall prediction that aggregates the results of each of these models.  </a:t>
            </a:r>
          </a:p>
          <a:p>
            <a:pPr marL="0" indent="0" algn="l">
              <a:buNone/>
            </a:pPr>
            <a:br>
              <a:rPr lang="en-US" sz="2800" b="0" i="0" u="none" strike="noStrike" dirty="0">
                <a:solidFill>
                  <a:srgbClr val="000000"/>
                </a:solidFill>
                <a:effectLst/>
                <a:latin typeface="Calibri" panose="020F0502020204030204" pitchFamily="34" charset="0"/>
              </a:rPr>
            </a:br>
            <a:endParaRPr lang="en-US" sz="2800" b="0" i="0" u="none" strike="noStrike" dirty="0">
              <a:solidFill>
                <a:srgbClr val="000000"/>
              </a:solidFill>
              <a:effectLst/>
              <a:latin typeface="Calibri" panose="020F0502020204030204" pitchFamily="34" charset="0"/>
            </a:endParaRPr>
          </a:p>
          <a:p>
            <a:pPr algn="l"/>
            <a:r>
              <a:rPr lang="en-US" sz="2800" b="0" i="0" u="none" strike="noStrike" dirty="0">
                <a:solidFill>
                  <a:srgbClr val="7030A0"/>
                </a:solidFill>
                <a:effectLst/>
                <a:latin typeface="Calibri" panose="020F0502020204030204" pitchFamily="34" charset="0"/>
              </a:rPr>
              <a:t>Predictions may be performed </a:t>
            </a:r>
            <a:r>
              <a:rPr lang="en-US" sz="2800" b="1" i="0" u="none" strike="noStrike" dirty="0">
                <a:solidFill>
                  <a:srgbClr val="7030A0"/>
                </a:solidFill>
                <a:effectLst/>
                <a:latin typeface="Calibri" panose="020F0502020204030204" pitchFamily="34" charset="0"/>
              </a:rPr>
              <a:t>without constructing any models</a:t>
            </a:r>
            <a:r>
              <a:rPr lang="en-US" sz="2800" b="0" i="0" u="none" strike="noStrike" dirty="0">
                <a:solidFill>
                  <a:srgbClr val="7030A0"/>
                </a:solidFill>
                <a:effectLst/>
                <a:latin typeface="Calibri" panose="020F0502020204030204" pitchFamily="34" charset="0"/>
              </a:rPr>
              <a:t>, </a:t>
            </a:r>
            <a:r>
              <a:rPr lang="en-US" sz="2800" b="0" i="0" u="none" strike="noStrike" dirty="0">
                <a:solidFill>
                  <a:srgbClr val="000000"/>
                </a:solidFill>
                <a:effectLst/>
                <a:latin typeface="Calibri" panose="020F0502020204030204" pitchFamily="34" charset="0"/>
              </a:rPr>
              <a:t>e.g., in </a:t>
            </a:r>
            <a:r>
              <a:rPr lang="en-US" sz="2800" b="0" i="1" u="none" strike="noStrike" dirty="0">
                <a:solidFill>
                  <a:srgbClr val="000000"/>
                </a:solidFill>
                <a:effectLst/>
                <a:latin typeface="Calibri" panose="020F0502020204030204" pitchFamily="34" charset="0"/>
              </a:rPr>
              <a:t>nearest neighbor </a:t>
            </a:r>
            <a:r>
              <a:rPr lang="en-US" sz="2800" b="0" i="0" u="none" strike="noStrike" dirty="0">
                <a:solidFill>
                  <a:srgbClr val="000000"/>
                </a:solidFill>
                <a:effectLst/>
                <a:latin typeface="Calibri" panose="020F0502020204030204" pitchFamily="34" charset="0"/>
              </a:rPr>
              <a:t>approaches, we simply rely on the expectation that similar inputs produce similar outputs, without any pretense of learning why that happens.</a:t>
            </a:r>
          </a:p>
          <a:p>
            <a:pPr marL="0" indent="0">
              <a:buNone/>
            </a:pPr>
            <a:endParaRPr lang="en-US" dirty="0"/>
          </a:p>
          <a:p>
            <a:endParaRPr lang="en-US" dirty="0"/>
          </a:p>
        </p:txBody>
      </p:sp>
    </p:spTree>
    <p:extLst>
      <p:ext uri="{BB962C8B-B14F-4D97-AF65-F5344CB8AC3E}">
        <p14:creationId xmlns:p14="http://schemas.microsoft.com/office/powerpoint/2010/main" val="2984269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2018</TotalTime>
  <Words>4137</Words>
  <Application>Microsoft Macintosh PowerPoint</Application>
  <PresentationFormat>Widescreen</PresentationFormat>
  <Paragraphs>392</Paragraphs>
  <Slides>58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Getting started  with  Machine Learning</vt:lpstr>
      <vt:lpstr>Class Exercise</vt:lpstr>
      <vt:lpstr>Class Exercise</vt:lpstr>
      <vt:lpstr>Overview</vt:lpstr>
      <vt:lpstr>Reality</vt:lpstr>
      <vt:lpstr>Possible goals of Machine Learning</vt:lpstr>
      <vt:lpstr>Prediction (in the generic sense, not just forecasting)</vt:lpstr>
      <vt:lpstr>Prediction: Archeology examples</vt:lpstr>
      <vt:lpstr>Prediction is not process simulation!</vt:lpstr>
      <vt:lpstr>Process Simulation</vt:lpstr>
      <vt:lpstr>Process Simulation is not “Understanding”!</vt:lpstr>
      <vt:lpstr>“Understanding” = being able to …?...</vt:lpstr>
      <vt:lpstr>A Spoonful of Philosophy</vt:lpstr>
      <vt:lpstr>A Spoonful of Philosophy</vt:lpstr>
      <vt:lpstr>“Understanding” = being able to …</vt:lpstr>
      <vt:lpstr>What shall we do in ML?</vt:lpstr>
      <vt:lpstr>ML as a high-level meta-algorithm</vt:lpstr>
      <vt:lpstr>ML is Data-Driven!</vt:lpstr>
      <vt:lpstr>ML is Data-Driven!</vt:lpstr>
      <vt:lpstr>ML is Data-Driven!</vt:lpstr>
      <vt:lpstr>Models</vt:lpstr>
      <vt:lpstr>Learning Algorithms</vt:lpstr>
      <vt:lpstr>Class Exercise</vt:lpstr>
      <vt:lpstr>What kind of data?</vt:lpstr>
      <vt:lpstr>Class Exercise</vt:lpstr>
      <vt:lpstr>What should we look for when deciding on criteria to evaluate learning?</vt:lpstr>
      <vt:lpstr>Criteria for evaluation</vt:lpstr>
      <vt:lpstr>Class Exercise</vt:lpstr>
      <vt:lpstr>Training vs. testing vs. cross-validation</vt:lpstr>
      <vt:lpstr>One approach to avoid over-training</vt:lpstr>
      <vt:lpstr>Learning Approaches</vt:lpstr>
      <vt:lpstr>Need to choose models and learning algorithms</vt:lpstr>
      <vt:lpstr>Domain-specific information is important!</vt:lpstr>
      <vt:lpstr>No Free Lunch Theorems [Wolpert and Macready, 1996-7]</vt:lpstr>
      <vt:lpstr>Model selection criteria</vt:lpstr>
      <vt:lpstr>On model complexity</vt:lpstr>
      <vt:lpstr>Amount of data vs. number of parameters</vt:lpstr>
      <vt:lpstr>Strategies for finding the right size model</vt:lpstr>
      <vt:lpstr>Local Search</vt:lpstr>
      <vt:lpstr>Gradient Descent</vt:lpstr>
      <vt:lpstr>Greedy or best-first or hill-climbing algorithms</vt:lpstr>
      <vt:lpstr>Well-known problem…</vt:lpstr>
      <vt:lpstr>Example problems from Finance</vt:lpstr>
      <vt:lpstr>Evaluating 2-class classification performance in terms of True/False Positives/Negatives</vt:lpstr>
      <vt:lpstr>Class Exercise</vt:lpstr>
      <vt:lpstr>Class Exercise </vt:lpstr>
      <vt:lpstr>Class Exercise </vt:lpstr>
      <vt:lpstr>Suggestions</vt:lpstr>
      <vt:lpstr>MSE vs. Accuracy for classification problems</vt:lpstr>
      <vt:lpstr>Other concerns for classification problems</vt:lpstr>
      <vt:lpstr>Anomaly detection vs. classification</vt:lpstr>
      <vt:lpstr>Classification with clusters (and anomalies)</vt:lpstr>
      <vt:lpstr>When clustering is used…</vt:lpstr>
      <vt:lpstr>If you are evaluating a new algorithm or model, what is the “straw man” for comparison?</vt:lpstr>
      <vt:lpstr>How to show results</vt:lpstr>
      <vt:lpstr>PowerPoint Presentation</vt:lpstr>
      <vt:lpstr>Example: how to show results</vt:lpstr>
      <vt:lpstr>Tradeoffs in Machine Learning</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Chilukuri K Mohan</dc:creator>
  <cp:lastModifiedBy>Chilukuri K Mohan</cp:lastModifiedBy>
  <cp:revision>20</cp:revision>
  <dcterms:created xsi:type="dcterms:W3CDTF">2019-01-15T17:27:55Z</dcterms:created>
  <dcterms:modified xsi:type="dcterms:W3CDTF">2023-08-26T19:31:00Z</dcterms:modified>
</cp:coreProperties>
</file>