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5" r:id="rId3"/>
    <p:sldId id="318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24" y="7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8832" y="1904999"/>
            <a:ext cx="10257975" cy="9144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          </a:t>
            </a:r>
            <a:r>
              <a:rPr lang="zh-CN" altLang="en-US" sz="4900"/>
              <a:t>论文分享</a:t>
            </a:r>
            <a:br>
              <a:rPr lang="zh-CN" altLang="en-US"/>
            </a:br>
            <a:br>
              <a:rPr lang="zh-CN" altLang="en-US" b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373345-882D-4E5C-9E56-F439DA632B68}"/>
              </a:ext>
            </a:extLst>
          </p:cNvPr>
          <p:cNvSpPr txBox="1"/>
          <p:nvPr/>
        </p:nvSpPr>
        <p:spPr>
          <a:xfrm>
            <a:off x="1934025" y="3322981"/>
            <a:ext cx="1025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/>
              <a:t>GhostNet: More Features from Cheap Operations.  </a:t>
            </a:r>
          </a:p>
          <a:p>
            <a:r>
              <a:rPr lang="en-US" altLang="zh-CN" sz="2400"/>
              <a:t>			 ——CVPR_2020_</a:t>
            </a:r>
            <a:r>
              <a:rPr lang="zh-CN" altLang="en-US" sz="2400"/>
              <a:t>华为诺亚方舟实验室 </a:t>
            </a:r>
            <a:r>
              <a:rPr lang="en-US" altLang="zh-CN" sz="2400"/>
              <a:t>_</a:t>
            </a:r>
            <a:r>
              <a:rPr lang="zh-CN" altLang="en-US" sz="2400"/>
              <a:t>轻量网络</a:t>
            </a:r>
          </a:p>
          <a:p>
            <a:r>
              <a:rPr lang="en-US" altLang="zh-CN" sz="2400"/>
              <a:t>2. Channel Interaction Networks for Fine-Grained Image Categorization.  </a:t>
            </a:r>
          </a:p>
          <a:p>
            <a:r>
              <a:rPr lang="en-US" altLang="zh-CN" sz="2400"/>
              <a:t>			 ——AAAI_2020_</a:t>
            </a:r>
            <a:r>
              <a:rPr lang="zh-CN" altLang="en-US" sz="2400"/>
              <a:t>码隆科技 </a:t>
            </a:r>
            <a:r>
              <a:rPr lang="en-US" altLang="zh-CN" sz="2400"/>
              <a:t>_</a:t>
            </a:r>
            <a:r>
              <a:rPr lang="zh-CN" altLang="en-US" sz="2400"/>
              <a:t>特征工程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74D159-0812-4FD3-8192-7C5E06304133}"/>
              </a:ext>
            </a:extLst>
          </p:cNvPr>
          <p:cNvCxnSpPr/>
          <p:nvPr/>
        </p:nvCxnSpPr>
        <p:spPr>
          <a:xfrm>
            <a:off x="4492485" y="2411894"/>
            <a:ext cx="3750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途径二，拉大不同类之间的特征差距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97A4CE-5209-46E1-95B9-766892D17F93}"/>
              </a:ext>
            </a:extLst>
          </p:cNvPr>
          <p:cNvSpPr txBox="1"/>
          <p:nvPr/>
        </p:nvSpPr>
        <p:spPr>
          <a:xfrm>
            <a:off x="1417981" y="1359623"/>
            <a:ext cx="8706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一般方法：将</a:t>
            </a:r>
            <a:r>
              <a:rPr lang="en-US" altLang="zh-CN"/>
              <a:t>feature</a:t>
            </a:r>
            <a:r>
              <a:rPr lang="zh-CN" altLang="en-US"/>
              <a:t>导入</a:t>
            </a:r>
            <a:r>
              <a:rPr lang="en-US" altLang="zh-CN"/>
              <a:t>embedding</a:t>
            </a:r>
            <a:r>
              <a:rPr lang="zh-CN" altLang="en-US"/>
              <a:t>空间，不过作者说这种方法会失效。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作者的方法：利用途径一产生的</a:t>
            </a:r>
            <a:r>
              <a:rPr lang="en-US" altLang="zh-CN"/>
              <a:t>W</a:t>
            </a:r>
            <a:r>
              <a:rPr lang="zh-CN" altLang="en-US"/>
              <a:t>权重矩阵，实现此功能。</a:t>
            </a:r>
            <a:endParaRPr lang="en-US" altLang="zh-CN"/>
          </a:p>
          <a:p>
            <a:r>
              <a:rPr lang="zh-CN" altLang="en-US"/>
              <a:t>衡量不同类之间特征差距的矩阵如下，作者试过除了减法之外的很多方法最终发现都不如减法，式子中的两个参数通过全连接层学习得到。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84205A-0DAD-473E-A9EE-3F5EC79A2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39" y="2879035"/>
            <a:ext cx="4869480" cy="549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32DE48-8D1B-4A94-9875-26C87C8F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48" y="3586834"/>
            <a:ext cx="5337954" cy="8684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C913F-DA2E-45BD-825E-A5A2936DC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51" y="5294564"/>
            <a:ext cx="6019561" cy="8461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1291F0-4454-4C47-99CE-D6DD04FED1BF}"/>
              </a:ext>
            </a:extLst>
          </p:cNvPr>
          <p:cNvSpPr txBox="1"/>
          <p:nvPr/>
        </p:nvSpPr>
        <p:spPr>
          <a:xfrm>
            <a:off x="1923689" y="4702515"/>
            <a:ext cx="23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Contrasive loss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83186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网络结构图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DA35358-CDA1-4FE4-BDCC-AD2E5249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25" y="986400"/>
            <a:ext cx="10221751" cy="4639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FA7EFD-22A5-4284-A11B-55162B186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3" y="5705233"/>
            <a:ext cx="3872916" cy="7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</a:t>
            </a:r>
            <a:r>
              <a:rPr lang="en-US" altLang="zh-CN"/>
              <a:t>——</a:t>
            </a:r>
            <a:r>
              <a:rPr lang="zh-CN" altLang="en-US"/>
              <a:t>可视化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1FFCF80-FA2A-47C8-8C63-69DB2560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1365700"/>
            <a:ext cx="8574156" cy="41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1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</a:t>
            </a:r>
            <a:r>
              <a:rPr lang="en-US" altLang="zh-CN"/>
              <a:t>——</a:t>
            </a:r>
            <a:r>
              <a:rPr lang="zh-CN" altLang="en-US"/>
              <a:t>基本可以使</a:t>
            </a:r>
            <a:r>
              <a:rPr lang="en-US" altLang="zh-CN"/>
              <a:t>acc</a:t>
            </a:r>
            <a:r>
              <a:rPr lang="zh-CN" altLang="en-US"/>
              <a:t>涨</a:t>
            </a:r>
            <a:r>
              <a:rPr lang="en-US" altLang="zh-CN"/>
              <a:t>3</a:t>
            </a:r>
            <a:r>
              <a:rPr lang="zh-CN" altLang="en-US"/>
              <a:t>个点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BA7E597-CD5B-419F-973C-3BBC90E03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4" y="1288745"/>
            <a:ext cx="6541960" cy="46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GhostNet</a:t>
            </a:r>
            <a:r>
              <a:rPr lang="zh-CN" altLang="en-US"/>
              <a:t>思路与前提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89E1ADC-F802-4D08-BE95-CBB5D3D5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9" y="1677658"/>
            <a:ext cx="5608872" cy="35026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A53812-8B11-4976-B1E9-4B714550E8EB}"/>
              </a:ext>
            </a:extLst>
          </p:cNvPr>
          <p:cNvSpPr txBox="1"/>
          <p:nvPr/>
        </p:nvSpPr>
        <p:spPr>
          <a:xfrm>
            <a:off x="6188765" y="2703442"/>
            <a:ext cx="5009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中存在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有助于提升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，但是会增加网络负担。作者的思路就是让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特征通过非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特征产生。从而在保证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的同时减少参数量，提高网络速度。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扩充。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54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Ghost</a:t>
            </a:r>
            <a:r>
              <a:rPr lang="zh-CN" altLang="en-US"/>
              <a:t>可以被线性产生吗？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6DF61A9-3E2B-47FF-A0A1-F2D5A4BF5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1" y="1631441"/>
            <a:ext cx="6771861" cy="300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133E10-3CDB-40B3-B07E-34BA8B9D3743}"/>
              </a:ext>
            </a:extLst>
          </p:cNvPr>
          <p:cNvSpPr txBox="1"/>
          <p:nvPr/>
        </p:nvSpPr>
        <p:spPr>
          <a:xfrm>
            <a:off x="3061252" y="5234609"/>
            <a:ext cx="638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红框为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，绿框为通过线性变换产生的。</a:t>
            </a:r>
          </a:p>
        </p:txBody>
      </p:sp>
    </p:spTree>
    <p:extLst>
      <p:ext uri="{BB962C8B-B14F-4D97-AF65-F5344CB8AC3E}">
        <p14:creationId xmlns:p14="http://schemas.microsoft.com/office/powerpoint/2010/main" val="2690874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如何产生</a:t>
            </a:r>
            <a:r>
              <a:rPr lang="en-US" altLang="zh-CN"/>
              <a:t>Ghost</a:t>
            </a:r>
            <a:r>
              <a:rPr lang="zh-CN" altLang="en-US"/>
              <a:t>特征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22FFAAC-E1E1-4560-A5C2-75481EB9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196363"/>
            <a:ext cx="5774634" cy="50598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6A240-4C9A-48C8-879C-CBEB4272CBE0}"/>
              </a:ext>
            </a:extLst>
          </p:cNvPr>
          <p:cNvSpPr txBox="1"/>
          <p:nvPr/>
        </p:nvSpPr>
        <p:spPr>
          <a:xfrm>
            <a:off x="6874565" y="3008242"/>
            <a:ext cx="4946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l-GR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为卷积核，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depthwise.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，作者建议大小为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可以添加超参数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控制每个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数量，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的总数越多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越高，越不“轻量”。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总数一定，自己产生的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越多，效果越差。</a:t>
            </a:r>
          </a:p>
        </p:txBody>
      </p:sp>
    </p:spTree>
    <p:extLst>
      <p:ext uri="{BB962C8B-B14F-4D97-AF65-F5344CB8AC3E}">
        <p14:creationId xmlns:p14="http://schemas.microsoft.com/office/powerpoint/2010/main" val="244560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网络够轻量吗？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94E0F34-2941-4F82-86C8-7F46B58D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4" y="1547640"/>
            <a:ext cx="6107328" cy="402554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2E17A1B-CE5B-401A-BEF0-8C4C09B14AAE}"/>
              </a:ext>
            </a:extLst>
          </p:cNvPr>
          <p:cNvSpPr txBox="1"/>
          <p:nvPr/>
        </p:nvSpPr>
        <p:spPr>
          <a:xfrm>
            <a:off x="7792277" y="3402498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参数压缩比与加速比均约等于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depthwise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的数量。</a:t>
            </a:r>
          </a:p>
        </p:txBody>
      </p:sp>
    </p:spTree>
    <p:extLst>
      <p:ext uri="{BB962C8B-B14F-4D97-AF65-F5344CB8AC3E}">
        <p14:creationId xmlns:p14="http://schemas.microsoft.com/office/powerpoint/2010/main" val="1969661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网络结果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72395B8-ADB9-48F6-96B3-E1D96E0D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8" y="1542172"/>
            <a:ext cx="7312240" cy="3308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9C6AD-23FA-4521-8253-C99892ED9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4" y="1452286"/>
            <a:ext cx="4915586" cy="39534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3545EB-30B7-43E5-8478-ACC12CF27428}"/>
              </a:ext>
            </a:extLst>
          </p:cNvPr>
          <p:cNvSpPr txBox="1"/>
          <p:nvPr/>
        </p:nvSpPr>
        <p:spPr>
          <a:xfrm>
            <a:off x="2305878" y="5677044"/>
            <a:ext cx="60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从论文结果看</a:t>
            </a:r>
            <a:r>
              <a:rPr lang="en-US" altLang="zh-CN"/>
              <a:t>efficientNet</a:t>
            </a:r>
            <a:r>
              <a:rPr lang="zh-CN" altLang="en-US"/>
              <a:t>在参数量与</a:t>
            </a:r>
            <a:r>
              <a:rPr lang="en-US" altLang="zh-CN"/>
              <a:t>acc</a:t>
            </a:r>
            <a:r>
              <a:rPr lang="zh-CN" altLang="en-US"/>
              <a:t>之间的权衡更好。</a:t>
            </a:r>
          </a:p>
        </p:txBody>
      </p:sp>
    </p:spTree>
    <p:extLst>
      <p:ext uri="{BB962C8B-B14F-4D97-AF65-F5344CB8AC3E}">
        <p14:creationId xmlns:p14="http://schemas.microsoft.com/office/powerpoint/2010/main" val="1621306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Channel Interaction</a:t>
            </a:r>
            <a:r>
              <a:rPr lang="zh-CN" altLang="en-US"/>
              <a:t>目的及方法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1DD24EF-9FFA-4561-A52B-3FFCAC9B8480}"/>
              </a:ext>
            </a:extLst>
          </p:cNvPr>
          <p:cNvSpPr txBox="1"/>
          <p:nvPr/>
        </p:nvSpPr>
        <p:spPr>
          <a:xfrm>
            <a:off x="1643270" y="1378226"/>
            <a:ext cx="8428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网络的主要目的是通过</a:t>
            </a:r>
            <a:r>
              <a:rPr lang="en-US" altLang="zh-CN"/>
              <a:t>feature map</a:t>
            </a:r>
            <a:r>
              <a:rPr lang="zh-CN" altLang="en-US"/>
              <a:t>之间的融合，使得特征提取器更加具有判别性，更能胜任图像细粒度分类任务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两个途径：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1) </a:t>
            </a:r>
            <a:r>
              <a:rPr lang="zh-CN" altLang="en-US"/>
              <a:t>使网络的关注点更加聚焦于事物之间的不同区域。</a:t>
            </a:r>
            <a:endParaRPr lang="en-US" altLang="zh-CN"/>
          </a:p>
          <a:p>
            <a:r>
              <a:rPr lang="en-US" altLang="zh-CN"/>
              <a:t>    2) </a:t>
            </a:r>
            <a:r>
              <a:rPr lang="zh-CN" altLang="en-US"/>
              <a:t>对于两类不同的事物，提取到的特征的差异应该比同类物体之间的差异更大。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55381-9EB6-4888-9A97-57384CB9C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5" y="3320582"/>
            <a:ext cx="5832143" cy="28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途径一，融合互补的</a:t>
            </a:r>
            <a:r>
              <a:rPr lang="en-US" altLang="zh-CN"/>
              <a:t>feature map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4A98044-756A-4AE3-97B5-80FC60E0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392631"/>
            <a:ext cx="5773758" cy="4692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EFD040-4C09-401B-8A39-E98D82F977FB}"/>
              </a:ext>
            </a:extLst>
          </p:cNvPr>
          <p:cNvSpPr txBox="1"/>
          <p:nvPr/>
        </p:nvSpPr>
        <p:spPr>
          <a:xfrm>
            <a:off x="6821555" y="2551837"/>
            <a:ext cx="4532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不同</a:t>
            </a:r>
            <a:r>
              <a:rPr lang="en-US" altLang="zh-CN"/>
              <a:t>channel</a:t>
            </a:r>
            <a:r>
              <a:rPr lang="zh-CN" altLang="en-US"/>
              <a:t>之间，关注点不同，具有一定的互补性。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我们的目的就是要选出互补的</a:t>
            </a:r>
            <a:r>
              <a:rPr lang="en-US" altLang="zh-CN"/>
              <a:t>channel</a:t>
            </a:r>
            <a:r>
              <a:rPr lang="zh-CN" altLang="en-US"/>
              <a:t>然后融合，产生新的</a:t>
            </a:r>
            <a:r>
              <a:rPr lang="en-US" altLang="zh-CN"/>
              <a:t>channel</a:t>
            </a:r>
            <a:r>
              <a:rPr lang="zh-CN" altLang="en-US"/>
              <a:t>，这个新的</a:t>
            </a:r>
            <a:r>
              <a:rPr lang="en-US" altLang="zh-CN"/>
              <a:t>channel</a:t>
            </a:r>
            <a:r>
              <a:rPr lang="zh-CN" altLang="en-US"/>
              <a:t>的关注点会更个性。</a:t>
            </a:r>
          </a:p>
        </p:txBody>
      </p:sp>
    </p:spTree>
    <p:extLst>
      <p:ext uri="{BB962C8B-B14F-4D97-AF65-F5344CB8AC3E}">
        <p14:creationId xmlns:p14="http://schemas.microsoft.com/office/powerpoint/2010/main" val="151158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衡量</a:t>
            </a:r>
            <a:r>
              <a:rPr lang="en-US" altLang="zh-CN"/>
              <a:t>channel</a:t>
            </a:r>
            <a:r>
              <a:rPr lang="zh-CN" altLang="en-US"/>
              <a:t>之间互补性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DD91176-2A70-4E80-9990-43728F231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1" y="1258956"/>
            <a:ext cx="5787606" cy="14379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18725A-F3D2-42B5-968C-62D58B20C787}"/>
              </a:ext>
            </a:extLst>
          </p:cNvPr>
          <p:cNvSpPr txBox="1"/>
          <p:nvPr/>
        </p:nvSpPr>
        <p:spPr>
          <a:xfrm>
            <a:off x="8150087" y="1821288"/>
            <a:ext cx="32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是特征提取器提取到特征。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7A80EC-BE8C-4D02-84BD-1ADFD102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4" y="2823046"/>
            <a:ext cx="6139569" cy="12119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285234-BA69-4D09-B09D-EF5F7BA9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84" y="2823046"/>
            <a:ext cx="3332491" cy="9316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A4D588-1DBD-4500-B33C-82762150C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3969136"/>
            <a:ext cx="6979705" cy="23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42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496</Words>
  <Application>Microsoft Office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Office 主题</vt:lpstr>
      <vt:lpstr>                                 论文分享  </vt:lpstr>
      <vt:lpstr>GhostNet思路与前提</vt:lpstr>
      <vt:lpstr>Ghost可以被线性产生吗？</vt:lpstr>
      <vt:lpstr>如何产生Ghost特征</vt:lpstr>
      <vt:lpstr>网络够轻量吗？</vt:lpstr>
      <vt:lpstr>网络结果</vt:lpstr>
      <vt:lpstr>Channel Interaction目的及方法</vt:lpstr>
      <vt:lpstr>途径一，融合互补的feature map</vt:lpstr>
      <vt:lpstr>衡量channel之间互补性</vt:lpstr>
      <vt:lpstr>途径二，拉大不同类之间的特征差距</vt:lpstr>
      <vt:lpstr>网络结构图</vt:lpstr>
      <vt:lpstr>结果——可视化</vt:lpstr>
      <vt:lpstr>结果——基本可以使acc涨3个点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yuan lei</cp:lastModifiedBy>
  <cp:revision>94</cp:revision>
  <dcterms:created xsi:type="dcterms:W3CDTF">2014-04-01T11:22:20Z</dcterms:created>
  <dcterms:modified xsi:type="dcterms:W3CDTF">2020-03-02T07:56:53Z</dcterms:modified>
</cp:coreProperties>
</file>