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2"/>
    <p:restoredTop sz="94676"/>
  </p:normalViewPr>
  <p:slideViewPr>
    <p:cSldViewPr snapToGrid="0" snapToObjects="1">
      <p:cViewPr varScale="1">
        <p:scale>
          <a:sx n="129" d="100"/>
          <a:sy n="129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F71A127-7117-8D47-B643-0FCBBC4A4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306" y="2342763"/>
            <a:ext cx="6831673" cy="1086237"/>
          </a:xfrm>
        </p:spPr>
        <p:txBody>
          <a:bodyPr/>
          <a:lstStyle/>
          <a:p>
            <a:r>
              <a:rPr kumimoji="1" lang="en-US" altLang="zh-CN" sz="4400" dirty="0" err="1"/>
              <a:t>SiamMOT</a:t>
            </a:r>
            <a:r>
              <a:rPr kumimoji="1" lang="zh-CN" altLang="en-US" sz="4400" dirty="0"/>
              <a:t>的改进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9439D-A412-EA4A-BB64-E7E1D097BB5F}"/>
              </a:ext>
            </a:extLst>
          </p:cNvPr>
          <p:cNvSpPr txBox="1"/>
          <p:nvPr/>
        </p:nvSpPr>
        <p:spPr>
          <a:xfrm>
            <a:off x="6823710" y="3954780"/>
            <a:ext cx="13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2019.10.25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7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ADF8-6214-2843-AE5C-97B04916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2971"/>
            <a:ext cx="9601200" cy="1485900"/>
          </a:xfrm>
        </p:spPr>
        <p:txBody>
          <a:bodyPr/>
          <a:lstStyle/>
          <a:p>
            <a:r>
              <a:rPr kumimoji="1" lang="zh-CN" altLang="en-US" dirty="0"/>
              <a:t>数据清洗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93AE2-801C-CA45-8E2E-A248839F85CC}"/>
              </a:ext>
            </a:extLst>
          </p:cNvPr>
          <p:cNvSpPr/>
          <p:nvPr/>
        </p:nvSpPr>
        <p:spPr>
          <a:xfrm>
            <a:off x="1609282" y="2040189"/>
            <a:ext cx="94392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/>
              <a:t>清洗（</a:t>
            </a:r>
            <a:r>
              <a:rPr kumimoji="1" lang="en-US" altLang="zh-CN" sz="2400" dirty="0"/>
              <a:t>move/size</a:t>
            </a:r>
            <a:r>
              <a:rPr kumimoji="1" lang="zh-CN" altLang="en-US" sz="2400" dirty="0"/>
              <a:t>）过高的数据。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去除一部分位移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的数据。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人工制造</a:t>
            </a:r>
            <a:r>
              <a:rPr kumimoji="1" lang="en-US" altLang="zh-CN" sz="2400" dirty="0"/>
              <a:t>shift</a:t>
            </a:r>
            <a:r>
              <a:rPr kumimoji="1" lang="zh-CN" altLang="en-US" sz="2400" dirty="0"/>
              <a:t>数据，增加样本多样性。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清洗后训练的最后模型提交测试。测试集</a:t>
            </a:r>
            <a:r>
              <a:rPr kumimoji="1" lang="en-US" altLang="zh-CN" sz="2400" dirty="0"/>
              <a:t>MOTA</a:t>
            </a:r>
            <a:r>
              <a:rPr kumimoji="1" lang="zh-CN" altLang="en-US" sz="2400" dirty="0"/>
              <a:t>达到</a:t>
            </a:r>
            <a:r>
              <a:rPr kumimoji="1" lang="en-US" altLang="zh-CN" sz="2400" dirty="0"/>
              <a:t>52.1</a:t>
            </a:r>
          </a:p>
          <a:p>
            <a:pPr marL="342900" indent="-342900">
              <a:buAutoNum type="arabicPeriod"/>
            </a:pPr>
            <a:r>
              <a:rPr kumimoji="1" lang="zh-CN" altLang="en-US" sz="2400" dirty="0"/>
              <a:t>目前从模型层面，我个人觉得已经到达一个极限了，开始想办法从其他途径提升性能。</a:t>
            </a:r>
            <a:endParaRPr kumimoji="1" lang="en-US" altLang="zh-CN" sz="2400" dirty="0"/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7617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ADF8-6214-2843-AE5C-97B04916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2971"/>
            <a:ext cx="9601200" cy="1485900"/>
          </a:xfrm>
        </p:spPr>
        <p:txBody>
          <a:bodyPr/>
          <a:lstStyle/>
          <a:p>
            <a:r>
              <a:rPr kumimoji="1" lang="zh-CN" altLang="en-US" dirty="0"/>
              <a:t>尝试修改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及模型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93AE2-801C-CA45-8E2E-A248839F85CC}"/>
              </a:ext>
            </a:extLst>
          </p:cNvPr>
          <p:cNvSpPr/>
          <p:nvPr/>
        </p:nvSpPr>
        <p:spPr>
          <a:xfrm>
            <a:off x="1609282" y="2040189"/>
            <a:ext cx="94392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/>
              <a:t>现在输出是绝对的像素值归一化到</a:t>
            </a:r>
            <a:r>
              <a:rPr kumimoji="1" lang="en-US" altLang="zh-CN" sz="2400" dirty="0"/>
              <a:t>[-1,1]</a:t>
            </a:r>
            <a:r>
              <a:rPr kumimoji="1" lang="zh-CN" altLang="en-US" sz="2400" dirty="0"/>
              <a:t>区间。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尝试把输出改成预测（</a:t>
            </a:r>
            <a:r>
              <a:rPr kumimoji="1" lang="en-US" altLang="zh-CN" sz="2400" dirty="0"/>
              <a:t>move/size</a:t>
            </a:r>
            <a:r>
              <a:rPr kumimoji="1" lang="zh-CN" altLang="en-US" sz="2400" dirty="0"/>
              <a:t>），即预测目标运动绝对像素与目标大小的比值。训练后发现</a:t>
            </a:r>
            <a:r>
              <a:rPr kumimoji="1" lang="en-US" altLang="zh-CN" sz="2400" dirty="0"/>
              <a:t>loss</a:t>
            </a:r>
            <a:r>
              <a:rPr kumimoji="1" lang="zh-CN" altLang="en-US" sz="2400" dirty="0"/>
              <a:t>无法收敛，且训练出的模型效果很差，放弃这个方案。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现在只预测了目标的移动</a:t>
            </a:r>
            <a:r>
              <a:rPr lang="el-GR" altLang="zh-CN" sz="2400" dirty="0" err="1"/>
              <a:t>Δx</a:t>
            </a:r>
            <a:r>
              <a:rPr lang="zh-CN" altLang="en-US" sz="2400" dirty="0"/>
              <a:t>，</a:t>
            </a:r>
            <a:r>
              <a:rPr lang="el-GR" altLang="zh-CN" sz="2400" dirty="0" err="1"/>
              <a:t>Δy</a:t>
            </a:r>
            <a:r>
              <a:rPr lang="zh-CN" altLang="en-US" sz="2400" dirty="0"/>
              <a:t>，尝试加入对</a:t>
            </a:r>
            <a:r>
              <a:rPr lang="el-GR" altLang="zh-CN" sz="2400" dirty="0" err="1"/>
              <a:t>Δw</a:t>
            </a:r>
            <a:r>
              <a:rPr lang="zh-CN" altLang="el-GR" sz="2400" dirty="0"/>
              <a:t>和</a:t>
            </a:r>
            <a:r>
              <a:rPr lang="el-GR" altLang="zh-CN" sz="2400" dirty="0" err="1"/>
              <a:t>Δh</a:t>
            </a:r>
            <a:r>
              <a:rPr lang="zh-CN" altLang="el-GR" sz="2400" dirty="0"/>
              <a:t>的</a:t>
            </a:r>
            <a:r>
              <a:rPr lang="zh-CN" altLang="en-US" sz="2400" dirty="0"/>
              <a:t>预测，发现也无法训练收敛，现有信息应该不足以预测尺度变化。之后要思考如何预测目标的尺度变化。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尝试加入</a:t>
            </a:r>
            <a:r>
              <a:rPr kumimoji="1" lang="en-US" altLang="zh-CN" sz="2400" dirty="0"/>
              <a:t>attention</a:t>
            </a:r>
            <a:r>
              <a:rPr kumimoji="1" lang="zh-CN" altLang="en-US" sz="2400" dirty="0"/>
              <a:t>或利用人群移动信息，但发现代码工作量比较大，由于目前时间紧，暂时搁置。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5820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ADF8-6214-2843-AE5C-97B04916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72" y="202482"/>
            <a:ext cx="9601200" cy="1485900"/>
          </a:xfrm>
        </p:spPr>
        <p:txBody>
          <a:bodyPr/>
          <a:lstStyle/>
          <a:p>
            <a:r>
              <a:rPr kumimoji="1" lang="zh-CN" altLang="en-US" dirty="0"/>
              <a:t>尝试隔帧预测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93AE2-801C-CA45-8E2E-A248839F85CC}"/>
              </a:ext>
            </a:extLst>
          </p:cNvPr>
          <p:cNvSpPr/>
          <p:nvPr/>
        </p:nvSpPr>
        <p:spPr>
          <a:xfrm>
            <a:off x="1563328" y="1014634"/>
            <a:ext cx="99002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/>
              <a:t>因为发现连续两帧很多目标的运动量很小，不利于预测。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尝试加入隔帧预测机制。比如原来是由第</a:t>
            </a:r>
            <a:r>
              <a:rPr kumimoji="1" lang="en-US" altLang="zh-CN" sz="2000" dirty="0"/>
              <a:t>n-1</a:t>
            </a:r>
            <a:r>
              <a:rPr kumimoji="1" lang="zh-CN" altLang="en-US" sz="2000" dirty="0"/>
              <a:t>帧预测第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帧，现在改成第</a:t>
            </a:r>
            <a:r>
              <a:rPr kumimoji="1" lang="en-US" altLang="zh-CN" sz="2000" dirty="0"/>
              <a:t>n-2</a:t>
            </a:r>
            <a:r>
              <a:rPr kumimoji="1" lang="zh-CN" altLang="en-US" sz="2000" dirty="0"/>
              <a:t>帧预测第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帧，或者第</a:t>
            </a:r>
            <a:r>
              <a:rPr kumimoji="1" lang="en-US" altLang="zh-CN" sz="2000" dirty="0"/>
              <a:t>n-3</a:t>
            </a:r>
            <a:r>
              <a:rPr kumimoji="1" lang="zh-CN" altLang="en-US" sz="2000" dirty="0"/>
              <a:t>帧预测第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帧。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还在尝试比如第</a:t>
            </a:r>
            <a:r>
              <a:rPr kumimoji="1" lang="en-US" altLang="zh-CN" sz="2000" dirty="0"/>
              <a:t>n-1</a:t>
            </a:r>
            <a:r>
              <a:rPr kumimoji="1" lang="zh-CN" altLang="en-US" sz="2000" dirty="0"/>
              <a:t>帧、第</a:t>
            </a:r>
            <a:r>
              <a:rPr kumimoji="1" lang="en-US" altLang="zh-CN" sz="2000" dirty="0"/>
              <a:t>n-2</a:t>
            </a:r>
            <a:r>
              <a:rPr kumimoji="1" lang="zh-CN" altLang="en-US" sz="2000" dirty="0"/>
              <a:t>帧、第</a:t>
            </a:r>
            <a:r>
              <a:rPr kumimoji="1" lang="en-US" altLang="zh-CN" sz="2000" dirty="0"/>
              <a:t>n-3</a:t>
            </a:r>
            <a:r>
              <a:rPr kumimoji="1" lang="zh-CN" altLang="en-US" sz="2000" dirty="0"/>
              <a:t>帧都预测第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帧，然后把这三组对第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帧的预测结果进行融合。今天早上提交一次</a:t>
            </a:r>
            <a:r>
              <a:rPr kumimoji="1" lang="en-US" altLang="zh-CN" sz="2000" dirty="0"/>
              <a:t>test</a:t>
            </a:r>
            <a:r>
              <a:rPr kumimoji="1" lang="zh-CN" altLang="en-US" sz="2000" dirty="0"/>
              <a:t>集，是</a:t>
            </a:r>
            <a:r>
              <a:rPr kumimoji="1" lang="en-US" altLang="zh-CN" sz="2000" dirty="0"/>
              <a:t>n-1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n-2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n-3</a:t>
            </a:r>
            <a:r>
              <a:rPr kumimoji="1" lang="zh-CN" altLang="en-US" sz="2000" dirty="0"/>
              <a:t>的结果融合，达到了</a:t>
            </a:r>
            <a:r>
              <a:rPr kumimoji="1" lang="en-US" altLang="zh-CN" sz="2000" dirty="0"/>
              <a:t>MOTA52.9</a:t>
            </a:r>
            <a:r>
              <a:rPr kumimoji="1" lang="zh-CN" altLang="en-US" sz="2000" dirty="0"/>
              <a:t>，说明这种方法是很有效的，之后继续进行实验，应该还有提升的余地。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而且因为没有使用未来帧的信息，所以这种方法还是</a:t>
            </a:r>
            <a:r>
              <a:rPr kumimoji="1" lang="en-US" altLang="zh-CN" sz="2000" dirty="0"/>
              <a:t>online</a:t>
            </a:r>
            <a:r>
              <a:rPr kumimoji="1" lang="zh-CN" altLang="en-US" sz="2000" dirty="0"/>
              <a:t>的。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2A61C7-159E-6A41-BAA4-A665B2B8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4596917"/>
            <a:ext cx="11357113" cy="205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5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ADF8-6214-2843-AE5C-97B04916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61" y="132908"/>
            <a:ext cx="9601200" cy="1485900"/>
          </a:xfrm>
        </p:spPr>
        <p:txBody>
          <a:bodyPr/>
          <a:lstStyle/>
          <a:p>
            <a:r>
              <a:rPr kumimoji="1" lang="zh-CN" altLang="en-US" dirty="0"/>
              <a:t>重画模型示意图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D8FC42-1DA8-3F4E-8DB0-29EF3064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0" y="388173"/>
            <a:ext cx="8324235" cy="572384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EFAD15E-3EFC-1940-9D40-D6EBB7E718D5}"/>
              </a:ext>
            </a:extLst>
          </p:cNvPr>
          <p:cNvSpPr/>
          <p:nvPr/>
        </p:nvSpPr>
        <p:spPr>
          <a:xfrm>
            <a:off x="2067340" y="5911964"/>
            <a:ext cx="9900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/>
              <a:t>图中</a:t>
            </a:r>
            <a:r>
              <a:rPr kumimoji="1" lang="en-US" altLang="zh-CN" sz="2000" dirty="0"/>
              <a:t>k*k</a:t>
            </a:r>
            <a:r>
              <a:rPr kumimoji="1" lang="zh-CN" altLang="en-US" sz="2000" dirty="0"/>
              <a:t>为</a:t>
            </a:r>
            <a:r>
              <a:rPr kumimoji="1" lang="en-US" altLang="zh-CN" sz="2000" dirty="0"/>
              <a:t>search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region</a:t>
            </a:r>
            <a:r>
              <a:rPr kumimoji="1" lang="zh-CN" altLang="en-US" sz="2000" dirty="0"/>
              <a:t>，以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*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为例画的图，实际模型中设置为</a:t>
            </a:r>
            <a:r>
              <a:rPr kumimoji="1" lang="en-US" altLang="zh-CN" sz="2000" dirty="0"/>
              <a:t>11</a:t>
            </a:r>
            <a:r>
              <a:rPr kumimoji="1" lang="zh-CN" altLang="en-US" sz="2000" dirty="0"/>
              <a:t>*</a:t>
            </a:r>
            <a:r>
              <a:rPr kumimoji="1" lang="en-US" altLang="zh-CN" sz="2000" dirty="0"/>
              <a:t>11.</a:t>
            </a:r>
          </a:p>
        </p:txBody>
      </p:sp>
    </p:spTree>
    <p:extLst>
      <p:ext uri="{BB962C8B-B14F-4D97-AF65-F5344CB8AC3E}">
        <p14:creationId xmlns:p14="http://schemas.microsoft.com/office/powerpoint/2010/main" val="386043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0D17-BDCD-6044-9D86-26E59ABA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BF3842-56A5-D34B-9D1E-0F6EEA451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683" y="2104697"/>
            <a:ext cx="9601200" cy="358140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继续实验，尝试提升性能。</a:t>
            </a:r>
            <a:endParaRPr lang="en-US" altLang="zh-CN" dirty="0"/>
          </a:p>
          <a:p>
            <a:r>
              <a:rPr lang="zh-CN" altLang="en-US" dirty="0"/>
              <a:t>进行一些数据分析，比如隔帧后目标运动像素值的分布情况。还有量化分析</a:t>
            </a:r>
            <a:r>
              <a:rPr lang="en-US" altLang="zh-CN" dirty="0"/>
              <a:t>FN</a:t>
            </a:r>
            <a:r>
              <a:rPr lang="zh-CN" altLang="en-US" dirty="0"/>
              <a:t>高的原因等等。让论文更加有理有据。</a:t>
            </a:r>
            <a:endParaRPr lang="en-US" altLang="zh-CN" dirty="0"/>
          </a:p>
          <a:p>
            <a:r>
              <a:rPr lang="zh-CN" altLang="en-US" dirty="0"/>
              <a:t>开始论文撰写，这次尽量吸取教训，把论文写的更好。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8032608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9414</TotalTime>
  <Words>444</Words>
  <Application>Microsoft Macintosh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Franklin Gothic Book</vt:lpstr>
      <vt:lpstr>剪切</vt:lpstr>
      <vt:lpstr>PowerPoint 演示文稿</vt:lpstr>
      <vt:lpstr>数据清洗</vt:lpstr>
      <vt:lpstr>尝试修改label及模型</vt:lpstr>
      <vt:lpstr>尝试隔帧预测</vt:lpstr>
      <vt:lpstr>重画模型示意图</vt:lpstr>
      <vt:lpstr>后续计划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138</cp:revision>
  <cp:lastPrinted>2019-10-15T08:50:17Z</cp:lastPrinted>
  <dcterms:created xsi:type="dcterms:W3CDTF">2019-10-12T01:33:05Z</dcterms:created>
  <dcterms:modified xsi:type="dcterms:W3CDTF">2019-10-25T09:06:07Z</dcterms:modified>
</cp:coreProperties>
</file>