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56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451-01AF-4EA7-8D96-C46AF369EF35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1635-C1F4-494F-AAEC-EE574152A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56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451-01AF-4EA7-8D96-C46AF369EF35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1635-C1F4-494F-AAEC-EE574152A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3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451-01AF-4EA7-8D96-C46AF369EF35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1635-C1F4-494F-AAEC-EE574152A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6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451-01AF-4EA7-8D96-C46AF369EF35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1635-C1F4-494F-AAEC-EE574152A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59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451-01AF-4EA7-8D96-C46AF369EF35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1635-C1F4-494F-AAEC-EE574152A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95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451-01AF-4EA7-8D96-C46AF369EF35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1635-C1F4-494F-AAEC-EE574152A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451-01AF-4EA7-8D96-C46AF369EF35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1635-C1F4-494F-AAEC-EE574152A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05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451-01AF-4EA7-8D96-C46AF369EF35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1635-C1F4-494F-AAEC-EE574152A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3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451-01AF-4EA7-8D96-C46AF369EF35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1635-C1F4-494F-AAEC-EE574152A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0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451-01AF-4EA7-8D96-C46AF369EF35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1635-C1F4-494F-AAEC-EE574152A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0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451-01AF-4EA7-8D96-C46AF369EF35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1635-C1F4-494F-AAEC-EE574152A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6451-01AF-4EA7-8D96-C46AF369EF35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1635-C1F4-494F-AAEC-EE574152A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4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9811"/>
            <a:ext cx="10515600" cy="5487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微博热榜 </a:t>
            </a:r>
            <a:r>
              <a:rPr lang="en-US" altLang="zh-CN" dirty="0" smtClean="0"/>
              <a:t>mid</a:t>
            </a:r>
            <a:r>
              <a:rPr lang="zh-CN" altLang="en-US" dirty="0" smtClean="0"/>
              <a:t>爬取       难点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动态加载网页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看</a:t>
            </a:r>
            <a:r>
              <a:rPr lang="zh-CN" altLang="en-US" dirty="0" smtClean="0"/>
              <a:t>论文，</a:t>
            </a:r>
            <a:r>
              <a:rPr lang="en-US" altLang="zh-CN" dirty="0" smtClean="0"/>
              <a:t>ICCV2017</a:t>
            </a:r>
            <a:r>
              <a:rPr lang="zh-CN" altLang="en-US" dirty="0" smtClean="0"/>
              <a:t>论文分类</a:t>
            </a:r>
            <a:r>
              <a:rPr lang="en-US" altLang="zh-CN" dirty="0"/>
              <a:t> </a:t>
            </a:r>
            <a:r>
              <a:rPr lang="zh-CN" altLang="en-US" dirty="0" smtClean="0"/>
              <a:t>，论文标题及内容词频统计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尝试使用</a:t>
            </a:r>
            <a:r>
              <a:rPr lang="en-US" altLang="zh-CN" dirty="0" err="1" smtClean="0"/>
              <a:t>tensorflow</a:t>
            </a:r>
            <a:r>
              <a:rPr lang="zh-CN" altLang="en-US" dirty="0"/>
              <a:t>、</a:t>
            </a:r>
            <a:r>
              <a:rPr lang="en-US" altLang="zh-CN" dirty="0" err="1" smtClean="0"/>
              <a:t>keras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torch</a:t>
            </a:r>
            <a:r>
              <a:rPr lang="zh-CN" altLang="en-US" dirty="0" smtClean="0"/>
              <a:t>，熟悉编程流程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RCNN   </a:t>
            </a:r>
            <a:r>
              <a:rPr lang="en-US" altLang="zh-CN" dirty="0" err="1"/>
              <a:t>DenseNet</a:t>
            </a:r>
            <a:r>
              <a:rPr lang="en-US" altLang="zh-CN" dirty="0"/>
              <a:t>  </a:t>
            </a:r>
            <a:r>
              <a:rPr lang="zh-CN" altLang="en-US" dirty="0"/>
              <a:t>结构</a:t>
            </a:r>
            <a:r>
              <a:rPr lang="zh-CN" altLang="en-US" dirty="0" smtClean="0"/>
              <a:t>理解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OpenFace</a:t>
            </a:r>
            <a:r>
              <a:rPr lang="en-US" altLang="zh-CN" dirty="0" smtClean="0"/>
              <a:t> </a:t>
            </a:r>
            <a:r>
              <a:rPr lang="zh-CN" altLang="en-US" dirty="0"/>
              <a:t>头部</a:t>
            </a:r>
            <a:r>
              <a:rPr lang="zh-CN" altLang="en-US" dirty="0" smtClean="0"/>
              <a:t>姿态估计</a:t>
            </a:r>
            <a:r>
              <a:rPr lang="en-US" altLang="zh-CN" dirty="0" smtClean="0"/>
              <a:t>Deme  (</a:t>
            </a:r>
            <a:r>
              <a:rPr lang="zh-CN" altLang="en-US" dirty="0" smtClean="0"/>
              <a:t>脸部关键点识别、眼神识别等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调研</a:t>
            </a:r>
            <a:r>
              <a:rPr lang="en-US" altLang="zh-CN" dirty="0" smtClean="0"/>
              <a:t>Autism </a:t>
            </a:r>
            <a:r>
              <a:rPr lang="en-US" altLang="zh-CN" dirty="0" smtClean="0"/>
              <a:t>Diagnosis</a:t>
            </a:r>
            <a:r>
              <a:rPr lang="zh-CN" altLang="en-US" dirty="0" smtClean="0"/>
              <a:t>（未完）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5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4757"/>
            <a:ext cx="12462455" cy="635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4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128" y="82377"/>
            <a:ext cx="10693743" cy="668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4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OpenFace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73428" y="2654574"/>
            <a:ext cx="25715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人脸特征点识别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头部姿态估计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眼神估计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277" y="951728"/>
            <a:ext cx="5876925" cy="447675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4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Machine Learning for</a:t>
            </a:r>
            <a:br>
              <a:rPr lang="en-US" altLang="zh-CN" dirty="0" smtClean="0"/>
            </a:br>
            <a:r>
              <a:rPr lang="en-US" altLang="zh-CN" dirty="0" smtClean="0"/>
              <a:t>Autism Diagnostics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4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800" b="1" dirty="0" smtClean="0"/>
              <a:t>Autism</a:t>
            </a:r>
            <a:endParaRPr lang="zh-CN" altLang="en-US" sz="8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9274" y="229084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Communication </a:t>
            </a:r>
            <a:r>
              <a:rPr lang="en-US" altLang="zh-CN" sz="4400" dirty="0"/>
              <a:t>and </a:t>
            </a:r>
            <a:r>
              <a:rPr lang="en-US" altLang="zh-CN" sz="4400" dirty="0" smtClean="0"/>
              <a:t>language</a:t>
            </a:r>
            <a:endParaRPr lang="en-US" altLang="zh-CN" sz="4400" dirty="0"/>
          </a:p>
          <a:p>
            <a:r>
              <a:rPr lang="en-US" altLang="zh-CN" sz="4400" dirty="0" smtClean="0"/>
              <a:t>Reciprocal </a:t>
            </a:r>
            <a:r>
              <a:rPr lang="en-US" altLang="zh-CN" sz="4400" dirty="0"/>
              <a:t>social </a:t>
            </a:r>
            <a:r>
              <a:rPr lang="en-US" altLang="zh-CN" sz="4400" dirty="0" smtClean="0"/>
              <a:t>interaction</a:t>
            </a:r>
          </a:p>
          <a:p>
            <a:r>
              <a:rPr lang="en-US" altLang="zh-CN" sz="4400" dirty="0" smtClean="0"/>
              <a:t>Restricted </a:t>
            </a:r>
            <a:r>
              <a:rPr lang="en-US" altLang="zh-CN" sz="4400" dirty="0"/>
              <a:t>activities</a:t>
            </a:r>
            <a:r>
              <a:rPr lang="en-US" altLang="zh-CN" sz="4400" dirty="0" smtClean="0"/>
              <a:t> </a:t>
            </a:r>
            <a:br>
              <a:rPr lang="en-US" altLang="zh-CN" sz="4400" dirty="0" smtClean="0"/>
            </a:b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8261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1873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ASD diagnosis as a classification problem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301" y="1128891"/>
            <a:ext cx="8709402" cy="51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3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Screening Tool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ADOS-R,ADI-</a:t>
            </a:r>
            <a:r>
              <a:rPr lang="en-US" altLang="zh-CN" dirty="0" err="1" smtClean="0"/>
              <a:t>R,etc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52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101</Words>
  <Application>Microsoft Office PowerPoint</Application>
  <PresentationFormat>宽屏</PresentationFormat>
  <Paragraphs>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OpenFace</vt:lpstr>
      <vt:lpstr>Machine Learning for Autism Diagnostics</vt:lpstr>
      <vt:lpstr>Autism</vt:lpstr>
      <vt:lpstr>ASD diagnosis as a classification problem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Autism Diagnostics</dc:title>
  <dc:creator>admin</dc:creator>
  <cp:lastModifiedBy>admin</cp:lastModifiedBy>
  <cp:revision>17</cp:revision>
  <dcterms:created xsi:type="dcterms:W3CDTF">2018-07-25T12:20:11Z</dcterms:created>
  <dcterms:modified xsi:type="dcterms:W3CDTF">2018-07-27T12:01:26Z</dcterms:modified>
</cp:coreProperties>
</file>