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717"/>
  </p:normalViewPr>
  <p:slideViewPr>
    <p:cSldViewPr snapToGrid="0" snapToObjects="1">
      <p:cViewPr varScale="1">
        <p:scale>
          <a:sx n="85" d="100"/>
          <a:sy n="85" d="100"/>
        </p:scale>
        <p:origin x="10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1513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用户特征提取</a:t>
            </a:r>
            <a:endParaRPr lang="en-US" sz="6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李安贞</a:t>
            </a:r>
            <a:endParaRPr lang="en-US" altLang="zh-CN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2018.07.19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4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37EA9A-842C-6E4F-8289-AC0647CC6E00}"/>
              </a:ext>
            </a:extLst>
          </p:cNvPr>
          <p:cNvSpPr txBox="1"/>
          <p:nvPr/>
        </p:nvSpPr>
        <p:spPr>
          <a:xfrm>
            <a:off x="389744" y="20986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本周工作进度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5367B5-74AC-504C-88F8-F69435893231}"/>
              </a:ext>
            </a:extLst>
          </p:cNvPr>
          <p:cNvSpPr txBox="1"/>
          <p:nvPr/>
        </p:nvSpPr>
        <p:spPr>
          <a:xfrm>
            <a:off x="389744" y="944381"/>
            <a:ext cx="7109639" cy="2360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1.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用户画像 算法部分 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实现（年龄、性别、地区）预测模块的预处理与特征提取步骤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2.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完善个人微博爬取模块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新增用户微博评论爬取功能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09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37EA9A-842C-6E4F-8289-AC0647CC6E00}"/>
              </a:ext>
            </a:extLst>
          </p:cNvPr>
          <p:cNvSpPr txBox="1"/>
          <p:nvPr/>
        </p:nvSpPr>
        <p:spPr>
          <a:xfrm>
            <a:off x="389744" y="209862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本周工作进度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5367B5-74AC-504C-88F8-F69435893231}"/>
              </a:ext>
            </a:extLst>
          </p:cNvPr>
          <p:cNvSpPr txBox="1"/>
          <p:nvPr/>
        </p:nvSpPr>
        <p:spPr>
          <a:xfrm>
            <a:off x="141300" y="794637"/>
            <a:ext cx="8837808" cy="6514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根据之前给出的用户画像架构，利用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SMP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语料库，得到约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5000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个用户的微博文本、微博标签。利用这些数据，做了数据预处理、特征提取与特征向量化。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特征提取主要包括：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统计特征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（如微博总数、转发数、评论数、微博去重（结合了文本相似度）等等）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时间特征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（活跃天数、各个时间段微博数等等）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文本特征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（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TFIDF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word2vec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爱好特征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（结合上周做的爱好预测模块）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一共有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41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个特征，后面还可以增加更多。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这些特征既可以作为后面神经网络的输入特征，也可以作为人物画像（个人习惯）展示出来。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10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37EA9A-842C-6E4F-8289-AC0647CC6E00}"/>
              </a:ext>
            </a:extLst>
          </p:cNvPr>
          <p:cNvSpPr txBox="1"/>
          <p:nvPr/>
        </p:nvSpPr>
        <p:spPr>
          <a:xfrm>
            <a:off x="389744" y="20986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本周工作进度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5367B5-74AC-504C-88F8-F69435893231}"/>
              </a:ext>
            </a:extLst>
          </p:cNvPr>
          <p:cNvSpPr txBox="1"/>
          <p:nvPr/>
        </p:nvSpPr>
        <p:spPr>
          <a:xfrm>
            <a:off x="96330" y="877004"/>
            <a:ext cx="8837808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下面是一个用户的特征：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545722-0729-5B4C-9C12-3F8E6466E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2717"/>
            <a:ext cx="9144000" cy="479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3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37EA9A-842C-6E4F-8289-AC0647CC6E00}"/>
              </a:ext>
            </a:extLst>
          </p:cNvPr>
          <p:cNvSpPr txBox="1"/>
          <p:nvPr/>
        </p:nvSpPr>
        <p:spPr>
          <a:xfrm>
            <a:off x="389744" y="209862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下周工作安排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5367B5-74AC-504C-88F8-F69435893231}"/>
              </a:ext>
            </a:extLst>
          </p:cNvPr>
          <p:cNvSpPr txBox="1"/>
          <p:nvPr/>
        </p:nvSpPr>
        <p:spPr>
          <a:xfrm>
            <a:off x="389744" y="944381"/>
            <a:ext cx="7300210" cy="282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1.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用户画像 算法部分 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完成（年龄、性别、地区）预测模块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初步构想是做二层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stack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模型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2.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微博热搜榜新闻爬取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与赵梓豪、刘涛合作完成，我负责数据处理与存储部分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61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248</Words>
  <Application>Microsoft Macintosh PowerPoint</Application>
  <PresentationFormat>全屏显示(4:3)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PingFang SC</vt:lpstr>
      <vt:lpstr>Arial</vt:lpstr>
      <vt:lpstr>Calibri</vt:lpstr>
      <vt:lpstr>Office Theme</vt:lpstr>
      <vt:lpstr>用户特征提取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liang song</cp:lastModifiedBy>
  <cp:revision>4</cp:revision>
  <dcterms:created xsi:type="dcterms:W3CDTF">2014-01-14T12:05:24Z</dcterms:created>
  <dcterms:modified xsi:type="dcterms:W3CDTF">2018-07-19T13:19:03Z</dcterms:modified>
</cp:coreProperties>
</file>