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14D5F-745B-453C-8075-964F16FA8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8784F-3F4D-4F20-8FA5-7E6FC49B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E7BF8-3489-4E62-B593-A412B73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1A0E9-3D8B-4F8E-899A-5D90F772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173DC-770D-40C1-864F-796A5C19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1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0296-28BC-43E8-AF83-BDAD1237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78DEA-899E-4001-B7D3-E7D9952F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B163-0BCA-4519-8C32-32968530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8A4EF-B7B4-4A4E-90E2-1A76A30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6F568-E7FD-454E-B6CE-FAF37576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4BA12-8F10-43F5-8D11-2BAA67B79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7189B-1925-44C8-A8A6-36A924920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44A08-521C-4F0B-8446-587294A5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E280F-7B7C-48D3-8131-1338DD62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5A69C-4F87-4092-94B4-0BB2FA3D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3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5FB9D-A529-4325-ADF6-9529AA3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E230F-779C-4052-8CAD-3428A1B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8D554-7C36-4B06-AEE4-1A653C4B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844C4-6DEA-4DF5-AC3D-4477FEA7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1318A-4809-418D-957E-5FF3779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5247-4A64-4315-9549-A62C3F12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45E92-7497-4496-91C5-8F5F23FF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201B-5579-4243-8CAF-B426CD7F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700CD-0F69-4F54-9C0D-BF0E2553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7E68B-9D92-4FA0-AE56-CFF09355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D909B-16CC-4B9E-874E-7F09497C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3BF4-A76B-4A69-B055-AEF6F2FD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8F7EF-A639-4570-BDC0-180D1557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BE8C9-F2FC-40E5-BD96-17A33564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96F1-9BD7-453C-9DF1-186CA22B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E2C66-B48D-4F3F-B01E-51FF0EC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CA06-5F61-4405-A4BF-F9DFAB61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E7D2F-F898-45F9-B01F-FCD08E19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719F3-ABFC-4E39-8DEB-E54F23E1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9C950-F10D-448E-BB35-D2E1977D9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7EAE0F-30E2-4E17-BBF7-484A01B8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CAD53-757D-4F42-A4C9-F1F6F69A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3AD64-6AC0-44D9-AC36-0D27B85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B7A83A-8A82-402F-86B2-D664B594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BCC72-A7AC-4732-866E-0931419C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31694-543D-479F-BB98-D9538F84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034A1-DBC3-4843-9C70-33DECAA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A579E-55BD-42DF-8C70-A8F0DCBA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B9DAAB-36B6-4540-A955-29426B88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7A9060-9C01-4625-9290-EEFE1D9A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888DE5-59D0-498E-B1EB-9B29F1A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E8846-5656-477B-B26B-F7E410A9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C2194-B40E-4DF5-9EDB-52A7C571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5C3F6-1ED3-4A49-9DF1-92F09BA4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1951F-9845-45BC-8F00-2F1FE096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B3A98-0A44-4AC4-AC70-935C5DB7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5BC79-948F-47D9-904E-FF4EA50B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2ED83-B05C-4DAE-B320-536861AD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80FF6A-6960-4895-A067-BD1002F70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09BD3-328D-4F0E-8F51-D5025708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6266A-2003-40A6-9F9B-562D90E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C0E8B-7D59-445A-89BF-336AB97E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B4469-46EC-4114-A075-F9720E36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67FF79-4C82-44D4-89EC-601891F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73D21-1EF3-4B0A-8D30-039555E9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D4FA9-1C9B-4E6D-BF55-0FBEE0988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EDD5-F3E8-406F-9BB5-CF3E8EE48D0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0CBE4-D9FD-4757-86D5-DB2387C4C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F0B98-D5D9-46E0-AAFE-3041BBAD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F369-E2C7-44C8-B95A-D0BC7C19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3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13EA-A01A-41F9-B4E5-EC9411D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8E608-140A-4231-B119-AF15D828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爬虫概述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获取网页</a:t>
            </a:r>
            <a:r>
              <a:rPr lang="en-US" altLang="zh-CN" dirty="0"/>
              <a:t>(</a:t>
            </a:r>
            <a:r>
              <a:rPr lang="en-US" altLang="zh-CN" dirty="0" err="1"/>
              <a:t>urllib</a:t>
            </a:r>
            <a:r>
              <a:rPr lang="zh-CN" altLang="en-US" dirty="0"/>
              <a:t>，</a:t>
            </a:r>
            <a:r>
              <a:rPr lang="en-US" altLang="zh-CN" dirty="0"/>
              <a:t>requests…)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提取信息</a:t>
            </a:r>
            <a:r>
              <a:rPr lang="en-US" altLang="zh-CN" dirty="0"/>
              <a:t>(</a:t>
            </a:r>
            <a:r>
              <a:rPr lang="zh-CN" altLang="en-US" dirty="0"/>
              <a:t>正则表达式</a:t>
            </a:r>
            <a:r>
              <a:rPr lang="en-US" altLang="zh-CN" dirty="0"/>
              <a:t>…)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保存数据</a:t>
            </a:r>
            <a:r>
              <a:rPr lang="en-US" altLang="zh-CN" dirty="0"/>
              <a:t>(</a:t>
            </a:r>
            <a:r>
              <a:rPr lang="en-US" altLang="zh-CN" dirty="0" err="1"/>
              <a:t>txt,json</a:t>
            </a:r>
            <a:r>
              <a:rPr lang="en-US" altLang="zh-CN" dirty="0"/>
              <a:t>,</a:t>
            </a:r>
            <a:r>
              <a:rPr lang="zh-CN" altLang="en-US" dirty="0"/>
              <a:t>数据库</a:t>
            </a:r>
            <a:r>
              <a:rPr lang="en-US" altLang="zh-CN" dirty="0"/>
              <a:t>…)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自动化程序</a:t>
            </a:r>
          </a:p>
        </p:txBody>
      </p:sp>
    </p:spTree>
    <p:extLst>
      <p:ext uri="{BB962C8B-B14F-4D97-AF65-F5344CB8AC3E}">
        <p14:creationId xmlns:p14="http://schemas.microsoft.com/office/powerpoint/2010/main" val="17768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B09AB3-3F4C-4F36-935D-94FDDA99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951A1F-85B2-4376-AC5A-3FD8BCA6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166" y="762000"/>
            <a:ext cx="9041034" cy="55586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7AB6AB0-55EA-46B5-8383-F17D8AE9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762000"/>
            <a:ext cx="6572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2C88-FE7E-4FFA-BEFF-AD82689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85FFE-BF36-49F4-A506-E5D41C782176}"/>
              </a:ext>
            </a:extLst>
          </p:cNvPr>
          <p:cNvSpPr txBox="1"/>
          <p:nvPr/>
        </p:nvSpPr>
        <p:spPr>
          <a:xfrm>
            <a:off x="533400" y="1690688"/>
            <a:ext cx="215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爬取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谢娜（粉丝最多的微博用户）所有微博的</a:t>
            </a:r>
            <a:r>
              <a:rPr lang="en-US" altLang="zh-CN" dirty="0"/>
              <a:t>id</a:t>
            </a:r>
            <a:r>
              <a:rPr lang="zh-CN" altLang="en-US" dirty="0"/>
              <a:t>，文本，点赞数，评论数，转发数和发布时间，分别保存为</a:t>
            </a:r>
            <a:r>
              <a:rPr lang="en-US" altLang="zh-CN" dirty="0"/>
              <a:t>txt</a:t>
            </a:r>
            <a:r>
              <a:rPr lang="zh-CN" altLang="en-US" dirty="0"/>
              <a:t>和</a:t>
            </a:r>
            <a:r>
              <a:rPr lang="en-US" altLang="zh-CN" dirty="0"/>
              <a:t>csv</a:t>
            </a:r>
            <a:r>
              <a:rPr lang="zh-CN" altLang="en-US" dirty="0"/>
              <a:t>格式，共</a:t>
            </a:r>
            <a:r>
              <a:rPr lang="en-US" altLang="zh-CN" dirty="0"/>
              <a:t>8K+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另外还用同样的方法爬取了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江宁公安在线（经常做一些辟谣工作的警方微博）</a:t>
            </a:r>
            <a:endParaRPr lang="en-US" altLang="zh-CN" dirty="0"/>
          </a:p>
          <a:p>
            <a:r>
              <a:rPr lang="en-US" altLang="zh-CN" dirty="0"/>
              <a:t>2W+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4F4A07-9ED9-446C-B93F-41442A30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027906"/>
            <a:ext cx="7200900" cy="5167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C2DB0E-77B6-400E-897C-1A0FF8A8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315322"/>
            <a:ext cx="9283700" cy="48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56AE3-F008-459C-AAB7-1BB4EAA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60DFC-3156-497F-BAA1-84861F4D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仍需继续学习</a:t>
            </a:r>
            <a:r>
              <a:rPr lang="en-US" altLang="zh-CN" dirty="0"/>
              <a:t>python</a:t>
            </a:r>
            <a:r>
              <a:rPr lang="zh-CN" altLang="en-US" dirty="0"/>
              <a:t>以及爬虫的基础知识</a:t>
            </a:r>
            <a:endParaRPr lang="en-US" altLang="zh-CN" dirty="0"/>
          </a:p>
          <a:p>
            <a:r>
              <a:rPr lang="zh-CN" altLang="en-US" dirty="0"/>
              <a:t>继续学习神经网络和深度学习的相关知识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129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总结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兴发</dc:creator>
  <cp:lastModifiedBy>邱 兴发</cp:lastModifiedBy>
  <cp:revision>11</cp:revision>
  <dcterms:created xsi:type="dcterms:W3CDTF">2018-07-26T00:52:53Z</dcterms:created>
  <dcterms:modified xsi:type="dcterms:W3CDTF">2018-07-26T07:11:04Z</dcterms:modified>
</cp:coreProperties>
</file>