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58" r:id="rId3"/>
    <p:sldId id="306" r:id="rId4"/>
    <p:sldId id="307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335899"/>
    <a:srgbClr val="3F6AB7"/>
    <a:srgbClr val="7991CE"/>
    <a:srgbClr val="B3BEDF"/>
    <a:srgbClr val="0171C5"/>
    <a:srgbClr val="7E3A66"/>
    <a:srgbClr val="7E6CC3"/>
    <a:srgbClr val="68578F"/>
    <a:srgbClr val="3F5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24" y="7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13176" cy="6858000"/>
          </a:xfr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682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7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89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B26E-7550-4A68-B9ED-0930F4C79F79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4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B26E-7550-4A68-B9ED-0930F4C79F79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fordmlgroup.github.io/competitions/chexpert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48832" y="2223052"/>
            <a:ext cx="10257975" cy="9144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                       X</a:t>
            </a:r>
            <a:r>
              <a:rPr lang="zh-CN" altLang="en-US"/>
              <a:t>光片检测患者肺炎</a:t>
            </a:r>
            <a:br>
              <a:rPr lang="zh-CN" altLang="en-US"/>
            </a:br>
            <a:br>
              <a:rPr lang="zh-CN" altLang="en-US" b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372D16-615C-4415-A3E9-212C1C032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91" y="3160643"/>
            <a:ext cx="2133600" cy="213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E08BB7-0582-4481-9E18-A2A965040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19" y="3137452"/>
            <a:ext cx="2133600" cy="213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2CB167-35AB-4AFF-AF41-C10551EF0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39" y="3167269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02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数据分析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D1018D7-0470-4C2C-BD95-2D3AFE3A2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6" y="1751714"/>
            <a:ext cx="5486400" cy="36576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0A19150-8671-4757-A3EC-7132AFAA8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1288"/>
            <a:ext cx="5486400" cy="36576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DF1E6D9-9AA3-4A4D-976A-F035BC8F4A50}"/>
              </a:ext>
            </a:extLst>
          </p:cNvPr>
          <p:cNvSpPr txBox="1"/>
          <p:nvPr/>
        </p:nvSpPr>
        <p:spPr>
          <a:xfrm>
            <a:off x="2319130" y="5261113"/>
            <a:ext cx="703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训练集与验证集，数据分布基本相同。</a:t>
            </a:r>
            <a:endParaRPr lang="en-US" altLang="zh-CN"/>
          </a:p>
          <a:p>
            <a:r>
              <a:rPr lang="zh-CN" altLang="en-US"/>
              <a:t>图例说明：</a:t>
            </a:r>
            <a:r>
              <a:rPr lang="en-US" altLang="zh-CN"/>
              <a:t>#</a:t>
            </a:r>
            <a:r>
              <a:rPr lang="zh-CN" altLang="en-US"/>
              <a:t>前的代表</a:t>
            </a:r>
            <a:r>
              <a:rPr lang="en-US" altLang="zh-CN"/>
              <a:t>class</a:t>
            </a:r>
            <a:r>
              <a:rPr lang="zh-CN" altLang="en-US"/>
              <a:t>，</a:t>
            </a:r>
            <a:r>
              <a:rPr lang="en-US" altLang="zh-CN"/>
              <a:t>#</a:t>
            </a:r>
            <a:r>
              <a:rPr lang="zh-CN" altLang="en-US"/>
              <a:t>后的代表样本数量。</a:t>
            </a:r>
          </a:p>
        </p:txBody>
      </p:sp>
    </p:spTree>
    <p:extLst>
      <p:ext uri="{BB962C8B-B14F-4D97-AF65-F5344CB8AC3E}">
        <p14:creationId xmlns:p14="http://schemas.microsoft.com/office/powerpoint/2010/main" val="2419499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Baseline</a:t>
            </a:r>
            <a:r>
              <a:rPr lang="zh-CN" altLang="en-US"/>
              <a:t>测试</a:t>
            </a:r>
            <a:r>
              <a:rPr lang="en-US" altLang="zh-CN"/>
              <a:t>-acc1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59168C9-D7DB-4B70-A590-4F3F7DDE5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70" y="1166282"/>
            <a:ext cx="6315956" cy="24958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B2DA8C-0661-4AD3-8208-25F9F833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35" y="4067349"/>
            <a:ext cx="6335009" cy="24292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BDCDA6-CFF6-4A8B-9D3A-4D202A785A6E}"/>
              </a:ext>
            </a:extLst>
          </p:cNvPr>
          <p:cNvSpPr txBox="1"/>
          <p:nvPr/>
        </p:nvSpPr>
        <p:spPr>
          <a:xfrm>
            <a:off x="945550" y="1961322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res18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FF92C5-6A46-4D25-99A1-F8990EC77F31}"/>
              </a:ext>
            </a:extLst>
          </p:cNvPr>
          <p:cNvSpPr txBox="1"/>
          <p:nvPr/>
        </p:nvSpPr>
        <p:spPr>
          <a:xfrm>
            <a:off x="945550" y="4664765"/>
            <a:ext cx="11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res50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40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baseline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63413BD-8FFA-46F0-9AA7-6B37B9DC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777"/>
            <a:ext cx="7235923" cy="28073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27D492-8D9D-425A-A87A-51892930DE5E}"/>
              </a:ext>
            </a:extLst>
          </p:cNvPr>
          <p:cNvSpPr txBox="1"/>
          <p:nvPr/>
        </p:nvSpPr>
        <p:spPr>
          <a:xfrm>
            <a:off x="2054086" y="1136537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efficientNet-b7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E03F6-8AB0-4E91-B9E0-4C715AECDAC6}"/>
              </a:ext>
            </a:extLst>
          </p:cNvPr>
          <p:cNvSpPr txBox="1"/>
          <p:nvPr/>
        </p:nvSpPr>
        <p:spPr>
          <a:xfrm>
            <a:off x="742121" y="5304781"/>
            <a:ext cx="630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</a:t>
            </a:r>
            <a:r>
              <a:rPr lang="en-US" altLang="zh-CN"/>
              <a:t>baseline</a:t>
            </a:r>
            <a:r>
              <a:rPr lang="zh-CN" altLang="en-US"/>
              <a:t>测试得分</a:t>
            </a:r>
            <a:r>
              <a:rPr lang="en-US" altLang="zh-CN"/>
              <a:t>45.6, </a:t>
            </a:r>
            <a:r>
              <a:rPr lang="zh-CN" altLang="en-US"/>
              <a:t>目前该比赛最高得分为</a:t>
            </a:r>
            <a:r>
              <a:rPr lang="en-US" altLang="zh-CN"/>
              <a:t>68.</a:t>
            </a:r>
            <a:r>
              <a:rPr lang="zh-CN" altLang="en-US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44930E-5E59-4C77-A288-87A717F7C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23" y="1533260"/>
            <a:ext cx="477269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0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Result_efficientNet-b7_train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A4C67BE-7370-45D3-AC6B-3B75BBB9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8" y="1136375"/>
            <a:ext cx="4209222" cy="28061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8F05B7-6E52-4B6D-B57A-B9C559B45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11" y="1368287"/>
            <a:ext cx="4209222" cy="2806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932304-3FEE-4AB8-8F36-B44C99753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12" y="3813864"/>
            <a:ext cx="4452731" cy="29684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D62503-FD02-4443-8E20-0CA28A42D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55" y="3744841"/>
            <a:ext cx="4452734" cy="29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3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Result_efficientNet-b7_val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98D3737-E348-4572-9DEC-7439F259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189382"/>
            <a:ext cx="4169465" cy="2779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EF7BE3-146C-4A53-B795-D0916BE3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54" y="1189382"/>
            <a:ext cx="4666422" cy="3110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378353-E508-46EB-8C46-3167AEB6E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2" y="3663454"/>
            <a:ext cx="4666424" cy="31109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27E8E9-B08C-4976-8246-E867959E9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3709067"/>
            <a:ext cx="4427883" cy="29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44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&amp; solution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E70AE74-1285-476F-A2CA-2B38B5CF67D8}"/>
              </a:ext>
            </a:extLst>
          </p:cNvPr>
          <p:cNvSpPr txBox="1"/>
          <p:nvPr/>
        </p:nvSpPr>
        <p:spPr>
          <a:xfrm>
            <a:off x="1855304" y="1709530"/>
            <a:ext cx="679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网络判别性不够</a:t>
            </a:r>
            <a:r>
              <a:rPr lang="en-US" altLang="zh-CN"/>
              <a:t>, </a:t>
            </a:r>
            <a:r>
              <a:rPr lang="zh-CN" altLang="en-US"/>
              <a:t>分类效果不佳</a:t>
            </a:r>
            <a:r>
              <a:rPr lang="en-US" altLang="zh-CN"/>
              <a:t>, </a:t>
            </a:r>
            <a:r>
              <a:rPr lang="zh-CN" altLang="en-US"/>
              <a:t>且分类置信度很低普遍在</a:t>
            </a:r>
            <a:r>
              <a:rPr lang="en-US" altLang="zh-CN"/>
              <a:t>50%</a:t>
            </a:r>
            <a:r>
              <a:rPr lang="zh-CN" altLang="en-US"/>
              <a:t>左右</a:t>
            </a:r>
            <a:r>
              <a:rPr lang="en-US" altLang="zh-CN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调研下</a:t>
            </a:r>
            <a:r>
              <a:rPr lang="en-US" altLang="zh-CN"/>
              <a:t>CT</a:t>
            </a:r>
            <a:r>
              <a:rPr lang="zh-CN" altLang="en-US"/>
              <a:t>分类算法，图像预处理</a:t>
            </a:r>
            <a:r>
              <a:rPr lang="en-US" altLang="zh-CN"/>
              <a:t>. CheXpert </a:t>
            </a:r>
            <a:r>
              <a:rPr lang="en-US" altLang="zh-CN">
                <a:hlinkClick r:id="rId2"/>
              </a:rPr>
              <a:t>https://stanfordmlgroup.github.io/competitions/chexpert/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更换</a:t>
            </a:r>
            <a:r>
              <a:rPr lang="en-US" altLang="zh-CN"/>
              <a:t>loss function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7633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数据分析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2B3C8B-44C5-4AE9-A4DC-7E410590A651}"/>
              </a:ext>
            </a:extLst>
          </p:cNvPr>
          <p:cNvCxnSpPr/>
          <p:nvPr/>
        </p:nvCxnSpPr>
        <p:spPr>
          <a:xfrm>
            <a:off x="742122" y="906888"/>
            <a:ext cx="1089328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24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117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Calibri</vt:lpstr>
      <vt:lpstr>Office 主题</vt:lpstr>
      <vt:lpstr>                         X光片检测患者肺炎  </vt:lpstr>
      <vt:lpstr>数据分析</vt:lpstr>
      <vt:lpstr>Baseline测试-acc1</vt:lpstr>
      <vt:lpstr>baseline</vt:lpstr>
      <vt:lpstr>Result_efficientNet-b7_train</vt:lpstr>
      <vt:lpstr>Result_efficientNet-b7_val</vt:lpstr>
      <vt:lpstr>Problem &amp; solution</vt:lpstr>
      <vt:lpstr>数据分析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yuan lei</cp:lastModifiedBy>
  <cp:revision>58</cp:revision>
  <dcterms:created xsi:type="dcterms:W3CDTF">2014-04-01T11:22:20Z</dcterms:created>
  <dcterms:modified xsi:type="dcterms:W3CDTF">2020-02-17T04:30:26Z</dcterms:modified>
</cp:coreProperties>
</file>