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1CDC8-F141-406E-98BA-5BDC0DDCF5C4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E263-8555-4976-A784-F36A32589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3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5E263-8555-4976-A784-F36A32589D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0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5E263-8555-4976-A784-F36A32589D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5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5E263-8555-4976-A784-F36A32589D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1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5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5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7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9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66E9-2021-48C1-8037-44887FA76DB9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811E-7E47-4876-B4B8-F6BEAF43D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3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9546" y="740623"/>
            <a:ext cx="10215154" cy="284874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Batch Normalization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Accelerating Deep Network Training by Reducing Internal Covariate Shift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7670" y="4365517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赵梓豪</a:t>
            </a:r>
            <a:endParaRPr lang="en-US" altLang="zh-CN" dirty="0" smtClean="0"/>
          </a:p>
          <a:p>
            <a:r>
              <a:rPr lang="en-US" altLang="zh-CN" dirty="0" smtClean="0"/>
              <a:t>2018.9.12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6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6877" y="5764835"/>
            <a:ext cx="10977978" cy="1267611"/>
          </a:xfrm>
        </p:spPr>
        <p:txBody>
          <a:bodyPr/>
          <a:lstStyle/>
          <a:p>
            <a:r>
              <a:rPr lang="en-US" altLang="zh-CN" dirty="0" smtClean="0"/>
              <a:t>Batch Normalization</a:t>
            </a:r>
            <a:r>
              <a:rPr lang="zh-CN" altLang="en-US" dirty="0" smtClean="0"/>
              <a:t>操作一般在上一层输出之后，激活函数之前。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78" y="1614718"/>
            <a:ext cx="7031644" cy="36142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74812" y="3298437"/>
            <a:ext cx="10229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Activation</a:t>
            </a:r>
          </a:p>
          <a:p>
            <a:r>
              <a:rPr lang="en-US" altLang="zh-CN" sz="1600" dirty="0"/>
              <a:t>Function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247867" y="3010426"/>
            <a:ext cx="10229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Activation</a:t>
            </a:r>
          </a:p>
          <a:p>
            <a:r>
              <a:rPr lang="en-US" altLang="zh-CN" sz="1600" dirty="0"/>
              <a:t>Function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768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22" y="365124"/>
            <a:ext cx="3294081" cy="224531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964" y="2515178"/>
            <a:ext cx="3081595" cy="2099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76" y="4614338"/>
            <a:ext cx="2988485" cy="22436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7704" y="1885996"/>
            <a:ext cx="526584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输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=W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X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+B从变化不拘一格的正态分布通过BN操作拉回到了均值为0，方差为1的正态分布，即原始正态分布中心左移或者右移到以0为均值，拉伸或者缩减形态形成以1为方差的图形。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经过BN后，目前大部分Activation的值落入非线性函数的线性区内，其对应的导数远离导数饱和区，这样来加速训练收敛过程</a:t>
            </a:r>
            <a:r>
              <a:rPr lang="zh-CN" altLang="en-US" sz="2400" b="1" dirty="0" smtClean="0">
                <a:solidFill>
                  <a:srgbClr val="333333"/>
                </a:solidFill>
                <a:ea typeface="Open Sans"/>
              </a:rPr>
              <a:t>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10361803" y="1326677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Sigmoid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0524507" y="3103093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ReLU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5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BN</a:t>
            </a:r>
            <a:r>
              <a:rPr lang="zh-CN" altLang="en-US" dirty="0" smtClean="0"/>
              <a:t>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极大提升了训练速度，收敛过程大大加快；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增加分类效果，一种解释是这是类似于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的一种防止过拟合的正则化表达方式，所以不用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也能达到相当的效果；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另外调参过程也简单多了，对于初始化要求没那么高，而且可以使用大的学习率等。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8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BN</a:t>
            </a:r>
            <a:r>
              <a:rPr lang="zh-CN" altLang="en-US" dirty="0" smtClean="0"/>
              <a:t>效果有多好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118" y="1360083"/>
            <a:ext cx="5972175" cy="3429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4519117"/>
            <a:ext cx="55054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805" y="1076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BN</a:t>
            </a:r>
            <a:r>
              <a:rPr lang="zh-CN" altLang="en-US" dirty="0" smtClean="0"/>
              <a:t>提出的背景：</a:t>
            </a:r>
            <a:r>
              <a:rPr lang="en-US" altLang="zh-CN" dirty="0" smtClean="0"/>
              <a:t>Internal Covariate Shift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85718" y="3907503"/>
            <a:ext cx="7817528" cy="187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333333"/>
                </a:solidFill>
                <a:ea typeface="Open Sans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ea typeface="Open Sans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输入的微小改变，通过了很深的网络后，这种微小改变会被一层层放大，所以训练网络这个过程就变得很复杂。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在这些复杂改变过程中，每一层的输入数据的分布改变就成为了一个问题，因为网络中的各层需要连续地适应新的数据分布。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18" y="1929460"/>
            <a:ext cx="8296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Internal Covariate Shift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51" y="1458935"/>
            <a:ext cx="7286897" cy="204254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59" y="1349535"/>
            <a:ext cx="6838679" cy="2151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59" y="3717345"/>
            <a:ext cx="6876080" cy="1755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6663" y="5689095"/>
            <a:ext cx="1141530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每层的更新都会影响到其他层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，单层需要不断适应其它层的参数更新。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632752" y="6181964"/>
            <a:ext cx="97210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换言之，每个神经元的输出数据不再是“独立同分布”。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27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Internal Covariate Shift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21" y="1781237"/>
            <a:ext cx="423095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covariate </a:t>
            </a:r>
            <a:r>
              <a:rPr lang="en-US" altLang="zh-CN" dirty="0" smtClean="0"/>
              <a:t>shift</a:t>
            </a:r>
            <a:r>
              <a:rPr lang="zh-CN" altLang="en-US" dirty="0" smtClean="0"/>
              <a:t>这个问题，简单来说，就是</a:t>
            </a:r>
            <a:r>
              <a:rPr lang="zh-CN" altLang="en-US" dirty="0"/>
              <a:t>当你训练好了一个函数，输入的分布变了，这个函数就无法处理了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Internal Covariate Shift</a:t>
            </a:r>
            <a:r>
              <a:rPr lang="zh-CN" altLang="en-US" dirty="0" smtClean="0"/>
              <a:t>，就指数据在中间层的传输过程中，不断发生的数据分布改变，使得中间层需要重新进行训练。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61" y="1308947"/>
            <a:ext cx="4145257" cy="31121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36" y="4827645"/>
            <a:ext cx="6849909" cy="95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</a:t>
            </a:r>
            <a:r>
              <a:rPr lang="en-US" altLang="zh-CN" dirty="0" smtClean="0"/>
              <a:t>Internal Covariate Shift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61" y="3960188"/>
            <a:ext cx="5822386" cy="236071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1527929"/>
            <a:ext cx="5886450" cy="22574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2032" y="1964143"/>
            <a:ext cx="387834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	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归一化、白化等操作就是解决了输入层的数据分布问题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5372" y="3753310"/>
            <a:ext cx="38529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既然对输入层进行这些变换可以解决数据分布的问题，并且提高深度网络的训练效果，那么深度网络内部的层与层之间能否进行类似的操作呢？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721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1" y="1379969"/>
            <a:ext cx="9676660" cy="2276861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5021" y="4012347"/>
            <a:ext cx="43352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在层间传递时，可能数据分布会不再规范，方差和均值都有可能偏移，所以使用BN来将中间层的输出规范化。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01" y="4122383"/>
            <a:ext cx="3095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r>
              <a:rPr lang="zh-CN" altLang="en-US" dirty="0" smtClean="0"/>
              <a:t>具体做法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4" y="1807492"/>
            <a:ext cx="6934200" cy="42100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74" y="1476837"/>
            <a:ext cx="3095625" cy="23241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49739" y="4334913"/>
            <a:ext cx="4521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公式里加上 ϵ，对输入图像也有一些平滑(或低通滤波)的作用。这样处理还能消除在图像的像素信息获取过程中产生的噪声，改善学习到的特征。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6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r>
              <a:rPr lang="zh-CN" altLang="en-US" dirty="0" smtClean="0"/>
              <a:t>具体做法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5" y="1754226"/>
            <a:ext cx="6934200" cy="421005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04490" y="3195459"/>
            <a:ext cx="502587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     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最后一步两个参数为自适应参数，初始值一般为（0,1），这两个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参数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在训练时也会进行训练，因为对于有些任务（0,1）的标准分布并不是最合适的，所以要再进行一次缩放和平移。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528638"/>
            <a:ext cx="3095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568</Words>
  <Application>Microsoft Office PowerPoint</Application>
  <PresentationFormat>宽屏</PresentationFormat>
  <Paragraphs>42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Open Sans</vt:lpstr>
      <vt:lpstr>宋体</vt:lpstr>
      <vt:lpstr>Arial</vt:lpstr>
      <vt:lpstr>Calibri</vt:lpstr>
      <vt:lpstr>Calibri Light</vt:lpstr>
      <vt:lpstr>Office 主题</vt:lpstr>
      <vt:lpstr>Batch Normalization：Accelerating Deep Network Training by Reducing Internal Covariate Shift</vt:lpstr>
      <vt:lpstr>BN效果有多好</vt:lpstr>
      <vt:lpstr>BN提出的背景：Internal Covariate Shift</vt:lpstr>
      <vt:lpstr>Internal Covariate Shift</vt:lpstr>
      <vt:lpstr>Internal Covariate Shift</vt:lpstr>
      <vt:lpstr>如何解决Internal Covariate Shift</vt:lpstr>
      <vt:lpstr>Batch Normalization</vt:lpstr>
      <vt:lpstr>Batch Normalization具体做法</vt:lpstr>
      <vt:lpstr>Batch Normalization具体做法</vt:lpstr>
      <vt:lpstr>Batch Normalization</vt:lpstr>
      <vt:lpstr>Batch Normalization</vt:lpstr>
      <vt:lpstr>BN的好处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Normalization：Accelerating Deep Network Training by Reducing Internal Covariate Shift</dc:title>
  <dc:creator>admin</dc:creator>
  <cp:lastModifiedBy>admin</cp:lastModifiedBy>
  <cp:revision>13</cp:revision>
  <dcterms:created xsi:type="dcterms:W3CDTF">2018-09-11T11:50:28Z</dcterms:created>
  <dcterms:modified xsi:type="dcterms:W3CDTF">2018-09-12T03:05:02Z</dcterms:modified>
</cp:coreProperties>
</file>