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9A753-4BDC-4AE3-91C9-029A7575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10C856-5DEA-46E5-BCE8-B2B53FABE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D127F-89E6-4FDD-8796-E4FC352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555BF-B522-47D1-9E6C-7AC9A818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D33DC-D868-470C-A43D-C7C252C5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16249-86D0-4836-A756-1D39BA2B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E24DB-F173-4F1E-9F03-F0193516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A6AEA-D28F-45A4-85D2-6077F8BC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8902A-FD0D-47B3-A15C-E8A32FC0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1F28F-F040-4B4C-AFE5-17827251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F7852-02EB-4276-B4BC-60C328C13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C17946-6410-4595-84E5-E1AD9E50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D4F94-2402-4001-9713-58C4AE30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E7D63-BE25-4274-BDAF-A932F54B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DA9FB-02EA-4828-861B-211860EA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695BF-704F-40B2-9353-81EBA7D3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01CAD-DA58-4F3F-A6F6-DDB705BC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A9CD-C12E-4F70-9EB7-FF0849A0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AF698-08DA-4026-99D5-BD8165A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73692-E5F2-4094-8305-715347C2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0E142-3864-4009-9F18-DB2CA7EF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7CE3F-FED8-413E-9708-ECE91A8B7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0D839-3A7B-4094-8B7D-AA6198EE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BDF36-3724-4878-8A05-1F01FF3C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BB58A-258B-44C0-A91D-7204395B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14F44-C4E5-4010-B33C-63936899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22ABB-802C-4DB9-80E4-8E15F6EE3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6EF134-4662-4210-ADAC-1A8D58C5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2A6F4-FD00-4BD0-9A12-AC7897EE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40691-827C-4F88-8360-0D8B6035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5E920-32D3-4BF2-84D5-824DE3E9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4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1074C-ED26-472F-A7F4-5D6450E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BDCD0-4C6D-4BB0-9EE6-806A255D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5BEBA-8385-4F95-8891-D956EC56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72B488-D1A2-48A0-B39D-DEFCBC945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65609E-6269-4E67-B1DA-792F8E892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83687-D139-4546-A2AB-2EAD1276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D18743-B587-466D-AD0F-6017AA8F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0BA021-78C0-480A-8639-30FBCD41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5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B33E-209C-4E0E-B1D9-58FA3896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8BBE3-4790-45FE-AB33-122DE204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04C19-B033-463A-BDE7-D03C06B3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41EC4F-07FD-42FC-8DFF-A0AD028C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0379DA-3D2B-4C90-BD5D-6A2076D5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27A494-A384-4604-BFBD-1D7743E2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DE1B4-E1A0-4E26-9F9F-64F9E00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FEA3-FCE3-46E2-9389-48DBFC17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48379-69E0-4927-A01C-C6DA3E22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B3A9CC-0258-463D-BD8B-7DBBAABD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19144-696B-4022-B436-C03C3BA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A32D3-DB34-4F82-AC42-9F81F13F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F504D-F8BE-4F1B-882B-2257C423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8B84B-70C3-4220-8EE0-387912D7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A01FF4-D1EB-4D92-AC14-31FE0CBE4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81D8B-6494-4A2F-BA85-DD62E6A8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2EBDA-D725-4F9D-88B3-A6DF4F78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0A494-729C-4461-8F26-385B28C2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80C7E-F933-4C5F-8B45-05418931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FBD4AF-733C-430E-A25D-DAF87C87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6E796-94E2-4466-8629-35769EBD0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8E238-C211-4381-94C4-AA019F882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3D90-4EEE-4EE6-95E0-961A0D175A4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3D92C-480A-411C-AF6C-2B7E751CA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AED7-CE19-456F-B7CE-0D01A5EEC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D1A-EAA4-439F-8E58-818931E3C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3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popweixi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mp/appmsg_comment" TargetMode="External"/><Relationship Id="rId2" Type="http://schemas.openxmlformats.org/officeDocument/2006/relationships/hyperlink" Target="https://mp.weixin.qq.com/mp/getappmsg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6998C3-510A-41DA-88B3-11EF64E6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scrapy</a:t>
            </a:r>
            <a:r>
              <a:rPr lang="zh-CN" altLang="en-US" dirty="0"/>
              <a:t>框架爬取微信文章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F67653-FD56-42D1-B90B-3734C2C6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爬取微信文章的标题 、正文 、作者 、发布时间 、阅读量 、点赞量 、评论 、评论内容及点赞量、抓取时间</a:t>
            </a:r>
            <a:endParaRPr lang="en-US" altLang="zh-CN" dirty="0"/>
          </a:p>
          <a:p>
            <a:r>
              <a:rPr lang="zh-CN" altLang="en-US" dirty="0"/>
              <a:t>由于需要计算阅读、评论，点赞 由于需要计算阅读、评论，点赞 数的 增量，数据更新 数据更新时，历史的阅读量 、点赞量 、评论数需要保存 ，不能覆盖。 </a:t>
            </a:r>
            <a:endParaRPr lang="en-US" altLang="zh-CN" dirty="0"/>
          </a:p>
          <a:p>
            <a:r>
              <a:rPr lang="zh-CN" altLang="en-US" dirty="0"/>
              <a:t>抓取频率：两小时</a:t>
            </a:r>
          </a:p>
        </p:txBody>
      </p:sp>
    </p:spTree>
    <p:extLst>
      <p:ext uri="{BB962C8B-B14F-4D97-AF65-F5344CB8AC3E}">
        <p14:creationId xmlns:p14="http://schemas.microsoft.com/office/powerpoint/2010/main" val="219611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B1A1B-5E4C-4EF1-A88A-18420B99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105D6-25B6-4E69-9A8F-1E6A3025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目前能实现用</a:t>
            </a:r>
            <a:r>
              <a:rPr lang="en-US" altLang="zh-CN" dirty="0" err="1"/>
              <a:t>scrapy</a:t>
            </a:r>
            <a:r>
              <a:rPr lang="zh-CN" altLang="en-US" dirty="0"/>
              <a:t>爬取微信文章标题、发布时间、作者、引言、正文等信息</a:t>
            </a:r>
            <a:endParaRPr lang="en-US" altLang="zh-CN" dirty="0"/>
          </a:p>
          <a:p>
            <a:r>
              <a:rPr lang="zh-CN" altLang="en-US" dirty="0"/>
              <a:t>对于阅读量、点赞数以及评论等存在于微信客户端的信息爬取并未成功，将</a:t>
            </a:r>
            <a:r>
              <a:rPr lang="en-US" altLang="zh-CN" dirty="0"/>
              <a:t>json</a:t>
            </a:r>
            <a:r>
              <a:rPr lang="zh-CN" altLang="en-US" dirty="0"/>
              <a:t>文件导出的方法无法实现自动化，也无法实现定时爬取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仍在寻找其他方法</a:t>
            </a:r>
          </a:p>
        </p:txBody>
      </p:sp>
    </p:spTree>
    <p:extLst>
      <p:ext uri="{BB962C8B-B14F-4D97-AF65-F5344CB8AC3E}">
        <p14:creationId xmlns:p14="http://schemas.microsoft.com/office/powerpoint/2010/main" val="184446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AAE2E-7F3F-44D1-AF9A-FB540DF3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难点一：微信文章临时链接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593AC-758A-4B13-9326-92BE38BD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在搜狗上搜到的微信文章以及微信网页版点开的文章均为临时链接，过一段时间就会失效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解决办法：</a:t>
            </a:r>
            <a:endParaRPr lang="en-US" altLang="zh-CN" dirty="0"/>
          </a:p>
          <a:p>
            <a:r>
              <a:rPr lang="zh-CN" altLang="en-US" dirty="0"/>
              <a:t>通过微信客户端分享文章并复制链接</a:t>
            </a:r>
            <a:endParaRPr lang="en-US" altLang="zh-CN" dirty="0"/>
          </a:p>
          <a:p>
            <a:r>
              <a:rPr lang="zh-CN" altLang="en-US" dirty="0"/>
              <a:t>通过网站</a:t>
            </a:r>
            <a:r>
              <a:rPr lang="en-US" altLang="zh-CN" dirty="0">
                <a:hlinkClick r:id="rId2"/>
              </a:rPr>
              <a:t>http://www.cpopweixin.com/</a:t>
            </a:r>
            <a:r>
              <a:rPr lang="zh-CN" altLang="en-US" dirty="0"/>
              <a:t>进行转换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71A5D0-937D-4B71-B924-A65B629E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74" y="4754563"/>
            <a:ext cx="6026894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2780-B0C6-423A-8B42-6D7DF236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难点二：无法显示评论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54750-DFFD-4807-B762-374FAAE7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无论</a:t>
            </a:r>
            <a:r>
              <a:rPr lang="en-US" altLang="zh-CN" dirty="0"/>
              <a:t>pc</a:t>
            </a:r>
            <a:r>
              <a:rPr lang="zh-CN" altLang="en-US" dirty="0"/>
              <a:t>端还是手机端，浏览器中打开的微信文章都看不到阅读量，点赞数和评论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解决办法：</a:t>
            </a:r>
            <a:endParaRPr lang="en-US" altLang="zh-CN" dirty="0"/>
          </a:p>
          <a:p>
            <a:r>
              <a:rPr lang="zh-CN" altLang="en-US" dirty="0"/>
              <a:t>由于只有在客户端打开的微信文章才能看到评论，使用</a:t>
            </a:r>
            <a:r>
              <a:rPr lang="en-US" altLang="zh-CN" dirty="0" err="1"/>
              <a:t>fidder</a:t>
            </a:r>
            <a:r>
              <a:rPr lang="zh-CN" altLang="en-US" dirty="0"/>
              <a:t>抓包分析，发现获取阅读量、点赞数的</a:t>
            </a:r>
            <a:r>
              <a:rPr lang="en-US" altLang="zh-CN" dirty="0"/>
              <a:t>URL</a:t>
            </a:r>
            <a:r>
              <a:rPr lang="zh-CN" altLang="en-US" dirty="0"/>
              <a:t>接口为：</a:t>
            </a:r>
            <a:r>
              <a:rPr lang="en-US" altLang="zh-CN" dirty="0">
                <a:hlinkClick r:id="rId2"/>
              </a:rPr>
              <a:t>https://mp.weixin.qq.com/mp/getappmsgext</a:t>
            </a:r>
            <a:endParaRPr lang="en-US" altLang="zh-CN" dirty="0"/>
          </a:p>
          <a:p>
            <a:r>
              <a:rPr lang="zh-CN" altLang="en-US" dirty="0"/>
              <a:t>评论的</a:t>
            </a:r>
            <a:r>
              <a:rPr lang="en-US" altLang="zh-CN" dirty="0"/>
              <a:t>URL</a:t>
            </a:r>
            <a:r>
              <a:rPr lang="zh-CN" altLang="en-US" dirty="0"/>
              <a:t>接口为</a:t>
            </a:r>
            <a:r>
              <a:rPr lang="en-US" altLang="zh-CN" dirty="0">
                <a:hlinkClick r:id="rId3"/>
              </a:rPr>
              <a:t>https://mp.weixin.qq.com/mp/appmsg_comment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3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22479-24CA-4FBA-A96B-30E85D3D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Fidder</a:t>
            </a:r>
            <a:r>
              <a:rPr lang="zh-CN" altLang="en-US" dirty="0"/>
              <a:t>抓包分析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718BDF-60B2-4396-9032-325D64F45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100" y="100739"/>
            <a:ext cx="6234399" cy="66565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123564-3955-4BF3-80DC-A586D445BBAD}"/>
              </a:ext>
            </a:extLst>
          </p:cNvPr>
          <p:cNvSpPr txBox="1"/>
          <p:nvPr/>
        </p:nvSpPr>
        <p:spPr>
          <a:xfrm>
            <a:off x="736600" y="1358900"/>
            <a:ext cx="4382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通过</a:t>
            </a:r>
            <a:r>
              <a:rPr lang="en-US" altLang="zh-CN" sz="2800" dirty="0" err="1"/>
              <a:t>Fidder</a:t>
            </a:r>
            <a:r>
              <a:rPr lang="zh-CN" altLang="en-US" sz="2800" dirty="0"/>
              <a:t>获取各种查询参数，</a:t>
            </a:r>
            <a:r>
              <a:rPr lang="en-US" altLang="zh-CN" sz="2800" dirty="0"/>
              <a:t>headers</a:t>
            </a:r>
            <a:r>
              <a:rPr lang="zh-CN" altLang="en-US" sz="2800" dirty="0"/>
              <a:t>、</a:t>
            </a:r>
            <a:r>
              <a:rPr lang="en-US" altLang="zh-CN" sz="2800" dirty="0"/>
              <a:t>cookies</a:t>
            </a:r>
            <a:r>
              <a:rPr lang="zh-CN" altLang="en-US" sz="2800" dirty="0"/>
              <a:t>等等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03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928C0-63C2-4223-8F83-2F76F6A2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A2215-B844-4F63-8706-6588C02D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使用上述方法尝试获取阅读量点赞量和评论均未成功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分析原因：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微信的环境整体较为封闭，可能进行了某种方式的加密，导致微信账号登录失败，看不到评论等信息，</a:t>
            </a:r>
            <a:r>
              <a:rPr lang="en-US" altLang="zh-CN" dirty="0" err="1"/>
              <a:t>fidder</a:t>
            </a:r>
            <a:r>
              <a:rPr lang="zh-CN" altLang="en-US" dirty="0"/>
              <a:t>也并没有获取到微信扫描二维码进行登录的情况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模拟手机客户端进行登录的方法或许可行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3191B-F193-467F-8847-67042246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2360612"/>
            <a:ext cx="5810250" cy="790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01ECAF-0CCD-4081-AA74-6F8382AC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2" y="2559052"/>
            <a:ext cx="3343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73E1C-5A35-4562-88A2-53CBB543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651C9-1D98-4DB6-83EB-32FE6434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fidder</a:t>
            </a:r>
            <a:r>
              <a:rPr lang="zh-CN" altLang="en-US" dirty="0"/>
              <a:t>将包含阅读量点赞数以及评论等信息的</a:t>
            </a:r>
            <a:r>
              <a:rPr lang="en-US" altLang="zh-CN" dirty="0"/>
              <a:t>json</a:t>
            </a:r>
            <a:r>
              <a:rPr lang="zh-CN" altLang="en-US" dirty="0"/>
              <a:t>文件导出，通过读取</a:t>
            </a:r>
            <a:r>
              <a:rPr lang="en-US" altLang="zh-CN" dirty="0"/>
              <a:t>json</a:t>
            </a:r>
            <a:r>
              <a:rPr lang="zh-CN" altLang="en-US" dirty="0"/>
              <a:t>文件的方法获取这些信息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这种方法最大的缺陷是无法实现自动爬取</a:t>
            </a:r>
          </a:p>
        </p:txBody>
      </p:sp>
    </p:spTree>
    <p:extLst>
      <p:ext uri="{BB962C8B-B14F-4D97-AF65-F5344CB8AC3E}">
        <p14:creationId xmlns:p14="http://schemas.microsoft.com/office/powerpoint/2010/main" val="31626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C7255-5FF9-4FF5-B44C-DBD203F5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难点三：用户名出现未知字符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20A6F-DBF2-439D-BAF1-53E18204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评论中有两个用户的用户名出现未知字符，在</a:t>
            </a:r>
            <a:r>
              <a:rPr lang="en-US" altLang="zh-CN" dirty="0"/>
              <a:t>Widows</a:t>
            </a:r>
            <a:r>
              <a:rPr lang="zh-CN" altLang="en-US" dirty="0"/>
              <a:t>，安卓和苹果端均未能正常显示，导致文件保存取时出现乱码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解决方法：删除这些字符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627BFF-2F00-4EE5-88B2-CE93847C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16" y="3113881"/>
            <a:ext cx="4559884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AEE5-3A3C-4E62-9714-CEAF686C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F6A4EF5-0D2C-4AA9-BD48-DC80F150C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619025"/>
            <a:ext cx="9652000" cy="48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4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ED03-6286-4442-B9BF-DBCA85FB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B3D62D-94A6-429A-A152-BE590C30E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871" y="1565442"/>
            <a:ext cx="6718561" cy="49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1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494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使用scrapy框架爬取微信文章</vt:lpstr>
      <vt:lpstr>难点一：微信文章临时链接</vt:lpstr>
      <vt:lpstr>难点二：无法显示评论</vt:lpstr>
      <vt:lpstr>Fidder抓包分析</vt:lpstr>
      <vt:lpstr>存在的问题</vt:lpstr>
      <vt:lpstr>其他方法</vt:lpstr>
      <vt:lpstr>难点三：用户名出现未知字符</vt:lpstr>
      <vt:lpstr>结果</vt:lpstr>
      <vt:lpstr>部分代码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使用scrapy框架爬取微信文章</dc:title>
  <dc:creator>邱 兴发</dc:creator>
  <cp:lastModifiedBy>邱 兴发</cp:lastModifiedBy>
  <cp:revision>12</cp:revision>
  <dcterms:created xsi:type="dcterms:W3CDTF">2018-08-02T00:45:33Z</dcterms:created>
  <dcterms:modified xsi:type="dcterms:W3CDTF">2018-08-02T06:07:28Z</dcterms:modified>
</cp:coreProperties>
</file>