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4" r:id="rId4"/>
    <p:sldId id="277" r:id="rId5"/>
    <p:sldId id="276" r:id="rId6"/>
    <p:sldId id="27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8CD5D-F5DE-471D-8A48-4487FDDD62B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AA99-E876-4B1A-B7F5-607091B96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9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0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6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5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39BF-B3E6-4633-87AD-3AC78A8951B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avi"/><Relationship Id="rId7" Type="http://schemas.openxmlformats.org/officeDocument/2006/relationships/image" Target="../media/image1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Eras Bold ITC" panose="020B0907030504020204" pitchFamily="34" charset="0"/>
              </a:rPr>
              <a:t>CLOCK &amp; SCALE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27354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王艳红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20180726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0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本周工作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完成画钟识别代码前处理</a:t>
            </a:r>
            <a:endParaRPr lang="en-US" altLang="zh-CN" dirty="0" smtClean="0"/>
          </a:p>
          <a:p>
            <a:r>
              <a:rPr lang="zh-CN" altLang="en-US" dirty="0" smtClean="0"/>
              <a:t>量表（只做了一个基本框架，陈佳禹完成的）</a:t>
            </a:r>
            <a:endParaRPr lang="en-US" altLang="zh-CN" dirty="0" smtClean="0"/>
          </a:p>
          <a:p>
            <a:r>
              <a:rPr lang="zh-CN" altLang="en-US" dirty="0" smtClean="0"/>
              <a:t>深度视频拍摄及处理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31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r>
              <a:rPr lang="zh-CN" altLang="en-US" dirty="0"/>
              <a:t>画钟</a:t>
            </a:r>
            <a:r>
              <a:rPr lang="zh-CN" altLang="en-US" dirty="0" smtClean="0"/>
              <a:t>识别</a:t>
            </a:r>
            <a:r>
              <a:rPr lang="zh-CN" altLang="en-US" dirty="0"/>
              <a:t>代码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13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860" y="831752"/>
            <a:ext cx="10515600" cy="5125403"/>
          </a:xfrm>
        </p:spPr>
        <p:txBody>
          <a:bodyPr/>
          <a:lstStyle/>
          <a:p>
            <a:r>
              <a:rPr lang="zh-CN" altLang="en-US" dirty="0" smtClean="0"/>
              <a:t>深度视频拍摄及处理</a:t>
            </a:r>
            <a:endParaRPr lang="en-US" altLang="zh-CN" dirty="0" smtClean="0"/>
          </a:p>
        </p:txBody>
      </p:sp>
      <p:pic>
        <p:nvPicPr>
          <p:cNvPr id="7" name="depth_side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70478" y="1894873"/>
            <a:ext cx="3957166" cy="2967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0954" y="5225285"/>
            <a:ext cx="90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黑色物体对灰度值有影响（有待验证）</a:t>
            </a:r>
            <a:endParaRPr lang="zh-CN" altLang="en-US" dirty="0"/>
          </a:p>
        </p:txBody>
      </p:sp>
      <p:pic>
        <p:nvPicPr>
          <p:cNvPr id="10" name="color_side2_output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0085" y="1894873"/>
            <a:ext cx="3957167" cy="29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860" y="831752"/>
            <a:ext cx="10515600" cy="5125403"/>
          </a:xfrm>
        </p:spPr>
        <p:txBody>
          <a:bodyPr/>
          <a:lstStyle/>
          <a:p>
            <a:r>
              <a:rPr lang="zh-CN" altLang="en-US" dirty="0"/>
              <a:t>步宽</a:t>
            </a: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644768" y="3853495"/>
            <a:ext cx="7513372" cy="2485062"/>
            <a:chOff x="644768" y="3853495"/>
            <a:chExt cx="7513372" cy="24850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8" y="3895136"/>
              <a:ext cx="3235203" cy="203906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174" y="3853495"/>
              <a:ext cx="3299864" cy="208070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841636" y="5969225"/>
              <a:ext cx="221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理论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2478" y="5969225"/>
              <a:ext cx="221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实际</a:t>
              </a:r>
              <a:endParaRPr lang="zh-CN" altLang="en-US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33" y="1392370"/>
            <a:ext cx="2934219" cy="45787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2860" y="1591408"/>
            <a:ext cx="6262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zh-CN" altLang="en-US" dirty="0" smtClean="0"/>
              <a:t>  目前</a:t>
            </a:r>
            <a:r>
              <a:rPr lang="en-US" altLang="zh-CN" dirty="0" smtClean="0"/>
              <a:t>d1-d2</a:t>
            </a:r>
          </a:p>
          <a:p>
            <a:r>
              <a:rPr lang="zh-CN" altLang="en-US" dirty="0" smtClean="0"/>
              <a:t>  实际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09" y="1392370"/>
            <a:ext cx="4569139" cy="22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r>
              <a:rPr lang="zh-CN" altLang="en-US" dirty="0" smtClean="0"/>
              <a:t>目前难点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深度与像素之间的对应关系，正在与厂家沟通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误差问题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Openpose</a:t>
            </a:r>
            <a:r>
              <a:rPr lang="zh-CN" altLang="en-US" dirty="0" smtClean="0"/>
              <a:t>识别的关键点是其他后处理的基础</a:t>
            </a:r>
            <a:endParaRPr lang="en-US" altLang="zh-CN" dirty="0" smtClean="0"/>
          </a:p>
          <a:p>
            <a:pPr lvl="2"/>
            <a:r>
              <a:rPr lang="zh-CN" altLang="en-US" dirty="0"/>
              <a:t>深度</a:t>
            </a:r>
            <a:r>
              <a:rPr lang="zh-CN" altLang="en-US" dirty="0" smtClean="0"/>
              <a:t>摄像头的像素抖动误差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搭建系统所需</a:t>
            </a:r>
            <a:r>
              <a:rPr lang="zh-CN" altLang="en-US" sz="2400" dirty="0" smtClean="0"/>
              <a:t>空间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4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333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Adobe Gothic Std B" panose="020B0800000000000000" pitchFamily="34" charset="-128"/>
              </a:rPr>
              <a:t>后续工作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776047"/>
            <a:ext cx="10178562" cy="442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73822"/>
            <a:ext cx="10178562" cy="333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拍摄更多稳定视频并进行前处理（侧面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正面）</a:t>
            </a:r>
            <a:endParaRPr lang="en-US" altLang="zh-CN" sz="2400" dirty="0" smtClean="0"/>
          </a:p>
          <a:p>
            <a:r>
              <a:rPr lang="zh-CN" altLang="en-US" sz="2400" dirty="0" smtClean="0"/>
              <a:t>排查步宽检测失败原因</a:t>
            </a:r>
            <a:endParaRPr lang="en-US" altLang="zh-CN" sz="2400" dirty="0" smtClean="0"/>
          </a:p>
          <a:p>
            <a:r>
              <a:rPr lang="zh-CN" altLang="en-US" sz="2400" dirty="0" smtClean="0"/>
              <a:t>重构代码，尝试处理正面视频</a:t>
            </a:r>
            <a:endParaRPr lang="en-US" altLang="zh-CN" sz="2400" dirty="0" smtClean="0"/>
          </a:p>
          <a:p>
            <a:r>
              <a:rPr lang="zh-CN" altLang="en-US" sz="2400" dirty="0" smtClean="0"/>
              <a:t>尝试得到转身步数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搭建</a:t>
            </a:r>
            <a:r>
              <a:rPr lang="zh-CN" altLang="en-US" sz="2400" dirty="0" smtClean="0"/>
              <a:t>系统（</a:t>
            </a:r>
            <a:r>
              <a:rPr lang="en-US" altLang="zh-CN" sz="2400" dirty="0" smtClean="0"/>
              <a:t>8.6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784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150</Words>
  <Application>Microsoft Office PowerPoint</Application>
  <PresentationFormat>宽屏</PresentationFormat>
  <Paragraphs>33</Paragraphs>
  <Slides>7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Adobe Gothic Std B</vt:lpstr>
      <vt:lpstr>等线</vt:lpstr>
      <vt:lpstr>等线 Light</vt:lpstr>
      <vt:lpstr>Arial</vt:lpstr>
      <vt:lpstr>Eras Bold ITC</vt:lpstr>
      <vt:lpstr>Wingdings</vt:lpstr>
      <vt:lpstr>Office 主题​​</vt:lpstr>
      <vt:lpstr>CLOCK &amp; SCALE</vt:lpstr>
      <vt:lpstr>本周工作</vt:lpstr>
      <vt:lpstr>PowerPoint 演示文稿</vt:lpstr>
      <vt:lpstr>PowerPoint 演示文稿</vt:lpstr>
      <vt:lpstr>PowerPoint 演示文稿</vt:lpstr>
      <vt:lpstr>PowerPoint 演示文稿</vt:lpstr>
      <vt:lpstr>后续工作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BCRC01</dc:creator>
  <cp:lastModifiedBy>BCRC01</cp:lastModifiedBy>
  <cp:revision>30</cp:revision>
  <dcterms:created xsi:type="dcterms:W3CDTF">2018-07-04T12:12:59Z</dcterms:created>
  <dcterms:modified xsi:type="dcterms:W3CDTF">2018-07-26T06:19:21Z</dcterms:modified>
</cp:coreProperties>
</file>