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董永川 </a:t>
            </a:r>
            <a:endParaRPr lang="en-US" altLang="zh-CN" dirty="0" smtClean="0"/>
          </a:p>
          <a:p>
            <a:r>
              <a:rPr lang="en-US" altLang="zh-CN" dirty="0" smtClean="0"/>
              <a:t>2.18-7-26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81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）在慕课上学习</a:t>
            </a:r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）实践视频上的实例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）阅读了书上一些视频未涉及的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1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）学习爬虫请求网页的库：</a:t>
            </a:r>
            <a:r>
              <a:rPr lang="en-US" altLang="zh-CN" dirty="0" smtClean="0"/>
              <a:t>requests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）学习正则表达式提取信息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）学习解析网页的苦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beautifulsoup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）学习数据保存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99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框架基本知识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scrapy</a:t>
            </a:r>
            <a:r>
              <a:rPr lang="zh-CN" altLang="en-US" smtClean="0"/>
              <a:t>框架爬取知乎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269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9</TotalTime>
  <Words>78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Gill Sans MT</vt:lpstr>
      <vt:lpstr>Gallery</vt:lpstr>
      <vt:lpstr>总结</vt:lpstr>
      <vt:lpstr>python</vt:lpstr>
      <vt:lpstr>爬虫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</dc:title>
  <dc:creator>dyc</dc:creator>
  <cp:lastModifiedBy>dyc</cp:lastModifiedBy>
  <cp:revision>2</cp:revision>
  <dcterms:created xsi:type="dcterms:W3CDTF">2018-07-31T06:12:27Z</dcterms:created>
  <dcterms:modified xsi:type="dcterms:W3CDTF">2018-07-31T06:21:45Z</dcterms:modified>
</cp:coreProperties>
</file>