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17" r:id="rId2"/>
    <p:sldId id="542" r:id="rId3"/>
    <p:sldId id="543" r:id="rId4"/>
    <p:sldId id="544" r:id="rId5"/>
    <p:sldId id="547" r:id="rId6"/>
    <p:sldId id="549" r:id="rId7"/>
    <p:sldId id="548" r:id="rId8"/>
    <p:sldId id="546" r:id="rId9"/>
  </p:sldIdLst>
  <p:sldSz cx="9144000" cy="6858000" type="screen4x3"/>
  <p:notesSz cx="6858000" cy="9144000"/>
  <p:custDataLst>
    <p:tags r:id="rId1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0929"/>
  </p:normalViewPr>
  <p:slideViewPr>
    <p:cSldViewPr>
      <p:cViewPr varScale="1">
        <p:scale>
          <a:sx n="129" d="100"/>
          <a:sy n="129" d="100"/>
        </p:scale>
        <p:origin x="1192" y="192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Paper</a:t>
            </a:r>
            <a:r>
              <a:rPr lang="zh-CN" altLang="en-US" sz="2600" dirty="0"/>
              <a:t> </a:t>
            </a:r>
            <a:r>
              <a:rPr lang="en-US" altLang="zh-CN" sz="2600" dirty="0"/>
              <a:t>Reading</a:t>
            </a:r>
            <a:r>
              <a:rPr lang="zh-CN" altLang="en-US" sz="2600" dirty="0"/>
              <a:t> </a:t>
            </a:r>
            <a:r>
              <a:rPr lang="en-US" altLang="zh-CN" sz="2600" dirty="0"/>
              <a:t>Summary</a:t>
            </a:r>
            <a:endParaRPr 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04F751-660F-394C-A4E4-02603EEB43A8}"/>
              </a:ext>
            </a:extLst>
          </p:cNvPr>
          <p:cNvSpPr/>
          <p:nvPr/>
        </p:nvSpPr>
        <p:spPr>
          <a:xfrm>
            <a:off x="858393" y="1556792"/>
            <a:ext cx="74888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Open Sans"/>
              </a:rPr>
              <a:t>2020-02-17</a:t>
            </a:r>
            <a:endParaRPr lang="en" altLang="zh-CN" b="1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Complementary-View Multiple Human Tracking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Pose-Assisted Multi-Camera Collaboration for Active Object Tracking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 err="1">
                <a:solidFill>
                  <a:srgbClr val="333333"/>
                </a:solidFill>
                <a:latin typeface="Open Sans"/>
              </a:rPr>
              <a:t>GlobalTrack</a:t>
            </a: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: A Simple and Strong Baseline for Long-term Tracking</a:t>
            </a:r>
          </a:p>
          <a:p>
            <a:endParaRPr lang="en-US" altLang="zh-CN" b="1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Open Sans"/>
              </a:rPr>
              <a:t>2020-02-24</a:t>
            </a:r>
            <a:endParaRPr lang="en" altLang="zh-CN" b="1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Multi-camera vehicle tracking and re-identification based on visual and spatial-temporal features.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Single-camera and inter-camera vehicle tracking and 3d speed estimation based on fusion of visual and semantic features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b="1" dirty="0">
                <a:solidFill>
                  <a:srgbClr val="333333"/>
                </a:solidFill>
                <a:latin typeface="Open Sans"/>
              </a:rPr>
              <a:t>A Simple Framework for Contrastive Learning of Visual Representations</a:t>
            </a:r>
          </a:p>
          <a:p>
            <a:endParaRPr lang="en" altLang="zh-CN" b="1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Complementary-View Multiple Human Tracking</a:t>
            </a:r>
            <a:endParaRPr lang="en-US" altLang="zh-CN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180DD-D2A3-5F41-B4B5-A721478F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1988840"/>
            <a:ext cx="8748464" cy="2542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Complementary-View Multiple Human Tracking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A6156-F359-7640-B7CB-646E4C579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5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600" dirty="0"/>
              <a:t>Complementary-View Multiple Human Tracking</a:t>
            </a:r>
            <a:endParaRPr lang="en-US" altLang="zh-CN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76918A-D5AA-E74C-920D-B79CD9CE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4" y="1340768"/>
            <a:ext cx="7723407" cy="39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0129" cy="838200"/>
          </a:xfrm>
        </p:spPr>
        <p:txBody>
          <a:bodyPr/>
          <a:lstStyle/>
          <a:p>
            <a:r>
              <a:rPr lang="en" altLang="zh-CN" dirty="0"/>
              <a:t>Pose-Assisted Multi-Camera Collaboration for Active Object Tracking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36CF3A-73C7-9640-AB21-10A4590F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748464" cy="48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0129" cy="838200"/>
          </a:xfrm>
        </p:spPr>
        <p:txBody>
          <a:bodyPr/>
          <a:lstStyle/>
          <a:p>
            <a:r>
              <a:rPr lang="en" altLang="zh-CN" dirty="0"/>
              <a:t>Pose-Assisted Multi-Camera Collaboration for Active Object Tracking</a:t>
            </a:r>
            <a:endParaRPr lang="en-US" altLang="zh-CN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FC9AA-7D08-204B-862A-C2608181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3" y="1196752"/>
            <a:ext cx="8964488" cy="47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0129" cy="838200"/>
          </a:xfrm>
        </p:spPr>
        <p:txBody>
          <a:bodyPr/>
          <a:lstStyle/>
          <a:p>
            <a:r>
              <a:rPr lang="en" altLang="zh-CN" dirty="0"/>
              <a:t>Multi-camera vehicle tracking and re-identification based on visual and spatial-temporal features</a:t>
            </a:r>
            <a:endParaRPr lang="en-US" altLang="zh-CN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C561B0-91C7-2143-AECB-853D6D77C21A}"/>
              </a:ext>
            </a:extLst>
          </p:cNvPr>
          <p:cNvSpPr/>
          <p:nvPr/>
        </p:nvSpPr>
        <p:spPr>
          <a:xfrm>
            <a:off x="755576" y="1844824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）利用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detector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检测出画面中所有的车辆，这与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MOT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tracking-by-detection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方法是一致的。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）使用单摄像头多目标跟踪的方法，先进行一次数据关联，获得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tracklet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。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3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使用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Re-ID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模型提取每一个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tracklet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visual feature</a:t>
            </a:r>
            <a:r>
              <a:rPr lang="zh-CN" altLang="en" dirty="0">
                <a:solidFill>
                  <a:srgbClr val="333333"/>
                </a:solidFill>
                <a:latin typeface="Open Sans"/>
              </a:rPr>
              <a:t>。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Re-ID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模型也是本文介绍的一个重点，这篇文章的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Re-ID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模型获得了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workshop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中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Re-ID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题目的第一名。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）最后使用多摄像头跟踪的方法，对不同摄像头下的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tracklet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进行关联，得到最终的结果。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696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 Simple Framework for Contrastive Learning of Visual Representations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58954-744E-1445-8288-8BB26040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43050"/>
            <a:ext cx="5410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1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59</TotalTime>
  <Words>218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Open Sans</vt:lpstr>
      <vt:lpstr>Arial</vt:lpstr>
      <vt:lpstr>Wingdings</vt:lpstr>
      <vt:lpstr>BCRC PPT模板</vt:lpstr>
      <vt:lpstr>Paper Reading Summary</vt:lpstr>
      <vt:lpstr>Complementary-View Multiple Human Tracking</vt:lpstr>
      <vt:lpstr>Complementary-View Multiple Human Tracking</vt:lpstr>
      <vt:lpstr>Complementary-View Multiple Human Tracking</vt:lpstr>
      <vt:lpstr>Pose-Assisted Multi-Camera Collaboration for Active Object Tracking</vt:lpstr>
      <vt:lpstr>Pose-Assisted Multi-Camera Collaboration for Active Object Tracking</vt:lpstr>
      <vt:lpstr>Multi-camera vehicle tracking and re-identification based on visual and spatial-temporal features</vt:lpstr>
      <vt:lpstr>A Simple Framework for Contrastive Learning of Visual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Microsoft Office User</cp:lastModifiedBy>
  <cp:revision>1385</cp:revision>
  <dcterms:created xsi:type="dcterms:W3CDTF">2016-12-26T10:45:00Z</dcterms:created>
  <dcterms:modified xsi:type="dcterms:W3CDTF">2020-02-23T12:23:06Z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