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23"/>
  </p:normalViewPr>
  <p:slideViewPr>
    <p:cSldViewPr snapToGrid="0" snapToObjects="1">
      <p:cViewPr varScale="1">
        <p:scale>
          <a:sx n="85" d="100"/>
          <a:sy n="85" d="100"/>
        </p:scale>
        <p:origin x="10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5612"/>
            <a:ext cx="7772400" cy="1470025"/>
          </a:xfrm>
        </p:spPr>
        <p:txBody>
          <a:bodyPr/>
          <a:lstStyle/>
          <a:p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“爱好”模块的实现</a:t>
            </a:r>
            <a:endParaRPr 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李安贞</a:t>
            </a:r>
            <a:endParaRPr lang="en-US" altLang="zh-CN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2018.07.12</a:t>
            </a:r>
            <a:endParaRPr 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4DC3-BDB1-D54B-9917-3FC4FC46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0862"/>
            <a:ext cx="8641269" cy="471534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用网易新闻语料库训练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总共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46093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个文本，其中训练文本为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36870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个，构造词库大小为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108571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个。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		</a:t>
            </a:r>
          </a:p>
          <a:p>
            <a:pPr marL="0" indent="0">
              <a:buNone/>
            </a:pPr>
            <a:endParaRPr kumimoji="1" lang="zh-CN" altLang="en-US" sz="1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7B8439-CD98-6143-BD24-EE111624321E}"/>
              </a:ext>
            </a:extLst>
          </p:cNvPr>
          <p:cNvSpPr txBox="1"/>
          <p:nvPr/>
        </p:nvSpPr>
        <p:spPr>
          <a:xfrm>
            <a:off x="0" y="231254"/>
            <a:ext cx="390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“爱好”模块功能实现</a:t>
            </a:r>
            <a:endParaRPr kumimoji="1"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73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2156BD-05D0-4C46-992E-931F6422F03C}"/>
              </a:ext>
            </a:extLst>
          </p:cNvPr>
          <p:cNvSpPr/>
          <p:nvPr/>
        </p:nvSpPr>
        <p:spPr>
          <a:xfrm>
            <a:off x="322288" y="816029"/>
            <a:ext cx="8372007" cy="5591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程序流程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预处理</a:t>
            </a:r>
            <a:endParaRPr kumimoji="1" lang="en-US" altLang="zh-CN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分词，去停用词，划分训练集与测试集，构建词汇表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词汇向量化</a:t>
            </a:r>
            <a:endParaRPr kumimoji="1" lang="en-US" altLang="zh-CN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没有用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word2vec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，直接用词汇表的序列号作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id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，再用</a:t>
            </a:r>
            <a:r>
              <a:rPr lang="en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tf.get_variable</a:t>
            </a:r>
            <a:r>
              <a:rPr lang="zh-CN" altLang="e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函数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得到词向量</a:t>
            </a:r>
            <a:endParaRPr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CNN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input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：句长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(20)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* 词向量的维度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(64)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	CNN layers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tf.layers.conv1d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256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个卷积核，大小为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5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，一维卷积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	max pooling layers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	FC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layers: 128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个卷积核</a:t>
            </a: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	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分类器：分成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13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类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		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43ED99-39CF-CA43-8AF8-60F832375568}"/>
              </a:ext>
            </a:extLst>
          </p:cNvPr>
          <p:cNvSpPr txBox="1"/>
          <p:nvPr/>
        </p:nvSpPr>
        <p:spPr>
          <a:xfrm>
            <a:off x="0" y="231254"/>
            <a:ext cx="390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“爱好”模块功能实现</a:t>
            </a:r>
            <a:endParaRPr kumimoji="1"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0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20B2ADC-87EA-1042-8A77-2670078EC4B3}"/>
              </a:ext>
            </a:extLst>
          </p:cNvPr>
          <p:cNvSpPr txBox="1"/>
          <p:nvPr/>
        </p:nvSpPr>
        <p:spPr>
          <a:xfrm>
            <a:off x="0" y="231254"/>
            <a:ext cx="3906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PingFang SC" panose="020B0400000000000000" pitchFamily="34" charset="-122"/>
                <a:ea typeface="PingFang SC" panose="020B0400000000000000" pitchFamily="34" charset="-122"/>
              </a:rPr>
              <a:t>“爱好”模块功能缺陷</a:t>
            </a:r>
            <a:endParaRPr kumimoji="1"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C7294A-4379-F948-9F88-B579D45CB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2" y="1196929"/>
            <a:ext cx="8370551" cy="36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9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</Words>
  <Application>Microsoft Macintosh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PingFang SC</vt:lpstr>
      <vt:lpstr>Arial</vt:lpstr>
      <vt:lpstr>Calibri</vt:lpstr>
      <vt:lpstr>Office Theme</vt:lpstr>
      <vt:lpstr>“爱好”模块的实现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liang song</cp:lastModifiedBy>
  <cp:revision>5</cp:revision>
  <dcterms:created xsi:type="dcterms:W3CDTF">2014-01-14T12:05:24Z</dcterms:created>
  <dcterms:modified xsi:type="dcterms:W3CDTF">2018-07-12T07:31:16Z</dcterms:modified>
</cp:coreProperties>
</file>