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565" r:id="rId2"/>
    <p:sldId id="570" r:id="rId3"/>
    <p:sldId id="568" r:id="rId4"/>
    <p:sldId id="567" r:id="rId5"/>
    <p:sldId id="564" r:id="rId6"/>
    <p:sldId id="566" r:id="rId7"/>
    <p:sldId id="569" r:id="rId8"/>
    <p:sldId id="571" r:id="rId9"/>
    <p:sldId id="572" r:id="rId10"/>
    <p:sldId id="573" r:id="rId11"/>
    <p:sldId id="574" r:id="rId12"/>
    <p:sldId id="57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4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2" autoAdjust="0"/>
    <p:restoredTop sz="82119" autoAdjust="0"/>
  </p:normalViewPr>
  <p:slideViewPr>
    <p:cSldViewPr>
      <p:cViewPr varScale="1">
        <p:scale>
          <a:sx n="70" d="100"/>
          <a:sy n="70" d="100"/>
        </p:scale>
        <p:origin x="1526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5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80F50-4D70-4920-9D7E-FD70DFC258E2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266E4-926B-4002-B891-1AAF2AAB2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4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5837E-30EC-4220-A762-841B2BD91EA6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D5172-2673-419C-B32C-37E307511A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9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18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1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5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8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8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6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4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508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20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9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1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0178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58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1000125"/>
            <a:ext cx="8286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28625" y="285750"/>
            <a:ext cx="8286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428625" y="6286500"/>
            <a:ext cx="82867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28625" y="6407150"/>
            <a:ext cx="82153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aseline="0" dirty="0">
                <a:latin typeface="+mn-lt"/>
                <a:ea typeface="+mn-ea"/>
              </a:rPr>
              <a:t>  </a:t>
            </a:r>
            <a:fld id="{460B2A96-373C-46A0-9A6E-52869FA3617C}" type="slidenum">
              <a:rPr lang="en-US" altLang="zh-CN" sz="1400" baseline="0" smtClean="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sz="1400" i="1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>
            <a:lvl1pPr algn="l">
              <a:defRPr sz="2800" b="1">
                <a:latin typeface="+mj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00660"/>
          </a:xfrm>
        </p:spPr>
        <p:txBody>
          <a:bodyPr/>
          <a:lstStyle>
            <a:lvl1pPr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j-cs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+mn-lt"/>
                <a:ea typeface="楷体" panose="02010609060101010101" pitchFamily="49" charset="-122"/>
              </a:defRPr>
            </a:lvl2pPr>
            <a:lvl3pPr>
              <a:defRPr sz="1800">
                <a:latin typeface="+mn-lt"/>
                <a:ea typeface="楷体" panose="02010609060101010101" pitchFamily="49" charset="-122"/>
              </a:defRPr>
            </a:lvl3pPr>
            <a:lvl4pPr>
              <a:defRPr sz="1600">
                <a:latin typeface="+mn-lt"/>
                <a:ea typeface="楷体" panose="02010609060101010101" pitchFamily="49" charset="-122"/>
              </a:defRPr>
            </a:lvl4pPr>
            <a:lvl5pPr>
              <a:defRPr sz="1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55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010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Power of 10bit-multipler</a:t>
            </a:r>
          </a:p>
          <a:p>
            <a:r>
              <a:rPr lang="en-US" altLang="zh-CN" sz="2000" dirty="0"/>
              <a:t>187.2048 </a:t>
            </a:r>
            <a:r>
              <a:rPr lang="en-US" altLang="zh-CN" sz="2000" dirty="0" err="1"/>
              <a:t>nw</a:t>
            </a: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020690-9F12-4361-B5EA-019C6788C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2154907"/>
            <a:ext cx="62103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DFCNQD1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B36CA-B1BC-4424-96D2-3C60BC02C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94" y="1844824"/>
            <a:ext cx="53244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Power of 10bit-adder</a:t>
            </a:r>
          </a:p>
          <a:p>
            <a:r>
              <a:rPr lang="en-US" altLang="zh-CN" sz="2000" dirty="0"/>
              <a:t>54.6066 </a:t>
            </a:r>
            <a:r>
              <a:rPr lang="en-US" altLang="zh-CN" sz="2000" dirty="0" err="1"/>
              <a:t>nw</a:t>
            </a:r>
            <a:r>
              <a:rPr lang="en-US" altLang="zh-CN" sz="2000" dirty="0"/>
              <a:t> -&gt; 358.2628pw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9768B0-AFDD-43BA-AE1F-2A874B378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9314"/>
            <a:ext cx="65436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6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Power of 10bit-MFCC-compute-module</a:t>
            </a:r>
          </a:p>
          <a:p>
            <a:r>
              <a:rPr lang="en-US" altLang="zh-CN" sz="2000" dirty="0"/>
              <a:t>1.0510 </a:t>
            </a:r>
            <a:r>
              <a:rPr lang="en-US" altLang="zh-CN" sz="2000" dirty="0" err="1"/>
              <a:t>uw</a:t>
            </a:r>
            <a:r>
              <a:rPr lang="en-US" altLang="zh-CN" sz="2000" dirty="0"/>
              <a:t> -&gt; 44.537 </a:t>
            </a:r>
            <a:r>
              <a:rPr lang="en-US" altLang="zh-CN" sz="2000" dirty="0" err="1"/>
              <a:t>nw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20A05D-2602-4810-8CFB-3059D1A1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2564904"/>
            <a:ext cx="62007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6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Power of 10bit-adder</a:t>
            </a:r>
          </a:p>
          <a:p>
            <a:r>
              <a:rPr lang="en-US" altLang="zh-CN" sz="2000" dirty="0"/>
              <a:t>54.6066 </a:t>
            </a:r>
            <a:r>
              <a:rPr lang="en-US" altLang="zh-CN" sz="2000" dirty="0" err="1"/>
              <a:t>nw</a:t>
            </a:r>
            <a:endParaRPr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F38850-33BB-4C5F-9A45-5C7FBAD5A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2116807"/>
            <a:ext cx="63341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4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Verilog of 10bit-adder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B7FFA5-915E-455E-A3DF-1CE3901C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390" y="1021947"/>
            <a:ext cx="5928643" cy="52997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8B9807-653B-4E9B-B9B8-324576CE35E3}"/>
              </a:ext>
            </a:extLst>
          </p:cNvPr>
          <p:cNvSpPr txBox="1"/>
          <p:nvPr/>
        </p:nvSpPr>
        <p:spPr>
          <a:xfrm>
            <a:off x="971600" y="2348880"/>
            <a:ext cx="28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XOR3D1	* 1</a:t>
            </a:r>
          </a:p>
          <a:p>
            <a:r>
              <a:rPr lang="en-US" altLang="zh-CN" dirty="0"/>
              <a:t>FA1D0	* 8</a:t>
            </a:r>
          </a:p>
          <a:p>
            <a:r>
              <a:rPr lang="en-US" altLang="zh-CN" dirty="0"/>
              <a:t>AN2XD1	* 1</a:t>
            </a:r>
          </a:p>
          <a:p>
            <a:r>
              <a:rPr lang="en-US" altLang="zh-CN" dirty="0"/>
              <a:t>CKXOR2D1 * 1</a:t>
            </a:r>
          </a:p>
          <a:p>
            <a:r>
              <a:rPr lang="en-US" altLang="zh-CN" dirty="0"/>
              <a:t>DFCNQD1 * 10</a:t>
            </a:r>
          </a:p>
        </p:txBody>
      </p:sp>
    </p:spTree>
    <p:extLst>
      <p:ext uri="{BB962C8B-B14F-4D97-AF65-F5344CB8AC3E}">
        <p14:creationId xmlns:p14="http://schemas.microsoft.com/office/powerpoint/2010/main" val="306296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916832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XOR3D1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19809D-5D9A-4DBB-BB55-2C3652434AD2}"/>
              </a:ext>
            </a:extLst>
          </p:cNvPr>
          <p:cNvSpPr txBox="1"/>
          <p:nvPr/>
        </p:nvSpPr>
        <p:spPr>
          <a:xfrm>
            <a:off x="457200" y="4088453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FA1D0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EA3D61-F78A-496E-804F-5D17DC4BA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659" y="4557574"/>
            <a:ext cx="5467350" cy="1257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5A6C56-843B-4943-AE20-05BEF39F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859" y="2399408"/>
            <a:ext cx="5314950" cy="1257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BD63CB-218B-4ECF-80D1-5E3AECF78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10" y="1266609"/>
            <a:ext cx="42005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1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AN2XD1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19809D-5D9A-4DBB-BB55-2C3652434AD2}"/>
              </a:ext>
            </a:extLst>
          </p:cNvPr>
          <p:cNvSpPr txBox="1"/>
          <p:nvPr/>
        </p:nvSpPr>
        <p:spPr>
          <a:xfrm>
            <a:off x="457200" y="3512389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CKXOR2D1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E4BDAD-2AE1-4539-922E-382EB5F6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91" y="1693638"/>
            <a:ext cx="5286375" cy="16192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89B803-2DF8-4060-99F6-160B0B55C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691" y="4112000"/>
            <a:ext cx="52197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0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DFCNQD1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FA7EF2-A1F4-4A2E-964B-7C135C7E5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44" y="1916832"/>
            <a:ext cx="52101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8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Power of 10bit-adder by TSMC libraries (average leakage power)</a:t>
            </a:r>
          </a:p>
          <a:p>
            <a:endParaRPr lang="en-US" altLang="zh-CN" sz="2000" b="1" dirty="0"/>
          </a:p>
          <a:p>
            <a:r>
              <a:rPr lang="en-US" altLang="zh-CN" dirty="0"/>
              <a:t>3.05183 *1 + 5.51902 *8 + 0.94373 *1 + 2.16637 *1 + 2.37778 *10</a:t>
            </a:r>
          </a:p>
          <a:p>
            <a:r>
              <a:rPr lang="en-US" altLang="zh-CN" dirty="0"/>
              <a:t>= </a:t>
            </a:r>
            <a:r>
              <a:rPr lang="en-US" altLang="zh-CN" b="1" dirty="0"/>
              <a:t>74.09189 </a:t>
            </a:r>
            <a:r>
              <a:rPr lang="en-US" altLang="zh-CN" b="1" dirty="0" err="1"/>
              <a:t>nw</a:t>
            </a:r>
            <a:endParaRPr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50F329-4AE8-4FAD-9988-A5131EB416F5}"/>
              </a:ext>
            </a:extLst>
          </p:cNvPr>
          <p:cNvSpPr txBox="1"/>
          <p:nvPr/>
        </p:nvSpPr>
        <p:spPr>
          <a:xfrm>
            <a:off x="457200" y="2943312"/>
            <a:ext cx="77768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Power of 10bit-adder by TSMC libraries (min leakage power)</a:t>
            </a:r>
          </a:p>
          <a:p>
            <a:endParaRPr lang="en-US" altLang="zh-CN" sz="2000" b="1" dirty="0"/>
          </a:p>
          <a:p>
            <a:r>
              <a:rPr lang="en-US" altLang="zh-CN" dirty="0"/>
              <a:t>2.45036 *1 + 4.90338 *8 + 0.46456 *1 + 2.09378 *1 + 1.29048 *10</a:t>
            </a:r>
          </a:p>
          <a:p>
            <a:r>
              <a:rPr lang="en-US" altLang="zh-CN" dirty="0"/>
              <a:t>=</a:t>
            </a:r>
            <a:r>
              <a:rPr lang="en-US" altLang="zh-CN" b="1" dirty="0"/>
              <a:t> 57.14054 </a:t>
            </a:r>
            <a:r>
              <a:rPr lang="en-US" altLang="zh-CN" b="1" dirty="0" err="1"/>
              <a:t>nw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605F19-D560-450F-8F8F-E3F9527411C0}"/>
              </a:ext>
            </a:extLst>
          </p:cNvPr>
          <p:cNvSpPr txBox="1"/>
          <p:nvPr/>
        </p:nvSpPr>
        <p:spPr>
          <a:xfrm>
            <a:off x="457200" y="4545856"/>
            <a:ext cx="77768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Power of 10bit-adder by TSMC libraries (max leakage power)</a:t>
            </a:r>
          </a:p>
          <a:p>
            <a:endParaRPr lang="en-US" altLang="zh-CN" sz="2000" b="1" dirty="0"/>
          </a:p>
          <a:p>
            <a:r>
              <a:rPr lang="en-US" altLang="zh-CN" dirty="0"/>
              <a:t>3.62782 *1 + 6.21911 *8 + 1.40683 *1 + 2.3038 *1 + 3.23731 *10</a:t>
            </a:r>
          </a:p>
          <a:p>
            <a:r>
              <a:rPr lang="en-US" altLang="zh-CN" dirty="0"/>
              <a:t>= </a:t>
            </a:r>
            <a:r>
              <a:rPr lang="en-US" altLang="zh-CN" b="1" dirty="0"/>
              <a:t>89.46443 </a:t>
            </a:r>
            <a:r>
              <a:rPr lang="en-US" altLang="zh-CN" b="1" dirty="0" err="1"/>
              <a:t>nw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099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916832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XOR3D1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19809D-5D9A-4DBB-BB55-2C3652434AD2}"/>
              </a:ext>
            </a:extLst>
          </p:cNvPr>
          <p:cNvSpPr txBox="1"/>
          <p:nvPr/>
        </p:nvSpPr>
        <p:spPr>
          <a:xfrm>
            <a:off x="457200" y="4088453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FA1D0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8FD285-F43F-463A-B5C7-82EAB61F2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23" y="1517331"/>
            <a:ext cx="4581525" cy="285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9ADF4C-2068-4EB5-8000-2D3D303E7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19" y="1234235"/>
            <a:ext cx="4629150" cy="323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9FEE31-3DDE-4994-8667-4B0FF8CA0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659" y="2374438"/>
            <a:ext cx="5200650" cy="12477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41395E-592F-48A8-A000-FDC9027C9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084" y="4525298"/>
            <a:ext cx="5257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14. A 510nW, 0.41V Low-Memory, Low-Computation Keyword Spotting Chip using Serial FFT based MFCC and Binarized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Depthwise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Separable Convolutional Neural Network in 28nm CMOS (2020 ISSCC)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5513-7C06-4C51-A17C-19AEBEDAFFA6}"/>
              </a:ext>
            </a:extLst>
          </p:cNvPr>
          <p:cNvSpPr txBox="1"/>
          <p:nvPr/>
        </p:nvSpPr>
        <p:spPr>
          <a:xfrm>
            <a:off x="457200" y="134076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AN2XD1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19809D-5D9A-4DBB-BB55-2C3652434AD2}"/>
              </a:ext>
            </a:extLst>
          </p:cNvPr>
          <p:cNvSpPr txBox="1"/>
          <p:nvPr/>
        </p:nvSpPr>
        <p:spPr>
          <a:xfrm>
            <a:off x="457200" y="3512389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CKXOR2D1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646A4E-9DF5-4BB4-93C0-D153A4AD3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48" y="1740878"/>
            <a:ext cx="5248275" cy="16478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8F742A-D570-4744-A212-4FFC02797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48" y="4036185"/>
            <a:ext cx="5257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184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37304</TotalTime>
  <Words>539</Words>
  <Application>Microsoft Office PowerPoint</Application>
  <PresentationFormat>全屏显示(4:3)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楷体</vt:lpstr>
      <vt:lpstr>Arial</vt:lpstr>
      <vt:lpstr>Calibri</vt:lpstr>
      <vt:lpstr>Wingdings</vt:lpstr>
      <vt:lpstr>1_Office 主题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  <vt:lpstr>14. A 510nW, 0.41V Low-Memory, Low-Computation Keyword Spotting Chip using Serial FFT based MFCC and Binarized Depthwise Separable Convolutional Neural Network in 28nm CMOS (2020 ISSCC)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Low-power Low-noise Amplifier for EEG/ECG Signal Recording Applications</dc:title>
  <dc:creator>admin</dc:creator>
  <cp:lastModifiedBy>shixin yang</cp:lastModifiedBy>
  <cp:revision>1607</cp:revision>
  <dcterms:modified xsi:type="dcterms:W3CDTF">2020-03-12T01:33:28Z</dcterms:modified>
</cp:coreProperties>
</file>