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8" r:id="rId4"/>
    <p:sldId id="289" r:id="rId5"/>
    <p:sldId id="290" r:id="rId6"/>
    <p:sldId id="292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13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 err="1"/>
              <a:t>colcombine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怎么去衡量</a:t>
            </a:r>
            <a:r>
              <a:rPr lang="en-US" altLang="zh-CN" dirty="0" err="1"/>
              <a:t>block_size</a:t>
            </a:r>
            <a:r>
              <a:rPr lang="en-US" altLang="zh-CN" dirty="0"/>
              <a:t>, </a:t>
            </a:r>
            <a:r>
              <a:rPr lang="en-US" altLang="zh-CN" dirty="0" err="1"/>
              <a:t>max_path</a:t>
            </a:r>
            <a:r>
              <a:rPr lang="zh-CN" altLang="en-US" dirty="0"/>
              <a:t>和</a:t>
            </a:r>
            <a:r>
              <a:rPr lang="en-US" altLang="zh-CN" dirty="0" err="1"/>
              <a:t>overlap_pct</a:t>
            </a:r>
            <a:r>
              <a:rPr lang="zh-CN" altLang="en-US" dirty="0"/>
              <a:t>的好坏？（根据）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Comparison of CC2-4 and CPCC2-4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Joint comparison of weights and BPC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/>
                  <a:t>CPCC rules</a:t>
                </a: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Comparison of CC2 and CPCC2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2C4FB9-9272-45B9-808F-DCB70C33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6" y="1504864"/>
            <a:ext cx="6211471" cy="3848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2039F2-5449-49AB-BD52-C7AD90FD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76" y="5600599"/>
            <a:ext cx="578248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Comparison of CC3 and CPCC3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AC5505-6280-4911-BEC0-38C9EFC7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6" y="1531519"/>
            <a:ext cx="7106652" cy="4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3. Comparison of CC4 and CPCC4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D8EAD-E627-4060-837C-12B4A3D3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4" y="1563604"/>
            <a:ext cx="6938211" cy="42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4. Joint comparison of weights and BPC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FD2247-2933-4600-9D9F-6DD902BA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90" y="1995214"/>
            <a:ext cx="648743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5. CPCC rules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214E9-FBF9-4401-9FD8-21DE4CF5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79" y="1177586"/>
            <a:ext cx="6382641" cy="4858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A9AFB9-729F-4C49-852F-44AD19B73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177586"/>
            <a:ext cx="346758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3259</TotalTime>
  <Words>74</Words>
  <Application>Microsoft Office PowerPoint</Application>
  <PresentationFormat>宽屏</PresentationFormat>
  <Paragraphs>15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Calibri</vt:lpstr>
      <vt:lpstr>主题5</vt:lpstr>
      <vt:lpstr>PowerPoint 演示文稿</vt:lpstr>
      <vt:lpstr>1. Comparison of CC2 and CPCC2</vt:lpstr>
      <vt:lpstr>2. Comparison of CC3 and CPCC3</vt:lpstr>
      <vt:lpstr>3. Comparison of CC4 and CPCC4</vt:lpstr>
      <vt:lpstr>4. Joint comparison of weights and BPC</vt:lpstr>
      <vt:lpstr>5. CPCC rules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47</cp:revision>
  <cp:lastPrinted>2019-04-27T16:00:00Z</cp:lastPrinted>
  <dcterms:created xsi:type="dcterms:W3CDTF">2019-04-27T16:00:00Z</dcterms:created>
  <dcterms:modified xsi:type="dcterms:W3CDTF">2020-03-12T06:12:33Z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