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70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844B9-A569-440F-88FC-B55D5A3CB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F31041-CC59-43A6-A4A1-71357201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9AA49-81C0-488B-AA1E-1CC75C0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794EA-5742-4C0E-8129-E2E914F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AC3DA-9184-4647-A54E-8D59929F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0CB8-68AB-4FFD-A619-FF2C7AE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0BA77-2B76-48D1-8CFC-1311C737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5B9C9-8E01-4FE8-B292-2D79765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99C99-A03B-4DC7-B214-9C51752A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C934-1348-4C31-AA34-9A3CDA8F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3958C-4D4C-4D90-AEF8-95B8A9F57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0166C-CF82-4D2E-B19C-4C60A986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1C1A3-094A-481E-BBBF-81757FEF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7684-EE0B-452B-B3CA-6AADC7F2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25AFB-9018-4420-8586-8AA246BC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FA9C-3485-4411-BB9D-DD0E5CF4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5DFD4-06F4-40A7-826B-CD258F72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4F5B-4A6C-4637-861A-CAA24B16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C8479-617D-4A00-B78E-7A35C033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8A0F1-3CF5-4DB6-BD65-858C65B4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B76C-9ADB-497F-91A2-5717AC3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E575B-94CF-44F7-A863-1F287A1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4620-667E-4446-9DAC-E0912CE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E010-F4AD-4D97-8114-8CCC7F13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E16ED-85BD-4613-B0EA-BD3B361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FD79-BC8B-46E6-903A-C8D4204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7CCBE-07F1-45B9-854D-4849A027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FE5F7-EF3C-47C6-AD71-0233E144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905D7-2450-46CA-9F74-63B46CBA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60FB0-78A3-4DD9-BAD1-1FB982D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10196-344D-47DC-9513-BA444788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4509-E7CF-4A4D-A30C-BAFB184B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C623-4A5A-46C3-88A5-313F69DA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DE37D-8670-41D2-B686-63AA3B8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46A1A-262F-4768-ACB5-45B919DA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7E6C53-DF56-407D-8E91-2AFC994F0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EF206-A35D-49AD-A1E7-C648C1B9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95C6B-24CD-44F6-85D4-87485A4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539B2-A2AE-431D-8861-1D26FFF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A969-36E6-430D-9C0E-646F28BD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344F1-D1DA-4750-9F72-9FE6A68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DC82C-A925-41B2-B8DC-88843D3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CD12B-E14E-4AE5-A509-D97C8DE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6BD81-384E-47E7-A5A1-3FCFD3A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EF4B6-BCB5-45BD-892E-33888B8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1D541-76B3-4DBE-A1C4-9E4F1EA8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C5FF1-3E19-49CC-8325-C126CCA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FE940-7A88-415A-B988-EBF18703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B6954-D6B6-45FC-B4F0-8C849027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238C6-E74C-4191-B87B-AD5FB12A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BB27D-9181-4794-AADE-00041CF0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6D6A2-9977-4FE8-9AE2-F6F3495B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61A4-0957-4993-8096-2B461E54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13B0C6-0498-42D5-8B2A-2C7B53F82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290FD-C83E-499F-89C7-D10F2F5D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2C5CB-E061-4D91-AE48-0E5A646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68BB6-3FA4-4A69-B7C6-02928E37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B424-97D3-456C-87BC-D07AA5C5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9B176-B25D-4E00-8D06-DDE3769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A79A2-B389-44A1-B3A3-FAEC8A2C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B012B-89C7-4847-8037-1F3FD4AF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F3D7-2F91-47BD-B3DA-FFD8FB003EE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E5558-2732-4347-A627-217929E0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CCF84-918E-4389-A7BC-B0FB95E6D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3C64-C1DC-4B9E-AB89-10C09535C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F10E-3075-460F-A367-6264CB092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64-bit</a:t>
            </a:r>
            <a:r>
              <a:rPr lang="zh-CN" altLang="en-US" dirty="0"/>
              <a:t> </a:t>
            </a:r>
            <a:r>
              <a:rPr lang="en-US" altLang="zh-CN" dirty="0"/>
              <a:t>Adder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Ling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7AFC0-E071-4360-B106-D481E8379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3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21E69-A210-477E-8F2C-457E83F1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domino</a:t>
            </a:r>
            <a:r>
              <a:rPr lang="zh-CN" altLang="en-US" dirty="0"/>
              <a:t> </a:t>
            </a:r>
            <a:r>
              <a:rPr lang="en-US" altLang="zh-CN" dirty="0"/>
              <a:t>gate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23A7B-87A5-4929-93FD-49E3DBDA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916" y="1907617"/>
            <a:ext cx="2200275" cy="1933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EBE03-6D30-45B7-862B-6B8DF936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40" y="1959850"/>
            <a:ext cx="4324194" cy="438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867C4A-746B-457C-80E6-CCC31C0F17AF}"/>
              </a:ext>
            </a:extLst>
          </p:cNvPr>
          <p:cNvSpPr txBox="1"/>
          <p:nvPr/>
        </p:nvSpPr>
        <p:spPr>
          <a:xfrm>
            <a:off x="1008668" y="4473249"/>
            <a:ext cx="5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L: 60n</a:t>
            </a:r>
          </a:p>
          <a:p>
            <a:r>
              <a:rPr lang="en-US" altLang="zh-CN" dirty="0"/>
              <a:t>W: (M0, 195n), (M5, 120n), (M2, 520n), (M3, 520n), (M4, 520n)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39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2290-97D5-42FF-8445-BCB39EA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 of domino gate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B8D9DE-718C-4985-AC75-415FFB15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04" y="2049846"/>
            <a:ext cx="3743325" cy="1847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43D9FF-85FB-44F0-B082-146B4298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97" y="2049846"/>
            <a:ext cx="4523303" cy="45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EC6EAB-F4CC-419D-85E3-98A8754BDA33}"/>
              </a:ext>
            </a:extLst>
          </p:cNvPr>
          <p:cNvSpPr txBox="1"/>
          <p:nvPr/>
        </p:nvSpPr>
        <p:spPr>
          <a:xfrm>
            <a:off x="1008668" y="4473249"/>
            <a:ext cx="5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L: 60n</a:t>
            </a:r>
          </a:p>
          <a:p>
            <a:r>
              <a:rPr lang="en-US" altLang="zh-CN" dirty="0"/>
              <a:t>W: (M0, 195n), (M5, 120n), (M2, 1.04u), (M3, 1.04u), (M4, 520n), (M4, 520n)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09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F90C-FAD8-4FDF-A086-A58674D2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 of domino gate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89B67C-7D20-4239-A809-4DB3F870A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83" y="1964368"/>
            <a:ext cx="1581150" cy="1057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7336E3-4217-4FD6-84D9-C37083E7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08" y="1851246"/>
            <a:ext cx="5029790" cy="4761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579252-2776-4667-A67C-C88195276498}"/>
              </a:ext>
            </a:extLst>
          </p:cNvPr>
          <p:cNvSpPr txBox="1"/>
          <p:nvPr/>
        </p:nvSpPr>
        <p:spPr>
          <a:xfrm>
            <a:off x="779283" y="4473249"/>
            <a:ext cx="5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L: 60n</a:t>
            </a:r>
          </a:p>
          <a:p>
            <a:r>
              <a:rPr lang="en-US" altLang="zh-CN" dirty="0"/>
              <a:t>W: (M0, 195n), (M6, 120n), (M2, 780n), (M3, 780n), (M4, 780n)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83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8BD1C-F755-42B3-AF17-A6ADD31E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F8DFBC-C26C-4555-AF4A-7AAA149F4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708"/>
            <a:ext cx="8976828" cy="39169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EDEC84-53C3-4941-84C4-C363D8D21F71}"/>
                  </a:ext>
                </a:extLst>
              </p:cNvPr>
              <p:cNvSpPr txBox="1"/>
              <p:nvPr/>
            </p:nvSpPr>
            <p:spPr>
              <a:xfrm>
                <a:off x="9982986" y="3059668"/>
                <a:ext cx="209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𝑃𝐿𝐻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=461.56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EDEC84-53C3-4941-84C4-C363D8D2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86" y="3059668"/>
                <a:ext cx="209275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FF675C-1916-49ED-BBD6-7F272E27B9E6}"/>
                  </a:ext>
                </a:extLst>
              </p:cNvPr>
              <p:cNvSpPr txBox="1"/>
              <p:nvPr/>
            </p:nvSpPr>
            <p:spPr>
              <a:xfrm>
                <a:off x="9982986" y="4531820"/>
                <a:ext cx="209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𝑃𝐻𝐿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=126.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FF675C-1916-49ED-BBD6-7F272E27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86" y="4531820"/>
                <a:ext cx="209275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29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630E-3327-4E85-A7E9-F093E408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C3E20F-AA0E-49EA-ABB9-9DD2A330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190"/>
            <a:ext cx="8676462" cy="386739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BB26D1-289A-4497-A040-06E97AEFDBAA}"/>
              </a:ext>
            </a:extLst>
          </p:cNvPr>
          <p:cNvSpPr txBox="1"/>
          <p:nvPr/>
        </p:nvSpPr>
        <p:spPr>
          <a:xfrm>
            <a:off x="9671902" y="3785222"/>
            <a:ext cx="24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 period = 575ps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3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5DD-C6AE-4411-928B-18EE65A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12D2-095C-4B32-89F9-A02C3710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8 stages to get the final sum</a:t>
            </a:r>
          </a:p>
          <a:p>
            <a:pPr lvl="1"/>
            <a:r>
              <a:rPr lang="en-US" altLang="zh-CN" dirty="0"/>
              <a:t>Stage 1: get carry generation signal(use domino AND) and carry propagation signal(use domino OR) for every bit position.</a:t>
            </a:r>
          </a:p>
          <a:p>
            <a:pPr lvl="1"/>
            <a:r>
              <a:rPr lang="en-US" altLang="zh-CN" dirty="0"/>
              <a:t>Stage 2 ~ 7: fuse carry generation signals and carry propagation signals in different bit positions. During the process of carry generation signals fusion, we use domino OR in stage 2 and domino AO in the other stages.</a:t>
            </a:r>
          </a:p>
          <a:p>
            <a:pPr lvl="1"/>
            <a:r>
              <a:rPr lang="en-US" altLang="zh-CN" dirty="0"/>
              <a:t>Stage 8: Use fused carry generation signals to select pre-compute sums.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0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5DD-C6AE-4411-928B-18EE65A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12D2-095C-4B32-89F9-A02C3710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total path is 1 domino and(domino or) + 1 domino or + 5 domino AO + 1 2:1 Mux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D8662-3ACF-4CD1-B76A-347E6FFBE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2685527"/>
            <a:ext cx="6118762" cy="38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77D58-B286-4DB8-8EA5-026BCD7B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79A2-2285-4CAA-9A35-0A02FF47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Clock period = 1.25ns(0000…0001 + 1111…1111)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CB118-C8AD-441A-9D29-7658C253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8" y="2520629"/>
            <a:ext cx="9370243" cy="41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CAC8-4002-48F8-B292-2BF4B39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B355E-D72B-47DD-8FE6-A68106F8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Clock period = 1ns(0000…0001 + 1111…1111)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C8BF8F-1A4F-4DD6-BB36-1668C6C86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15" y="2506662"/>
            <a:ext cx="9613170" cy="42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63A7F-212D-4ADE-82A0-A69A7E37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6ABA-12F3-4339-9408-01FEFFE6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time needed in pre-charge stage is less than the time needed in compute stage.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735CA7-F81F-4635-9091-EFB844F3A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49" y="2828846"/>
            <a:ext cx="8757501" cy="38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30FCE-F090-450D-B44A-4860F8FB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AAFC0-19E5-48A6-9D5C-43D5E851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low level duration time of clock signal to increase the clock frequency.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BD40B-E5E4-40C5-AC5E-5E290A7D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96" y="2836504"/>
            <a:ext cx="8795208" cy="38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BF67-5095-480E-AF08-1C5BB8AD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87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2020/03/16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18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CCE4-DBDB-432D-A5F9-F8E8F62C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384C3E-62B2-4D2C-9FCD-7301DC4C1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544" y="1825625"/>
            <a:ext cx="9438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301</Words>
  <Application>Microsoft Office PowerPoint</Application>
  <PresentationFormat>宽屏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64-bit Adder using Ling equation</vt:lpstr>
      <vt:lpstr>Critical Path</vt:lpstr>
      <vt:lpstr>Critical Path</vt:lpstr>
      <vt:lpstr>Simulation results</vt:lpstr>
      <vt:lpstr>Simulation results</vt:lpstr>
      <vt:lpstr>Improvements</vt:lpstr>
      <vt:lpstr>Improvements</vt:lpstr>
      <vt:lpstr>2020/03/16</vt:lpstr>
      <vt:lpstr>Critical Path</vt:lpstr>
      <vt:lpstr>Size of domino gate</vt:lpstr>
      <vt:lpstr>Size of domino gate</vt:lpstr>
      <vt:lpstr>Size of domino gate</vt:lpstr>
      <vt:lpstr>Simulation 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64-bit Adder using Ling’s equation</dc:title>
  <dc:creator>张 逸正</dc:creator>
  <cp:lastModifiedBy>张 逸正</cp:lastModifiedBy>
  <cp:revision>31</cp:revision>
  <dcterms:created xsi:type="dcterms:W3CDTF">2020-03-08T14:53:24Z</dcterms:created>
  <dcterms:modified xsi:type="dcterms:W3CDTF">2020-03-16T01:55:39Z</dcterms:modified>
</cp:coreProperties>
</file>