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70" r:id="rId5"/>
    <p:sldId id="271" r:id="rId6"/>
    <p:sldId id="273" r:id="rId7"/>
    <p:sldId id="272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8CD5D-F5DE-471D-8A48-4487FDDD62BF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BAA99-E876-4B1A-B7F5-607091B96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9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BAA99-E876-4B1A-B7F5-607091B96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0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BAA99-E876-4B1A-B7F5-607091B960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44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6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6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8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4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3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3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5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9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3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39BF-B3E6-4633-87AD-3AC78A8951B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39BF-B3E6-4633-87AD-3AC78A8951B5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4605-D80E-4D3D-9CD9-BB2B2CA05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4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Eras Bold ITC" panose="020B0907030504020204" pitchFamily="34" charset="0"/>
              </a:rPr>
              <a:t>CLOCK RECOGNIZE</a:t>
            </a:r>
            <a:endParaRPr lang="zh-CN" altLang="en-US" dirty="0">
              <a:latin typeface="Eras Bold ITC" panose="020B0907030504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27354"/>
            <a:ext cx="9144000" cy="1655762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王艳红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20180712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04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主要内容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画钟识别任务介绍</a:t>
            </a:r>
            <a:endParaRPr lang="en-US" altLang="zh-CN" dirty="0" smtClean="0"/>
          </a:p>
          <a:p>
            <a:r>
              <a:rPr lang="zh-CN" altLang="en-US" dirty="0" smtClean="0"/>
              <a:t>代码演示</a:t>
            </a:r>
            <a:endParaRPr lang="en-US" altLang="zh-CN" dirty="0" smtClean="0"/>
          </a:p>
          <a:p>
            <a:r>
              <a:rPr lang="zh-CN" altLang="en-US" dirty="0" smtClean="0"/>
              <a:t>后续想法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313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画钟识别任务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采集画钟的图像，并对其进行打分</a:t>
            </a:r>
            <a:endParaRPr lang="en-US" altLang="zh-CN" sz="2000" dirty="0" smtClean="0"/>
          </a:p>
          <a:p>
            <a:r>
              <a:rPr lang="zh-CN" altLang="en-US" sz="2000" dirty="0"/>
              <a:t>三分</a:t>
            </a:r>
            <a:r>
              <a:rPr lang="zh-CN" altLang="en-US" sz="2000" dirty="0" smtClean="0"/>
              <a:t>法：钟表的轮廓得分、指针得分、数字完备度得分</a:t>
            </a:r>
            <a:endParaRPr lang="en-US" altLang="zh-CN" sz="2000" dirty="0" smtClean="0"/>
          </a:p>
          <a:p>
            <a:r>
              <a:rPr lang="zh-CN" altLang="en-US" sz="2000" dirty="0"/>
              <a:t>七分</a:t>
            </a:r>
            <a:r>
              <a:rPr lang="zh-CN" altLang="en-US" sz="2000" dirty="0" smtClean="0"/>
              <a:t>法：数字完备度、顺序、位置、指针完备度、时针指向、分针指向、指针长短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9531"/>
            <a:ext cx="8818284" cy="30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9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训练代码：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（还没看）</a:t>
            </a:r>
            <a:endParaRPr lang="en-US" altLang="zh-CN" dirty="0" smtClean="0"/>
          </a:p>
          <a:p>
            <a:r>
              <a:rPr lang="zh-CN" altLang="en-US" dirty="0" smtClean="0"/>
              <a:t>图像预处理代码：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（用的七分法的代码作出一些修改）</a:t>
            </a:r>
            <a:endParaRPr lang="en-US" altLang="zh-CN" dirty="0" smtClean="0"/>
          </a:p>
          <a:p>
            <a:r>
              <a:rPr lang="zh-CN" altLang="en-US" dirty="0" smtClean="0"/>
              <a:t>图像打分代码：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（做出了一些修改）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08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本来应该有个视频，但是录屏软件太难用了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61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4" y="365125"/>
            <a:ext cx="6252817" cy="5667154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14680"/>
          <a:stretch/>
        </p:blipFill>
        <p:spPr>
          <a:xfrm>
            <a:off x="6716648" y="365125"/>
            <a:ext cx="4637152" cy="5993508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74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2" y="900844"/>
            <a:ext cx="7636965" cy="51259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728" y="787364"/>
            <a:ext cx="4422970" cy="52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0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333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latin typeface="Adobe Gothic Std B" panose="020B0800000000000000" pitchFamily="34" charset="-128"/>
              </a:rPr>
              <a:t>后续工作</a:t>
            </a:r>
            <a:endParaRPr lang="zh-CN" altLang="en-US" b="1" dirty="0">
              <a:latin typeface="Adobe Gothic Std B" panose="020B0800000000000000" pitchFamily="34" charset="-128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1776047"/>
            <a:ext cx="10178562" cy="442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573822"/>
            <a:ext cx="10178562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七分</a:t>
            </a:r>
            <a:r>
              <a:rPr lang="zh-CN" altLang="en-US" sz="2400" dirty="0" smtClean="0"/>
              <a:t>法</a:t>
            </a:r>
            <a:r>
              <a:rPr lang="zh-CN" altLang="en-US" sz="2400" dirty="0"/>
              <a:t>需不</a:t>
            </a:r>
            <a:r>
              <a:rPr lang="zh-CN" altLang="en-US" sz="2400" dirty="0" smtClean="0"/>
              <a:t>需要重新训练？</a:t>
            </a:r>
            <a:endParaRPr lang="en-US" altLang="zh-CN" sz="2400" dirty="0" smtClean="0"/>
          </a:p>
          <a:p>
            <a:r>
              <a:rPr lang="zh-CN" altLang="en-US" sz="2400" dirty="0" smtClean="0"/>
              <a:t>目前在应用方面，图像处理用</a:t>
            </a:r>
            <a:r>
              <a:rPr lang="en-US" altLang="zh-CN" sz="2400" dirty="0" err="1" smtClean="0"/>
              <a:t>matlab</a:t>
            </a:r>
            <a:r>
              <a:rPr lang="zh-CN" altLang="en-US" sz="2400" dirty="0" smtClean="0"/>
              <a:t>，打分用</a:t>
            </a:r>
            <a:r>
              <a:rPr lang="en-US" altLang="zh-CN" sz="2400" dirty="0" err="1" smtClean="0"/>
              <a:t>c++</a:t>
            </a:r>
            <a:r>
              <a:rPr lang="zh-CN" altLang="en-US" sz="2400" dirty="0" smtClean="0"/>
              <a:t>，没有形成完整的系统，是否有必要改写</a:t>
            </a:r>
            <a:r>
              <a:rPr lang="en-US" altLang="zh-CN" sz="2400" dirty="0" err="1" smtClean="0"/>
              <a:t>matlab</a:t>
            </a:r>
            <a:r>
              <a:rPr lang="zh-CN" altLang="en-US" sz="2400" dirty="0" smtClean="0"/>
              <a:t>为</a:t>
            </a:r>
            <a:r>
              <a:rPr lang="en-US" altLang="zh-CN" sz="2400" dirty="0" err="1" smtClean="0"/>
              <a:t>c++</a:t>
            </a:r>
            <a:r>
              <a:rPr lang="zh-CN" altLang="en-US" sz="2400"/>
              <a:t>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7840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170</Words>
  <Application>Microsoft Office PowerPoint</Application>
  <PresentationFormat>宽屏</PresentationFormat>
  <Paragraphs>22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Adobe Gothic Std B</vt:lpstr>
      <vt:lpstr>等线</vt:lpstr>
      <vt:lpstr>等线 Light</vt:lpstr>
      <vt:lpstr>微软雅黑</vt:lpstr>
      <vt:lpstr>Arial</vt:lpstr>
      <vt:lpstr>Eras Bold ITC</vt:lpstr>
      <vt:lpstr>Office 主题​​</vt:lpstr>
      <vt:lpstr>CLOCK RECOGNIZE</vt:lpstr>
      <vt:lpstr>主要内容</vt:lpstr>
      <vt:lpstr>画钟识别任务</vt:lpstr>
      <vt:lpstr>代码演示</vt:lpstr>
      <vt:lpstr>代码演示</vt:lpstr>
      <vt:lpstr>PowerPoint 演示文稿</vt:lpstr>
      <vt:lpstr>PowerPoint 演示文稿</vt:lpstr>
      <vt:lpstr>后续工作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ESTIMATION</dc:title>
  <dc:creator>BCRC01</dc:creator>
  <cp:lastModifiedBy>BCRC01</cp:lastModifiedBy>
  <cp:revision>12</cp:revision>
  <dcterms:created xsi:type="dcterms:W3CDTF">2018-07-04T12:12:59Z</dcterms:created>
  <dcterms:modified xsi:type="dcterms:W3CDTF">2018-07-11T12:28:34Z</dcterms:modified>
</cp:coreProperties>
</file>