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6633C-3391-4289-83FA-AB3ABAAAE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794CC-7BA1-4FA2-99EA-9390C5AC3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B26DD-DF8C-495B-B486-EDBCE2EC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00E72-AA35-45CE-B4E2-24F700EF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A73EA-3328-447B-A04C-D76B9D6B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484F4-BB61-4AD2-AF64-AA6994F3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313BF-8190-4CF7-88E4-818DAD28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B7800-91F4-4285-807F-62A91121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4DB0B-FDE5-4AC1-8DAE-327E8683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948B-1A00-4A08-AA1A-69D81DE6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312829-7631-4C04-BFCF-B4A8DCB56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CC409-AAB1-47CC-AF3F-CA87C557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72CDE-02ED-4398-BBCC-37DAF431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5B84E-38F2-4161-95CA-9ED1673F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6410-F156-4681-B801-B51BBF42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027F0-34CF-4C05-9545-45988ADD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DC16F-FB51-4BBF-9C0C-D3092D15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381D4-494D-44BC-9B1F-A85CE38E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31099-C950-4559-BE24-CB9026F8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4FBD7-BBF7-42BC-A7D8-823D72E5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95852-EF86-41FA-A135-83922C49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D351D-0623-4288-AA67-2144B514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8E11-3766-42D5-8601-51B4250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7162C-9A26-4FDA-AC14-162EF026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18C3F-6CC3-47B5-B087-B56D9424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2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6420-1A30-441F-BC0E-62E497A7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942BB-5C74-40EE-8C23-74A182331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FDAEC-5288-4FF1-9A90-5BEAC6A79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09F49-19B6-4DE1-A5B6-9F15455D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1E8BF-8388-42FC-AB8A-8C9E215D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40B08-34C6-4C85-B2AB-F13F2671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8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A5D61-44D1-4573-8633-9909CA19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35A80-4E21-4157-8B86-C9828D05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7044F-9401-4603-BB98-475A2112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869B8B-57C8-4E55-BC03-EF4C1B110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27BD4-7B06-4F6B-8981-BAD5F512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95179-9A35-4038-A8FF-87AD6EAA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BDBB95-5E72-4542-82F0-686908C2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B7847-31EC-4165-BECC-3F040306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873B-3396-402F-B217-572A845B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384DA-209A-494A-AA25-91460E91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92E86D-836E-4812-B251-37695B0B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408976-6FE9-4C6E-8D91-6EAD49E8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C2FF8-2876-49F9-81B4-BEFB017D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F3496B-352A-4B78-A99B-CB65CA5E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587C4-F6B8-4258-8D6F-24B6564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A820-EE2F-4FDB-B6D5-6C433D2E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207E9-A454-431C-9407-031E46A6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62B4F-72A7-44F5-ACD2-038FA3866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71BA6-7B47-483E-8697-F236746E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41F0A-6948-474E-87C2-CC5D489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05AB5-22E7-41A9-9E99-A5ABC8B9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EC239-A82A-411C-8A2A-921E20E0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78D5D3-83A7-46E1-BA4C-3D0766A2F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4FFFA-8EF4-4E60-83A1-984D3A47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EC916-3927-44A4-909C-DA3F365C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31454-FE44-4B61-9CED-1FFDED6C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38532-F6A1-422C-8871-ABCCB8E9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5135D-0315-4750-879B-F13F8804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10412-920C-4206-912A-406CD2F1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401D0-97E7-4E6B-89BD-CA18446F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519B-0B62-4CEA-B8B6-4F90B3EB812F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2EB01-5639-45D1-8B0C-7BD39A654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9F771-0AAB-4B39-9642-FAC2F409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C21E-AE95-4E7E-A35B-B7CD9D9D2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5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637B98-50B2-471B-851E-1B997E62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最新进展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A33D8C-2F19-420F-A10F-0F472553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fidder</a:t>
            </a:r>
            <a:r>
              <a:rPr lang="en-US" altLang="zh-CN" dirty="0"/>
              <a:t> </a:t>
            </a:r>
            <a:r>
              <a:rPr lang="zh-CN" altLang="en-US" dirty="0"/>
              <a:t>连接手机进行抓包处理，成功获取阅读量点赞数和评论等数据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由于文章内容，阅读量点赞量，评论三个内容有不同的</a:t>
            </a:r>
            <a:r>
              <a:rPr lang="en-US" altLang="zh-CN" dirty="0"/>
              <a:t>URL</a:t>
            </a:r>
            <a:r>
              <a:rPr lang="zh-CN" altLang="en-US" dirty="0"/>
              <a:t>和请求数据，所以这三部分数据暂时分别在各自的</a:t>
            </a:r>
            <a:r>
              <a:rPr lang="en-US" altLang="zh-CN" dirty="0"/>
              <a:t>project</a:t>
            </a:r>
            <a:r>
              <a:rPr lang="zh-CN" altLang="en-US" dirty="0"/>
              <a:t>进行爬取，依顺序保存在同一文件下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86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12DC3-5EB1-46CB-8ECF-567CF2E3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298AF-AF0D-4B4B-AFCC-7C19590E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用户名中的未知字符依然无法识别，导致这两个用户的评论信息丢失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对于后两部分数据，请求参数中的</a:t>
            </a:r>
            <a:r>
              <a:rPr lang="en-US" altLang="zh-CN" dirty="0" err="1"/>
              <a:t>appmsg_token</a:t>
            </a:r>
            <a:r>
              <a:rPr lang="zh-CN" altLang="en-US" dirty="0"/>
              <a:t>等数据是临时的，过段时间依然会失效，这也导致定时爬取暂时无法实现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16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123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最新进展</vt:lpstr>
      <vt:lpstr>存在的问题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</dc:title>
  <dc:creator>邱 兴发</dc:creator>
  <cp:lastModifiedBy>邱 兴发</cp:lastModifiedBy>
  <cp:revision>3</cp:revision>
  <dcterms:created xsi:type="dcterms:W3CDTF">2018-08-04T11:04:52Z</dcterms:created>
  <dcterms:modified xsi:type="dcterms:W3CDTF">2018-08-04T11:42:33Z</dcterms:modified>
</cp:coreProperties>
</file>