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844B9-A569-440F-88FC-B55D5A3CB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F31041-CC59-43A6-A4A1-71357201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9AA49-81C0-488B-AA1E-1CC75C03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794EA-5742-4C0E-8129-E2E914F9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AC3DA-9184-4647-A54E-8D59929F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00CB8-68AB-4FFD-A619-FF2C7AE0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0BA77-2B76-48D1-8CFC-1311C737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5B9C9-8E01-4FE8-B292-2D797654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99C99-A03B-4DC7-B214-9C51752A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AC934-1348-4C31-AA34-9A3CDA8F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93958C-4D4C-4D90-AEF8-95B8A9F57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0166C-CF82-4D2E-B19C-4C60A986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1C1A3-094A-481E-BBBF-81757FEF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87684-EE0B-452B-B3CA-6AADC7F2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25AFB-9018-4420-8586-8AA246BC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7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FA9C-3485-4411-BB9D-DD0E5CF4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5DFD4-06F4-40A7-826B-CD258F72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B4F5B-4A6C-4637-861A-CAA24B16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C8479-617D-4A00-B78E-7A35C033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8A0F1-3CF5-4DB6-BD65-858C65B4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B76C-9ADB-497F-91A2-5717AC36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E575B-94CF-44F7-A863-1F287A11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44620-667E-4446-9DAC-E0912CE7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E010-F4AD-4D97-8114-8CCC7F13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E16ED-85BD-4613-B0EA-BD3B3613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4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FD79-BC8B-46E6-903A-C8D42044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7CCBE-07F1-45B9-854D-4849A027D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FE5F7-EF3C-47C6-AD71-0233E144E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905D7-2450-46CA-9F74-63B46CBA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60FB0-78A3-4DD9-BAD1-1FB982D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10196-344D-47DC-9513-BA444788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44509-E7CF-4A4D-A30C-BAFB184B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C623-4A5A-46C3-88A5-313F69DA7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5DE37D-8670-41D2-B686-63AA3B8B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B46A1A-262F-4768-ACB5-45B919DA3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7E6C53-DF56-407D-8E91-2AFC994F0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EF206-A35D-49AD-A1E7-C648C1B9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095C6B-24CD-44F6-85D4-87485A4D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B539B2-A2AE-431D-8861-1D26FFFD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0A969-36E6-430D-9C0E-646F28BD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C344F1-D1DA-4750-9F72-9FE6A68F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DC82C-A925-41B2-B8DC-88843D3C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1CD12B-E14E-4AE5-A509-D97C8DE1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7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86BD81-384E-47E7-A5A1-3FCFD3A7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CEF4B6-BCB5-45BD-892E-33888B8A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1D541-76B3-4DBE-A1C4-9E4F1EA8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6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C5FF1-3E19-49CC-8325-C126CCA6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FE940-7A88-415A-B988-EBF18703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B6954-D6B6-45FC-B4F0-8C849027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238C6-E74C-4191-B87B-AD5FB12A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BB27D-9181-4794-AADE-00041CF0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6D6A2-9977-4FE8-9AE2-F6F3495B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261A4-0957-4993-8096-2B461E54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13B0C6-0498-42D5-8B2A-2C7B53F82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290FD-C83E-499F-89C7-D10F2F5DF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2C5CB-E061-4D91-AE48-0E5A646A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68BB6-3FA4-4A69-B7C6-02928E37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8B424-97D3-456C-87BC-D07AA5C5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9B176-B25D-4E00-8D06-DDE3769D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A79A2-B389-44A1-B3A3-FAEC8A2C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B012B-89C7-4847-8037-1F3FD4AF1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F3D7-2F91-47BD-B3DA-FFD8FB003EE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E5558-2732-4347-A627-217929E00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CCF84-918E-4389-A7BC-B0FB95E6D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F10E-3075-460F-A367-6264CB092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64-bit</a:t>
            </a:r>
            <a:r>
              <a:rPr lang="zh-CN" altLang="en-US" dirty="0"/>
              <a:t> </a:t>
            </a:r>
            <a:r>
              <a:rPr lang="en-US" altLang="zh-CN" dirty="0"/>
              <a:t>Adder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Ling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87AFC0-E071-4360-B106-D481E8379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3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C65DD-C6AE-4411-928B-18EE65A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812D2-095C-4B32-89F9-A02C3710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8 stages to get the final sum</a:t>
            </a:r>
          </a:p>
          <a:p>
            <a:pPr lvl="1"/>
            <a:r>
              <a:rPr lang="en-US" altLang="zh-CN" dirty="0"/>
              <a:t>Stage 1: get carry generation signal(use domino AND) and carry propagation signal(use domino OR) for every bit position.</a:t>
            </a:r>
          </a:p>
          <a:p>
            <a:pPr lvl="1"/>
            <a:r>
              <a:rPr lang="en-US" altLang="zh-CN" dirty="0"/>
              <a:t>Stage 2 ~ 7: fuse carry generation signals and carry propagation signals in different bit positions. During the process of carry generation signals fusion, we use domino OR in stage 2 and domino AO in the other stages.</a:t>
            </a:r>
          </a:p>
          <a:p>
            <a:pPr lvl="1"/>
            <a:r>
              <a:rPr lang="en-US" altLang="zh-CN" dirty="0"/>
              <a:t>Stage 8: Use fused carry generation signals to select pre-compute sums.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00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C65DD-C6AE-4411-928B-18EE65A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812D2-095C-4B32-89F9-A02C3710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total path is 1 domino and(domino or) + 1 domino or + 5 domino AO + 1 2:1 Mux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D8662-3ACF-4CD1-B76A-347E6FFBE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9" y="2685527"/>
            <a:ext cx="6118762" cy="387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77D58-B286-4DB8-8EA5-026BCD7B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179A2-2285-4CAA-9A35-0A02FF47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Clock period = 1.25ns(0000…0001 + 1111…1111)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DCB118-C8AD-441A-9D29-7658C253C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78" y="2520629"/>
            <a:ext cx="9370243" cy="41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4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2CAC8-4002-48F8-B292-2BF4B39C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B355E-D72B-47DD-8FE6-A68106F8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Clock period = 1ns(0000…0001 + 1111…1111)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C8BF8F-1A4F-4DD6-BB36-1668C6C86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15" y="2506662"/>
            <a:ext cx="9613170" cy="42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144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64-bit Adder using Ling equation</vt:lpstr>
      <vt:lpstr>Critical Path</vt:lpstr>
      <vt:lpstr>Critical Path</vt:lpstr>
      <vt:lpstr>Simulation results</vt:lpstr>
      <vt:lpstr>Simulation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64-bit Adder using Ling’s equation</dc:title>
  <dc:creator>张 逸正</dc:creator>
  <cp:lastModifiedBy>张 逸正</cp:lastModifiedBy>
  <cp:revision>16</cp:revision>
  <dcterms:created xsi:type="dcterms:W3CDTF">2020-03-08T14:53:24Z</dcterms:created>
  <dcterms:modified xsi:type="dcterms:W3CDTF">2020-03-09T01:54:16Z</dcterms:modified>
</cp:coreProperties>
</file>