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爬取知乎总结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董永川</a:t>
            </a:r>
            <a:endParaRPr lang="en-US" altLang="zh-CN" dirty="0" smtClean="0"/>
          </a:p>
          <a:p>
            <a:r>
              <a:rPr lang="en-US" altLang="zh-CN" dirty="0" smtClean="0"/>
              <a:t>2018.8.2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0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问题标题、问题描述、问题标签、问题的评论数以及评论的内容、评论的时间及赞同数、 回答数、回答者信息、回答内容、回答时间、赞同数、回答的评论数、评论的内容、评 论的时间及赞同数、回答者的详细信息、抓取时间 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zh-CN" altLang="en-US" dirty="0"/>
              <a:t>需要计算阅读、评论，点赞数的增量，数据更新时，历史的阅读量、点赞数、评论 数需要保存，不能覆盖。 </a:t>
            </a:r>
            <a:endParaRPr lang="en-US" altLang="zh-CN" dirty="0" smtClean="0"/>
          </a:p>
          <a:p>
            <a:r>
              <a:rPr lang="zh-CN" altLang="en-US" dirty="0" smtClean="0"/>
              <a:t>抓取</a:t>
            </a:r>
            <a:r>
              <a:rPr lang="zh-CN" altLang="en-US" dirty="0"/>
              <a:t>频率：</a:t>
            </a:r>
            <a:r>
              <a:rPr lang="zh-CN" altLang="en-US" dirty="0" smtClean="0"/>
              <a:t>两个小时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36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scrap</a:t>
            </a:r>
            <a:r>
              <a:rPr lang="en-US" altLang="zh-CN" dirty="0" err="1"/>
              <a:t>y</a:t>
            </a:r>
            <a:r>
              <a:rPr lang="zh-CN" altLang="en-US" dirty="0" smtClean="0"/>
              <a:t>爬取知乎的用户详细信息并保存到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理论上可以爬取所有用户数据</a:t>
            </a:r>
            <a:endParaRPr lang="en-US" altLang="zh-CN" dirty="0" smtClean="0"/>
          </a:p>
          <a:p>
            <a:r>
              <a:rPr lang="zh-CN" altLang="en-US" dirty="0" smtClean="0"/>
              <a:t>但是由于知乎的反爬虫，需要十分钟左右输入验证码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160589"/>
            <a:ext cx="4184650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7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为了更好的自动爬去数据，需要模拟知乎登陆，但由于知乎最近将登录请求中的</a:t>
            </a:r>
            <a:r>
              <a:rPr lang="en-US" altLang="zh-CN" dirty="0" err="1" smtClean="0"/>
              <a:t>form_data</a:t>
            </a:r>
            <a:r>
              <a:rPr lang="zh-CN" altLang="en-US" dirty="0" smtClean="0"/>
              <a:t>使用了加密算法，目前找到的最新教程跟代码尚未处理加密算法，所以需要解决模拟登陆问题。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在分析知乎问题跟回答的网页时，对于问题的描述及标签尚未找到，其次对于评论，回答，对回答的评论的时间好像是被编码过的，显示的是一串数字。</a:t>
            </a:r>
            <a:endParaRPr lang="en-US" altLang="zh-CN" dirty="0" smtClean="0"/>
          </a:p>
          <a:p>
            <a:r>
              <a:rPr lang="zh-CN" altLang="en-US" dirty="0" smtClean="0"/>
              <a:t>目前爬取问题跟回答的代码编译尚未通过，正在处理出现的错误，在网上找到的解决方法没有解决。需要继续编译。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82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</a:t>
            </a:r>
            <a:r>
              <a:rPr lang="zh-CN" altLang="en-US" dirty="0" smtClean="0"/>
              <a:t>的计划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学习模拟登陆的知识，网上寻找最新的模拟知乎登陆教程跟代码，实现自动爬取。</a:t>
            </a:r>
            <a:endParaRPr lang="en-US" altLang="zh-CN" dirty="0" smtClean="0"/>
          </a:p>
          <a:p>
            <a:r>
              <a:rPr lang="zh-CN" altLang="en-US" dirty="0" smtClean="0"/>
              <a:t>解决代码的错误，正确爬取所需内容。</a:t>
            </a:r>
            <a:endParaRPr lang="en-US" altLang="zh-CN" dirty="0" smtClean="0"/>
          </a:p>
          <a:p>
            <a:r>
              <a:rPr lang="zh-CN" altLang="en-US" dirty="0" smtClean="0"/>
              <a:t>将爬取用户信息的代码和爬取问题及回答的代码结合到一起，并加上模拟登陆，实现自动爬取 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5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爬取的内容可以分为四个部分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爬取问题的相关信息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爬取对问题的评论及相关信息，并爬取评论者用户信息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爬取回答的相关信息及回答者的用户信息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爬取对回答评论的相关信息及评论者用户信息。</a:t>
            </a:r>
            <a:endParaRPr lang="en-US" altLang="zh-CN" dirty="0" smtClean="0"/>
          </a:p>
          <a:p>
            <a:r>
              <a:rPr lang="zh-CN" altLang="en-US" dirty="0" smtClean="0"/>
              <a:t>对于这些信息可以分类存储在数据库。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29008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421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方正姚体</vt:lpstr>
      <vt:lpstr>华文新魏</vt:lpstr>
      <vt:lpstr>Arial</vt:lpstr>
      <vt:lpstr>Trebuchet MS</vt:lpstr>
      <vt:lpstr>Wingdings 3</vt:lpstr>
      <vt:lpstr>平面</vt:lpstr>
      <vt:lpstr>Scrapy爬取知乎总结</vt:lpstr>
      <vt:lpstr>要求</vt:lpstr>
      <vt:lpstr>完成情况</vt:lpstr>
      <vt:lpstr>遇到的问题</vt:lpstr>
      <vt:lpstr>接下来的计划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Scrapy爬取知乎总结</dc:title>
  <dc:creator>dyc</dc:creator>
  <cp:lastModifiedBy>dyc</cp:lastModifiedBy>
  <cp:revision>5</cp:revision>
  <dcterms:created xsi:type="dcterms:W3CDTF">2018-08-02T07:43:57Z</dcterms:created>
  <dcterms:modified xsi:type="dcterms:W3CDTF">2018-08-02T08:29:52Z</dcterms:modified>
</cp:coreProperties>
</file>