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7DDAC-C76B-496F-8A23-AADEF5B4B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2B6C0F-AE3F-4C46-8FB4-40B17CA50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7DA75-D5CB-458B-BFD5-4977A00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70CD-1D00-46AA-AA0B-BB551A2ED8D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4A185-49F6-4A5E-8F81-E70FD653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34C1D-E459-4100-8C81-ABB88591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ACB-7C3E-4ECF-B4EA-F5AC99656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6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8D85A-01AD-476F-BA7B-9EE77787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117438-C934-4C8A-9337-5E465D61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7AEB0-B981-4F75-A4BD-27E19E74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70CD-1D00-46AA-AA0B-BB551A2ED8D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7C626-2E20-4ABF-8E3F-B4876161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1907B-7301-4E13-883A-990CB366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ACB-7C3E-4ECF-B4EA-F5AC99656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4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C8F6B7-5359-44F0-A52F-BDD4166BA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070301-153A-4DFE-8333-95F45B98C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1E646-6B63-4D15-858F-EFC0972E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70CD-1D00-46AA-AA0B-BB551A2ED8D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CA49F-E8CE-48B9-85F9-5D481963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25702-0272-4305-8F01-6A3D2E8D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ACB-7C3E-4ECF-B4EA-F5AC99656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9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8F4F3-6EFD-42DB-B38B-CE5F0DE3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35CBF-0C4D-4390-BA0B-9F8D5ED5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FF709-B9F1-4C89-9813-67AEBC08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70CD-1D00-46AA-AA0B-BB551A2ED8D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E2C03-2FE4-4431-B395-A7274553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6E63C-F6A4-446E-91A9-94BB21E2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ACB-7C3E-4ECF-B4EA-F5AC99656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3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64024-B7C5-474D-93B8-91565269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4ABA27-EF5F-44C6-932C-7917CECED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C5EDF-2D1C-4828-B40E-765596BE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70CD-1D00-46AA-AA0B-BB551A2ED8D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FFEB6-1EFF-4311-B822-8E4A5365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2F66E-7787-4C49-95D7-FE1C0C28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ACB-7C3E-4ECF-B4EA-F5AC99656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9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98E63-3979-477D-90A9-9FB0ECFD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504DE-AEE8-4326-B528-C219DE8D0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6DB82-44A1-4BE2-ACAC-FF64ECFB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649CF-EFB1-4B02-BAED-31EBA51F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70CD-1D00-46AA-AA0B-BB551A2ED8D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5583F-B36D-483A-ADBB-167253CC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425ED-BEA6-4FB8-B615-6BF0CD90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ACB-7C3E-4ECF-B4EA-F5AC99656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9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632F8-25E3-4699-95D9-F47C0C32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10A3B-F17C-49EF-B525-3D4971835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5D7224-1B3C-4C8D-9850-28C7BA67E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9ABB39-DC9F-409D-AB5B-562CA93E2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92CB83-3E87-4140-B5A5-8024E21E5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32372E-B1EE-40AE-826E-35B7C812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70CD-1D00-46AA-AA0B-BB551A2ED8D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13FF31-AC78-4D0C-B8D0-E7AA12B0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B3004A-3BEE-4CAC-A9E7-56EC41BC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ACB-7C3E-4ECF-B4EA-F5AC99656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3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0DC2E-FC4F-4739-8F8B-5C77EE1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FCFAD5-7C6B-46F4-939A-FDE41740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70CD-1D00-46AA-AA0B-BB551A2ED8D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BBFD51-D402-4015-9DD3-0A3EC8A6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32A2AA-22F1-43BC-8D30-38FA9040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ACB-7C3E-4ECF-B4EA-F5AC99656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767FC0-82B3-42DF-809C-D3326934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70CD-1D00-46AA-AA0B-BB551A2ED8D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BF81F7-CAE7-47C0-99BC-326C7BA1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BD701-614F-4203-BEF8-F7B410E4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ACB-7C3E-4ECF-B4EA-F5AC99656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1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CC0B6-9390-48B3-85FD-E158EB6F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FF219-3AA0-4F72-959B-3EBFA383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B5A5CD-E4F9-4A84-8237-26C4C2866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49CCD-1B69-4165-88BF-7337E015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70CD-1D00-46AA-AA0B-BB551A2ED8D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46BC3-77A2-4248-9711-ED93B4E1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282CF7-EDA5-47AA-B530-D760E8B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ACB-7C3E-4ECF-B4EA-F5AC99656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7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E7252-7183-4118-9A73-F5B16CC6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B70492-C8FD-4EE2-941F-3D861CC90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414BB2-9848-45FA-94F6-D7DA6A321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262C6-781B-463F-BEF6-9F4066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70CD-1D00-46AA-AA0B-BB551A2ED8D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8B3D2-CCE4-4CAF-8052-1CDA6FE6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761C3A-E82A-44F5-AAE8-3384C906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ACB-7C3E-4ECF-B4EA-F5AC99656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7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D05B36-66DC-43E7-8A2A-CCB3E5FF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2F7E06-DEFA-49F5-84FE-AC05344B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97295-CAC5-43B5-A757-3679115F7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E70CD-1D00-46AA-AA0B-BB551A2ED8DC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FB749-A567-4FC3-A70C-E081912D5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9AA39-23DB-4019-830C-7813ACF1C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3ACB-7C3E-4ECF-B4EA-F5AC99656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1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99CB4E-D479-4201-A329-81F03C82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布匹检测性能提升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D98549-50AD-4CE9-82EF-9A9D947E0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平衡正负样本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调整输入尺寸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使用深度可分离卷积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交叉验证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5.fine_tune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调整模型</a:t>
            </a:r>
          </a:p>
        </p:txBody>
      </p:sp>
    </p:spTree>
    <p:extLst>
      <p:ext uri="{BB962C8B-B14F-4D97-AF65-F5344CB8AC3E}">
        <p14:creationId xmlns:p14="http://schemas.microsoft.com/office/powerpoint/2010/main" val="359040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9D0E5-9AD3-4056-B040-A85168F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平衡正负样本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0F093-8BDE-4350-8609-D69CF94CC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由于所给的布匹训练集，正常和瑕疵的比例约为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65:35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，且正负样本总数约为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张，若直接对训练集进行训练，必然会导致对测试集的预测结果倾向于正样本。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最简单易行的办法是对训练集进行上采样或者下采样操作。由于训练集数量本就很少，上采样会更加适合。我将瑕疵样本复制翻倍，使得正负样本近似为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1:1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04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62D2-654C-4FBA-823A-BCAB214F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调整输入尺寸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7039E-5A57-4CD5-AA25-56C5D606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由于原始图片很大，每张为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2560x1960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，输入尺寸对结果的影响会很大，我分别对不同的输入尺寸进行测试（其他保持一致）。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总共测试了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种方案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(1)1920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输入，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个深度可分离卷积之后变成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480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输入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(2)1920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输入，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个深度可分离卷积之后变成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960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输入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(3)1600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输入，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个深度可分离卷积之后变成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800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输入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(4)1200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输入，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个深度可分离卷积之后变成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300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输入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最终，发现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(1)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方案效果最佳，大的输入尺寸，保持更多的原始图片的信息，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个深度可分离卷积，使得收敛速度更快。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同时使用较小的卷积核，信息保留会更充分一些。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265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6061A-5DD5-4975-AF20-CCF9BF63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858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深度可分离卷积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577E4-C72C-4848-85AD-569ECD26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通过使用深度可分离卷积可使输入尺寸变小，又不会损失太多的信息，加快了计算速度和收敛速度。下图为深度可分离卷积的示意图。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每个卷积对输入图片的每个通道做卷积操作，分别得到一个通道的输出，然后加对应位置的输出进行叠加，使信息融合。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DEE7D9-615B-4C8D-99B9-2EFB89899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1" y="3429000"/>
            <a:ext cx="71151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3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829B-41DE-4F47-BE7B-00F22F11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交叉验证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EAA86-4628-4393-BD51-6DE857E0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因为一开始将数据集划分为训练集和验证集是随机划分成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9:1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的比例，这可能会导致学习的信息不够充分，并且训练集和验证集不在符合正态分布，导致训练的结果有所偏差。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我将数据集划分成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等分，第一次训练将第一等分做为验证集，第二次训练将第二等分做为验证集，以此类推，这样就避免了学习信息不充分，符合正态分布，减小误差。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后来发现，训练集的准确率卡在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90%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上不去了，我估计是学习的不到位，有一点欠拟合，于是我将所有的数据集都当做训练集，进行训练，发现准确率有明显的提升。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81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2A006-82C6-430E-9FD8-C2470480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fine_tune</a:t>
            </a:r>
            <a:endParaRPr lang="zh-CN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726DE-341F-477F-AEFB-47D749F8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神经网络最开始的几层学习的是最简单的线条，颜色，越到后面几层越复杂，是区分物体属性的关键，通过将前面卷积层的权重冻结住，只训练最后几层网络，也可以使准确率有所提升。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82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0402B-D0D9-4EC7-A92E-D68FBE98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调整模型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DAA51-2422-4223-AFFF-B6A86D95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训练集的准确率上不去，是限制测试集准确率的关键，我感觉跟模型有很大的关系，由于我们使用的是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xception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模型，是以提升对图片特征提取为主的，可能模型的表达能力没有更深的网络好，接下来可能要尝试更深的网络模型。</a:t>
            </a:r>
          </a:p>
        </p:txBody>
      </p:sp>
    </p:spTree>
    <p:extLst>
      <p:ext uri="{BB962C8B-B14F-4D97-AF65-F5344CB8AC3E}">
        <p14:creationId xmlns:p14="http://schemas.microsoft.com/office/powerpoint/2010/main" val="340890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Wingdings</vt:lpstr>
      <vt:lpstr>Office 主题​​</vt:lpstr>
      <vt:lpstr>1布匹检测性能提升</vt:lpstr>
      <vt:lpstr>平衡正负样本</vt:lpstr>
      <vt:lpstr>调整输入尺寸</vt:lpstr>
      <vt:lpstr>深度可分离卷积</vt:lpstr>
      <vt:lpstr>交叉验证</vt:lpstr>
      <vt:lpstr>fine_tune</vt:lpstr>
      <vt:lpstr>调整模型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1.布匹检测性能提升</dc:title>
  <dc:creator>jiayu chen</dc:creator>
  <cp:lastModifiedBy>jiayu chen</cp:lastModifiedBy>
  <cp:revision>14</cp:revision>
  <dcterms:created xsi:type="dcterms:W3CDTF">2018-08-02T02:13:57Z</dcterms:created>
  <dcterms:modified xsi:type="dcterms:W3CDTF">2018-08-02T06:41:16Z</dcterms:modified>
</cp:coreProperties>
</file>