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6357" autoAdjust="0"/>
  </p:normalViewPr>
  <p:slideViewPr>
    <p:cSldViewPr snapToGrid="0">
      <p:cViewPr varScale="1">
        <p:scale>
          <a:sx n="100" d="100"/>
          <a:sy n="100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86D08-0B51-4CFF-9D27-24B19363D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BC0D9E-94D1-40BB-B876-A9184210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3A9A7-B66B-4C21-BB67-9B8DE786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1FE1C-5D55-4FFF-A433-7EAF9D54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67795-9966-4D56-AF59-A6EE8A78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E61D-B8E0-41AC-A558-F80F824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D96F0-0713-4C54-A416-FF084CE7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79BB2-5023-4363-8E36-16BE08A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20408-0350-490F-B183-12600160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D6C1F-9786-4156-A428-8EEB8F7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5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F0CFD-6425-4442-B519-3B1F1F2DC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EC27B4-E291-4334-B0C3-37822D07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A5B1-9883-4E87-8F12-4F39A1AD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4F613-7B25-4CC6-AB3B-511269CC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630AA-E6FD-47FB-B18B-7A490E95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4149-103F-42B0-9B0B-0C9504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F7BE0-5731-4647-BD7C-7B733990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93ED3-EBA3-4004-816E-8FFEB49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01B82-5DCB-468F-B49B-CA790B0B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9080-CB77-4A66-A40B-BF06C0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73E44-7580-4592-841B-8617F02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E3CF3-E161-4762-920D-3F79F730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4962A-0047-483C-A5CA-374415BA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FCCB4-4DE5-45CE-9AD8-1DB2D119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2621-71FE-47DB-ABF5-68726927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CC10E-5406-4F33-98E9-B3EDA4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8F4DF-4E3A-4546-B5AA-632741416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E57FC-82F7-4DFE-B17B-AEC65CDCA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C7AAB-E3FD-42A8-8C9B-466E46D0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3E0A5-FBBE-4032-8040-067D12C3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BF29C-5B42-47B1-B4B9-95945EFD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DBA1F-664D-4B0C-8B9F-A1D80465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988D7-0D72-4975-A96F-3123A55A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9D792-1DA7-4DE7-AF06-C8A3325F2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4408BE-6F73-41A1-A45D-FC749904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FFF903-7F99-46C0-9E7E-F1F5350C1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2819D3-6B08-4B35-B460-C5FB6C19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DEB51-C537-4567-B708-E14C0512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33131C-2086-4CEB-B2F4-422F416F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12BEE-95E8-4F08-9AB4-21C067D5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B9634-7078-4C48-B6F3-F8759EC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8400D-D34E-4D4B-B9ED-7E21EAA0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A16913-E15C-4522-B006-73D9C78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9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A75EAE-AA08-4FDF-B132-91E74903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98AEFB-2149-4992-8DC9-D9F70A1D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17360-E58A-4EFE-B095-B36D7685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5C557-7515-45C7-82B8-47588F11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151C-33A5-4BAE-B515-CE64755BD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072E63-6A7B-43DA-899A-3C19F1E61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88869-B542-4B11-89D0-ABC345A3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32B1D-3A70-4451-8FD9-25ACAEE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C94D0-0055-4F4B-8CCD-87E121CF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3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01CE8-108B-4218-B9BC-DDC42507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AEA81-B1C4-4070-8869-8E0CF7943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6F219-BCB8-40F5-813D-BC90C69BB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14297-7661-413C-A3A6-D85A06C2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24A02-42A9-4DB8-B222-F4B573B7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55E8A-9E28-45FA-9490-E03DDBD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8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46B5AF-9C6F-4291-9C67-59004268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75D17-1EA7-42EE-AAF0-0F9FD08C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49825-90D5-48D2-9490-1CF9634D1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071A-7D66-4E0E-B9C2-A63E168520D0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4AC15-1D14-42E0-9B93-F3E19E2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FE5AA-09FF-4E65-8A12-98A033BDB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BA90-1243-4BB9-939C-EC0436E1C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0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F71A4A0-631F-4309-AA3C-A858CB88599A}"/>
              </a:ext>
            </a:extLst>
          </p:cNvPr>
          <p:cNvSpPr/>
          <p:nvPr/>
        </p:nvSpPr>
        <p:spPr>
          <a:xfrm>
            <a:off x="2423308" y="1744824"/>
            <a:ext cx="2776512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A7C18E-746E-48ED-8621-6431CBDFF0D5}"/>
              </a:ext>
            </a:extLst>
          </p:cNvPr>
          <p:cNvSpPr/>
          <p:nvPr/>
        </p:nvSpPr>
        <p:spPr>
          <a:xfrm>
            <a:off x="3622611" y="2628320"/>
            <a:ext cx="1227846" cy="1973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D98F5-3ADC-49AD-AFB8-011C6F1E094C}"/>
              </a:ext>
            </a:extLst>
          </p:cNvPr>
          <p:cNvSpPr txBox="1"/>
          <p:nvPr/>
        </p:nvSpPr>
        <p:spPr>
          <a:xfrm>
            <a:off x="3106388" y="2045140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形 8" descr="挖掘工具">
            <a:extLst>
              <a:ext uri="{FF2B5EF4-FFF2-40B4-BE49-F238E27FC236}">
                <a16:creationId xmlns:a16="http://schemas.microsoft.com/office/drawing/2014/main" id="{6EA733BB-891F-4AAD-9410-48587AC4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0696" y="3421869"/>
            <a:ext cx="296088" cy="372059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11AF4C58-86C0-44E3-B264-44898873A984}"/>
              </a:ext>
            </a:extLst>
          </p:cNvPr>
          <p:cNvGrpSpPr/>
          <p:nvPr/>
        </p:nvGrpSpPr>
        <p:grpSpPr>
          <a:xfrm>
            <a:off x="4231256" y="3275821"/>
            <a:ext cx="440890" cy="1082351"/>
            <a:chOff x="4227932" y="3722914"/>
            <a:chExt cx="554015" cy="108235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C881EC-CEAF-42EA-8033-E779FB8A49AD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A0EB94-4021-41D5-8CD2-CAA5FDA71B58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1E9AF1-B813-4F9E-97B2-4071F2429E0E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B57F0C-0A73-4B00-B230-409D4BAB746E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3A0623-7A65-4DB4-B3B2-95F1A774CE65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78415-E754-4FC7-9037-E9831EA5DE6D}"/>
              </a:ext>
            </a:extLst>
          </p:cNvPr>
          <p:cNvSpPr txBox="1"/>
          <p:nvPr/>
        </p:nvSpPr>
        <p:spPr>
          <a:xfrm>
            <a:off x="3637772" y="2662917"/>
            <a:ext cx="12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3EB92D-7C9F-41E4-B010-A5E3D26B51BA}"/>
              </a:ext>
            </a:extLst>
          </p:cNvPr>
          <p:cNvSpPr txBox="1"/>
          <p:nvPr/>
        </p:nvSpPr>
        <p:spPr>
          <a:xfrm>
            <a:off x="3186469" y="3317949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625B4-49C8-4B5A-8B7C-725CBFCCE8D0}"/>
              </a:ext>
            </a:extLst>
          </p:cNvPr>
          <p:cNvSpPr txBox="1"/>
          <p:nvPr/>
        </p:nvSpPr>
        <p:spPr>
          <a:xfrm>
            <a:off x="3822759" y="3401842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CA2C57-0D94-4416-A956-7855672AB1B8}"/>
              </a:ext>
            </a:extLst>
          </p:cNvPr>
          <p:cNvCxnSpPr>
            <a:cxnSpLocks/>
          </p:cNvCxnSpPr>
          <p:nvPr/>
        </p:nvCxnSpPr>
        <p:spPr>
          <a:xfrm>
            <a:off x="3257238" y="3625726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45CB78D1-F0E0-49FE-9ECB-3C009994782D}"/>
              </a:ext>
            </a:extLst>
          </p:cNvPr>
          <p:cNvSpPr/>
          <p:nvPr/>
        </p:nvSpPr>
        <p:spPr>
          <a:xfrm>
            <a:off x="5550898" y="1744824"/>
            <a:ext cx="2769978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D96C2A0-F5BE-44AF-91E6-6C08BB727A7E}"/>
              </a:ext>
            </a:extLst>
          </p:cNvPr>
          <p:cNvSpPr/>
          <p:nvPr/>
        </p:nvSpPr>
        <p:spPr>
          <a:xfrm>
            <a:off x="6750202" y="2628320"/>
            <a:ext cx="1226280" cy="1973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794D30-5F15-4FA7-A7FB-3111FAF8A4E8}"/>
              </a:ext>
            </a:extLst>
          </p:cNvPr>
          <p:cNvSpPr txBox="1"/>
          <p:nvPr/>
        </p:nvSpPr>
        <p:spPr>
          <a:xfrm>
            <a:off x="6274546" y="1994946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图形 54" descr="挖掘工具">
            <a:extLst>
              <a:ext uri="{FF2B5EF4-FFF2-40B4-BE49-F238E27FC236}">
                <a16:creationId xmlns:a16="http://schemas.microsoft.com/office/drawing/2014/main" id="{0D07882B-64A7-4526-A92C-6E7A1891B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0165" y="3414026"/>
            <a:ext cx="296088" cy="372059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CD9AE18C-DB44-435C-9156-06FEDED6431E}"/>
              </a:ext>
            </a:extLst>
          </p:cNvPr>
          <p:cNvGrpSpPr/>
          <p:nvPr/>
        </p:nvGrpSpPr>
        <p:grpSpPr>
          <a:xfrm>
            <a:off x="7399414" y="3219484"/>
            <a:ext cx="440890" cy="1082351"/>
            <a:chOff x="4227932" y="3722914"/>
            <a:chExt cx="554015" cy="108235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BA856EB-81EC-4B21-97E1-0E872FA2AFD9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85EB958-7CDC-4990-898E-4BD7C4BCA68A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FFA944-AE3B-494F-AFAE-D50A99DC8B2B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0987D4D-EF91-4F3B-8066-0128FEADD825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164B1B3-51BD-457C-99E1-37FD8BB4A316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A3AF77DC-0190-49CD-AD61-9A746A35A676}"/>
              </a:ext>
            </a:extLst>
          </p:cNvPr>
          <p:cNvSpPr txBox="1"/>
          <p:nvPr/>
        </p:nvSpPr>
        <p:spPr>
          <a:xfrm>
            <a:off x="6765363" y="2662917"/>
            <a:ext cx="12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3A5E33A-D235-4479-8991-D543AF7159C4}"/>
              </a:ext>
            </a:extLst>
          </p:cNvPr>
          <p:cNvSpPr txBox="1"/>
          <p:nvPr/>
        </p:nvSpPr>
        <p:spPr>
          <a:xfrm>
            <a:off x="6368128" y="3341985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89F17C3-E938-4E8A-9CA0-DDE9F9FCC21B}"/>
              </a:ext>
            </a:extLst>
          </p:cNvPr>
          <p:cNvSpPr txBox="1"/>
          <p:nvPr/>
        </p:nvSpPr>
        <p:spPr>
          <a:xfrm>
            <a:off x="6990917" y="3345505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1698BC8-DC81-462E-BF60-54B04FE55E44}"/>
              </a:ext>
            </a:extLst>
          </p:cNvPr>
          <p:cNvCxnSpPr>
            <a:cxnSpLocks/>
          </p:cNvCxnSpPr>
          <p:nvPr/>
        </p:nvCxnSpPr>
        <p:spPr>
          <a:xfrm>
            <a:off x="6431057" y="3607899"/>
            <a:ext cx="527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98A4C04-434F-4653-B6FE-39027DE4EDB7}"/>
              </a:ext>
            </a:extLst>
          </p:cNvPr>
          <p:cNvCxnSpPr>
            <a:cxnSpLocks/>
          </p:cNvCxnSpPr>
          <p:nvPr/>
        </p:nvCxnSpPr>
        <p:spPr>
          <a:xfrm>
            <a:off x="4773129" y="3607899"/>
            <a:ext cx="1126420" cy="17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4385DD1-F0D3-4FDF-BC39-C5C70A9C0BAD}"/>
              </a:ext>
            </a:extLst>
          </p:cNvPr>
          <p:cNvSpPr txBox="1"/>
          <p:nvPr/>
        </p:nvSpPr>
        <p:spPr>
          <a:xfrm>
            <a:off x="5507812" y="3352288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B37FD2F-63D1-4C52-A51A-FA5B0A62AAB8}"/>
              </a:ext>
            </a:extLst>
          </p:cNvPr>
          <p:cNvSpPr txBox="1"/>
          <p:nvPr/>
        </p:nvSpPr>
        <p:spPr>
          <a:xfrm>
            <a:off x="2380713" y="3307252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A133C8E-64D6-457E-A9EA-9ACF88BCF7A6}"/>
              </a:ext>
            </a:extLst>
          </p:cNvPr>
          <p:cNvSpPr/>
          <p:nvPr/>
        </p:nvSpPr>
        <p:spPr>
          <a:xfrm>
            <a:off x="1065437" y="2612833"/>
            <a:ext cx="1189423" cy="19734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A3EF626-9465-411B-B00E-138B0383ACBA}"/>
              </a:ext>
            </a:extLst>
          </p:cNvPr>
          <p:cNvGrpSpPr/>
          <p:nvPr/>
        </p:nvGrpSpPr>
        <p:grpSpPr>
          <a:xfrm>
            <a:off x="1662619" y="3287492"/>
            <a:ext cx="440890" cy="1082351"/>
            <a:chOff x="4227932" y="3722914"/>
            <a:chExt cx="554015" cy="108235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C1C391-D93E-4103-B263-9B7717E5CF5A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65CC1-390F-418B-B6A9-8E3D73A34147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CF1B82A-2161-4352-A355-E1DD0C891949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D7B8369-46CA-49B9-B972-6C3642846D23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64A3072-A834-4113-81B7-6D61B434B5CA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31CBC47D-7ABD-4889-8AB5-0BDB45CC8D1A}"/>
              </a:ext>
            </a:extLst>
          </p:cNvPr>
          <p:cNvSpPr txBox="1"/>
          <p:nvPr/>
        </p:nvSpPr>
        <p:spPr>
          <a:xfrm>
            <a:off x="1254122" y="3413513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1763DB2-1640-4292-BB11-8F6D5460EEF2}"/>
              </a:ext>
            </a:extLst>
          </p:cNvPr>
          <p:cNvSpPr/>
          <p:nvPr/>
        </p:nvSpPr>
        <p:spPr>
          <a:xfrm>
            <a:off x="8671954" y="1729337"/>
            <a:ext cx="2769978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0DD258B-AB84-4D89-856B-F32056C34B49}"/>
              </a:ext>
            </a:extLst>
          </p:cNvPr>
          <p:cNvSpPr/>
          <p:nvPr/>
        </p:nvSpPr>
        <p:spPr>
          <a:xfrm>
            <a:off x="9871258" y="2612833"/>
            <a:ext cx="1193396" cy="1973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7D41E41-2235-4B64-9B46-00D334BBB5F5}"/>
              </a:ext>
            </a:extLst>
          </p:cNvPr>
          <p:cNvSpPr txBox="1"/>
          <p:nvPr/>
        </p:nvSpPr>
        <p:spPr>
          <a:xfrm>
            <a:off x="9381177" y="2008035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PostProcess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5" name="图形 84" descr="挖掘工具">
            <a:extLst>
              <a:ext uri="{FF2B5EF4-FFF2-40B4-BE49-F238E27FC236}">
                <a16:creationId xmlns:a16="http://schemas.microsoft.com/office/drawing/2014/main" id="{63EC14EC-8750-4631-92E0-4C193EDF7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1221" y="3398539"/>
            <a:ext cx="296088" cy="372059"/>
          </a:xfrm>
          <a:prstGeom prst="rect">
            <a:avLst/>
          </a:prstGeom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CB5FA3FF-EE56-409B-A42C-8C93EBFDDA4D}"/>
              </a:ext>
            </a:extLst>
          </p:cNvPr>
          <p:cNvGrpSpPr/>
          <p:nvPr/>
        </p:nvGrpSpPr>
        <p:grpSpPr>
          <a:xfrm>
            <a:off x="10491862" y="3246208"/>
            <a:ext cx="440890" cy="1082351"/>
            <a:chOff x="4227932" y="3722914"/>
            <a:chExt cx="554015" cy="108235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D5141A4-30D2-400F-AE28-66813E525100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25F837B-8329-4BE1-A0F2-5B13A01050FF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60D2C1A-6C04-4BDA-84C0-3006A81D6E67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122FA0E-76B5-4732-8CFD-3CED071B0CC2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FF08A2B-7FD4-4199-89FC-7DCB356243CD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FF2BECCE-ECB4-49AC-A275-5B396863E0E1}"/>
              </a:ext>
            </a:extLst>
          </p:cNvPr>
          <p:cNvSpPr txBox="1"/>
          <p:nvPr/>
        </p:nvSpPr>
        <p:spPr>
          <a:xfrm>
            <a:off x="9886419" y="2647430"/>
            <a:ext cx="148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81B0562-AC1F-469F-BF54-85EE66769020}"/>
              </a:ext>
            </a:extLst>
          </p:cNvPr>
          <p:cNvSpPr txBox="1"/>
          <p:nvPr/>
        </p:nvSpPr>
        <p:spPr>
          <a:xfrm>
            <a:off x="9489184" y="3326498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D99700F-3D6C-48C7-9823-14085346F206}"/>
              </a:ext>
            </a:extLst>
          </p:cNvPr>
          <p:cNvSpPr txBox="1"/>
          <p:nvPr/>
        </p:nvSpPr>
        <p:spPr>
          <a:xfrm>
            <a:off x="10083365" y="3372229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4DBD908-8CC9-43E4-93E4-866420841128}"/>
              </a:ext>
            </a:extLst>
          </p:cNvPr>
          <p:cNvCxnSpPr>
            <a:cxnSpLocks/>
          </p:cNvCxnSpPr>
          <p:nvPr/>
        </p:nvCxnSpPr>
        <p:spPr>
          <a:xfrm>
            <a:off x="9552113" y="3592412"/>
            <a:ext cx="515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8B58D18-EDD4-4440-B311-462C9EFED713}"/>
              </a:ext>
            </a:extLst>
          </p:cNvPr>
          <p:cNvSpPr txBox="1"/>
          <p:nvPr/>
        </p:nvSpPr>
        <p:spPr>
          <a:xfrm>
            <a:off x="8628868" y="3336801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3917C6A-918E-4B18-A7DC-E0253239C80C}"/>
              </a:ext>
            </a:extLst>
          </p:cNvPr>
          <p:cNvCxnSpPr>
            <a:cxnSpLocks/>
          </p:cNvCxnSpPr>
          <p:nvPr/>
        </p:nvCxnSpPr>
        <p:spPr>
          <a:xfrm>
            <a:off x="2231063" y="3625725"/>
            <a:ext cx="573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E05B1410-E0F8-47B2-AF00-491BE398F03B}"/>
              </a:ext>
            </a:extLst>
          </p:cNvPr>
          <p:cNvSpPr txBox="1"/>
          <p:nvPr/>
        </p:nvSpPr>
        <p:spPr>
          <a:xfrm>
            <a:off x="1026855" y="2739784"/>
            <a:ext cx="14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photograph_329684">
            <a:extLst>
              <a:ext uri="{FF2B5EF4-FFF2-40B4-BE49-F238E27FC236}">
                <a16:creationId xmlns:a16="http://schemas.microsoft.com/office/drawing/2014/main" id="{8E1E854D-4A1C-41BE-AE84-A280E9AD1095}"/>
              </a:ext>
            </a:extLst>
          </p:cNvPr>
          <p:cNvSpPr>
            <a:spLocks noChangeAspect="1"/>
          </p:cNvSpPr>
          <p:nvPr/>
        </p:nvSpPr>
        <p:spPr bwMode="auto">
          <a:xfrm>
            <a:off x="232696" y="3275821"/>
            <a:ext cx="467368" cy="609685"/>
          </a:xfrm>
          <a:custGeom>
            <a:avLst/>
            <a:gdLst>
              <a:gd name="connsiteX0" fmla="*/ 373502 w 465097"/>
              <a:gd name="connsiteY0" fmla="*/ 509675 h 606722"/>
              <a:gd name="connsiteX1" fmla="*/ 346620 w 465097"/>
              <a:gd name="connsiteY1" fmla="*/ 543446 h 606722"/>
              <a:gd name="connsiteX2" fmla="*/ 361218 w 465097"/>
              <a:gd name="connsiteY2" fmla="*/ 549134 h 606722"/>
              <a:gd name="connsiteX3" fmla="*/ 382937 w 465097"/>
              <a:gd name="connsiteY3" fmla="*/ 527449 h 606722"/>
              <a:gd name="connsiteX4" fmla="*/ 373502 w 465097"/>
              <a:gd name="connsiteY4" fmla="*/ 509675 h 606722"/>
              <a:gd name="connsiteX5" fmla="*/ 261974 w 465097"/>
              <a:gd name="connsiteY5" fmla="*/ 414797 h 606722"/>
              <a:gd name="connsiteX6" fmla="*/ 227894 w 465097"/>
              <a:gd name="connsiteY6" fmla="*/ 448832 h 606722"/>
              <a:gd name="connsiteX7" fmla="*/ 261974 w 465097"/>
              <a:gd name="connsiteY7" fmla="*/ 482866 h 606722"/>
              <a:gd name="connsiteX8" fmla="*/ 296054 w 465097"/>
              <a:gd name="connsiteY8" fmla="*/ 448832 h 606722"/>
              <a:gd name="connsiteX9" fmla="*/ 261974 w 465097"/>
              <a:gd name="connsiteY9" fmla="*/ 414797 h 606722"/>
              <a:gd name="connsiteX10" fmla="*/ 71297 w 465097"/>
              <a:gd name="connsiteY10" fmla="*/ 405551 h 606722"/>
              <a:gd name="connsiteX11" fmla="*/ 60796 w 465097"/>
              <a:gd name="connsiteY11" fmla="*/ 416035 h 606722"/>
              <a:gd name="connsiteX12" fmla="*/ 60796 w 465097"/>
              <a:gd name="connsiteY12" fmla="*/ 528696 h 606722"/>
              <a:gd name="connsiteX13" fmla="*/ 71297 w 465097"/>
              <a:gd name="connsiteY13" fmla="*/ 539180 h 606722"/>
              <a:gd name="connsiteX14" fmla="*/ 81886 w 465097"/>
              <a:gd name="connsiteY14" fmla="*/ 528696 h 606722"/>
              <a:gd name="connsiteX15" fmla="*/ 81886 w 465097"/>
              <a:gd name="connsiteY15" fmla="*/ 416035 h 606722"/>
              <a:gd name="connsiteX16" fmla="*/ 71297 w 465097"/>
              <a:gd name="connsiteY16" fmla="*/ 405551 h 606722"/>
              <a:gd name="connsiteX17" fmla="*/ 261974 w 465097"/>
              <a:gd name="connsiteY17" fmla="*/ 396225 h 606722"/>
              <a:gd name="connsiteX18" fmla="*/ 314651 w 465097"/>
              <a:gd name="connsiteY18" fmla="*/ 448832 h 606722"/>
              <a:gd name="connsiteX19" fmla="*/ 261974 w 465097"/>
              <a:gd name="connsiteY19" fmla="*/ 501438 h 606722"/>
              <a:gd name="connsiteX20" fmla="*/ 209297 w 465097"/>
              <a:gd name="connsiteY20" fmla="*/ 448832 h 606722"/>
              <a:gd name="connsiteX21" fmla="*/ 261974 w 465097"/>
              <a:gd name="connsiteY21" fmla="*/ 396225 h 606722"/>
              <a:gd name="connsiteX22" fmla="*/ 71297 w 465097"/>
              <a:gd name="connsiteY22" fmla="*/ 386981 h 606722"/>
              <a:gd name="connsiteX23" fmla="*/ 100485 w 465097"/>
              <a:gd name="connsiteY23" fmla="*/ 416035 h 606722"/>
              <a:gd name="connsiteX24" fmla="*/ 100485 w 465097"/>
              <a:gd name="connsiteY24" fmla="*/ 528696 h 606722"/>
              <a:gd name="connsiteX25" fmla="*/ 71297 w 465097"/>
              <a:gd name="connsiteY25" fmla="*/ 557749 h 606722"/>
              <a:gd name="connsiteX26" fmla="*/ 42198 w 465097"/>
              <a:gd name="connsiteY26" fmla="*/ 528696 h 606722"/>
              <a:gd name="connsiteX27" fmla="*/ 42198 w 465097"/>
              <a:gd name="connsiteY27" fmla="*/ 416035 h 606722"/>
              <a:gd name="connsiteX28" fmla="*/ 71297 w 465097"/>
              <a:gd name="connsiteY28" fmla="*/ 386981 h 606722"/>
              <a:gd name="connsiteX29" fmla="*/ 261940 w 465097"/>
              <a:gd name="connsiteY29" fmla="*/ 377611 h 606722"/>
              <a:gd name="connsiteX30" fmla="*/ 190642 w 465097"/>
              <a:gd name="connsiteY30" fmla="*/ 448797 h 606722"/>
              <a:gd name="connsiteX31" fmla="*/ 261940 w 465097"/>
              <a:gd name="connsiteY31" fmla="*/ 519982 h 606722"/>
              <a:gd name="connsiteX32" fmla="*/ 333237 w 465097"/>
              <a:gd name="connsiteY32" fmla="*/ 448797 h 606722"/>
              <a:gd name="connsiteX33" fmla="*/ 261940 w 465097"/>
              <a:gd name="connsiteY33" fmla="*/ 377611 h 606722"/>
              <a:gd name="connsiteX34" fmla="*/ 261940 w 465097"/>
              <a:gd name="connsiteY34" fmla="*/ 359037 h 606722"/>
              <a:gd name="connsiteX35" fmla="*/ 351840 w 465097"/>
              <a:gd name="connsiteY35" fmla="*/ 448797 h 606722"/>
              <a:gd name="connsiteX36" fmla="*/ 261940 w 465097"/>
              <a:gd name="connsiteY36" fmla="*/ 538556 h 606722"/>
              <a:gd name="connsiteX37" fmla="*/ 172039 w 465097"/>
              <a:gd name="connsiteY37" fmla="*/ 448797 h 606722"/>
              <a:gd name="connsiteX38" fmla="*/ 261940 w 465097"/>
              <a:gd name="connsiteY38" fmla="*/ 359037 h 606722"/>
              <a:gd name="connsiteX39" fmla="*/ 58927 w 465097"/>
              <a:gd name="connsiteY39" fmla="*/ 309538 h 606722"/>
              <a:gd name="connsiteX40" fmla="*/ 18604 w 465097"/>
              <a:gd name="connsiteY40" fmla="*/ 349796 h 606722"/>
              <a:gd name="connsiteX41" fmla="*/ 155418 w 465097"/>
              <a:gd name="connsiteY41" fmla="*/ 349796 h 606722"/>
              <a:gd name="connsiteX42" fmla="*/ 155418 w 465097"/>
              <a:gd name="connsiteY42" fmla="*/ 368370 h 606722"/>
              <a:gd name="connsiteX43" fmla="*/ 18604 w 465097"/>
              <a:gd name="connsiteY43" fmla="*/ 368370 h 606722"/>
              <a:gd name="connsiteX44" fmla="*/ 18604 w 465097"/>
              <a:gd name="connsiteY44" fmla="*/ 572685 h 606722"/>
              <a:gd name="connsiteX45" fmla="*/ 34092 w 465097"/>
              <a:gd name="connsiteY45" fmla="*/ 588148 h 606722"/>
              <a:gd name="connsiteX46" fmla="*/ 430916 w 465097"/>
              <a:gd name="connsiteY46" fmla="*/ 588148 h 606722"/>
              <a:gd name="connsiteX47" fmla="*/ 446493 w 465097"/>
              <a:gd name="connsiteY47" fmla="*/ 572685 h 606722"/>
              <a:gd name="connsiteX48" fmla="*/ 446493 w 465097"/>
              <a:gd name="connsiteY48" fmla="*/ 368370 h 606722"/>
              <a:gd name="connsiteX49" fmla="*/ 368606 w 465097"/>
              <a:gd name="connsiteY49" fmla="*/ 368370 h 606722"/>
              <a:gd name="connsiteX50" fmla="*/ 368606 w 465097"/>
              <a:gd name="connsiteY50" fmla="*/ 349796 h 606722"/>
              <a:gd name="connsiteX51" fmla="*/ 446493 w 465097"/>
              <a:gd name="connsiteY51" fmla="*/ 349796 h 606722"/>
              <a:gd name="connsiteX52" fmla="*/ 406170 w 465097"/>
              <a:gd name="connsiteY52" fmla="*/ 309538 h 606722"/>
              <a:gd name="connsiteX53" fmla="*/ 348044 w 465097"/>
              <a:gd name="connsiteY53" fmla="*/ 309538 h 606722"/>
              <a:gd name="connsiteX54" fmla="*/ 353296 w 465097"/>
              <a:gd name="connsiteY54" fmla="*/ 360550 h 606722"/>
              <a:gd name="connsiteX55" fmla="*/ 389079 w 465097"/>
              <a:gd name="connsiteY55" fmla="*/ 448799 h 606722"/>
              <a:gd name="connsiteX56" fmla="*/ 381335 w 465097"/>
              <a:gd name="connsiteY56" fmla="*/ 492612 h 606722"/>
              <a:gd name="connsiteX57" fmla="*/ 401541 w 465097"/>
              <a:gd name="connsiteY57" fmla="*/ 527449 h 606722"/>
              <a:gd name="connsiteX58" fmla="*/ 361218 w 465097"/>
              <a:gd name="connsiteY58" fmla="*/ 567708 h 606722"/>
              <a:gd name="connsiteX59" fmla="*/ 331754 w 465097"/>
              <a:gd name="connsiteY59" fmla="*/ 554910 h 606722"/>
              <a:gd name="connsiteX60" fmla="*/ 261968 w 465097"/>
              <a:gd name="connsiteY60" fmla="*/ 575706 h 606722"/>
              <a:gd name="connsiteX61" fmla="*/ 134856 w 465097"/>
              <a:gd name="connsiteY61" fmla="*/ 448799 h 606722"/>
              <a:gd name="connsiteX62" fmla="*/ 170728 w 465097"/>
              <a:gd name="connsiteY62" fmla="*/ 360550 h 606722"/>
              <a:gd name="connsiteX63" fmla="*/ 175980 w 465097"/>
              <a:gd name="connsiteY63" fmla="*/ 309538 h 606722"/>
              <a:gd name="connsiteX64" fmla="*/ 226639 w 465097"/>
              <a:gd name="connsiteY64" fmla="*/ 293370 h 606722"/>
              <a:gd name="connsiteX65" fmla="*/ 223524 w 465097"/>
              <a:gd name="connsiteY65" fmla="*/ 296483 h 606722"/>
              <a:gd name="connsiteX66" fmla="*/ 223524 w 465097"/>
              <a:gd name="connsiteY66" fmla="*/ 315249 h 606722"/>
              <a:gd name="connsiteX67" fmla="*/ 226639 w 465097"/>
              <a:gd name="connsiteY67" fmla="*/ 318362 h 606722"/>
              <a:gd name="connsiteX68" fmla="*/ 297309 w 465097"/>
              <a:gd name="connsiteY68" fmla="*/ 318362 h 606722"/>
              <a:gd name="connsiteX69" fmla="*/ 300424 w 465097"/>
              <a:gd name="connsiteY69" fmla="*/ 315249 h 606722"/>
              <a:gd name="connsiteX70" fmla="*/ 300424 w 465097"/>
              <a:gd name="connsiteY70" fmla="*/ 296483 h 606722"/>
              <a:gd name="connsiteX71" fmla="*/ 297309 w 465097"/>
              <a:gd name="connsiteY71" fmla="*/ 293370 h 606722"/>
              <a:gd name="connsiteX72" fmla="*/ 103523 w 465097"/>
              <a:gd name="connsiteY72" fmla="*/ 284743 h 606722"/>
              <a:gd name="connsiteX73" fmla="*/ 100496 w 465097"/>
              <a:gd name="connsiteY73" fmla="*/ 287853 h 606722"/>
              <a:gd name="connsiteX74" fmla="*/ 100496 w 465097"/>
              <a:gd name="connsiteY74" fmla="*/ 290964 h 606722"/>
              <a:gd name="connsiteX75" fmla="*/ 156308 w 465097"/>
              <a:gd name="connsiteY75" fmla="*/ 290964 h 606722"/>
              <a:gd name="connsiteX76" fmla="*/ 156308 w 465097"/>
              <a:gd name="connsiteY76" fmla="*/ 287853 h 606722"/>
              <a:gd name="connsiteX77" fmla="*/ 153193 w 465097"/>
              <a:gd name="connsiteY77" fmla="*/ 284743 h 606722"/>
              <a:gd name="connsiteX78" fmla="*/ 226639 w 465097"/>
              <a:gd name="connsiteY78" fmla="*/ 274782 h 606722"/>
              <a:gd name="connsiteX79" fmla="*/ 297309 w 465097"/>
              <a:gd name="connsiteY79" fmla="*/ 274782 h 606722"/>
              <a:gd name="connsiteX80" fmla="*/ 319026 w 465097"/>
              <a:gd name="connsiteY80" fmla="*/ 296483 h 606722"/>
              <a:gd name="connsiteX81" fmla="*/ 319026 w 465097"/>
              <a:gd name="connsiteY81" fmla="*/ 315249 h 606722"/>
              <a:gd name="connsiteX82" fmla="*/ 297309 w 465097"/>
              <a:gd name="connsiteY82" fmla="*/ 336950 h 606722"/>
              <a:gd name="connsiteX83" fmla="*/ 226639 w 465097"/>
              <a:gd name="connsiteY83" fmla="*/ 336950 h 606722"/>
              <a:gd name="connsiteX84" fmla="*/ 204922 w 465097"/>
              <a:gd name="connsiteY84" fmla="*/ 315249 h 606722"/>
              <a:gd name="connsiteX85" fmla="*/ 204922 w 465097"/>
              <a:gd name="connsiteY85" fmla="*/ 296483 h 606722"/>
              <a:gd name="connsiteX86" fmla="*/ 226639 w 465097"/>
              <a:gd name="connsiteY86" fmla="*/ 274782 h 606722"/>
              <a:gd name="connsiteX87" fmla="*/ 213099 w 465097"/>
              <a:gd name="connsiteY87" fmla="*/ 266791 h 606722"/>
              <a:gd name="connsiteX88" fmla="*/ 197611 w 465097"/>
              <a:gd name="connsiteY88" fmla="*/ 280744 h 606722"/>
              <a:gd name="connsiteX89" fmla="*/ 188531 w 465097"/>
              <a:gd name="connsiteY89" fmla="*/ 369081 h 606722"/>
              <a:gd name="connsiteX90" fmla="*/ 186128 w 465097"/>
              <a:gd name="connsiteY90" fmla="*/ 371392 h 606722"/>
              <a:gd name="connsiteX91" fmla="*/ 153460 w 465097"/>
              <a:gd name="connsiteY91" fmla="*/ 448799 h 606722"/>
              <a:gd name="connsiteX92" fmla="*/ 261968 w 465097"/>
              <a:gd name="connsiteY92" fmla="*/ 557132 h 606722"/>
              <a:gd name="connsiteX93" fmla="*/ 370475 w 465097"/>
              <a:gd name="connsiteY93" fmla="*/ 448799 h 606722"/>
              <a:gd name="connsiteX94" fmla="*/ 337896 w 465097"/>
              <a:gd name="connsiteY94" fmla="*/ 371392 h 606722"/>
              <a:gd name="connsiteX95" fmla="*/ 335493 w 465097"/>
              <a:gd name="connsiteY95" fmla="*/ 369081 h 606722"/>
              <a:gd name="connsiteX96" fmla="*/ 326325 w 465097"/>
              <a:gd name="connsiteY96" fmla="*/ 280744 h 606722"/>
              <a:gd name="connsiteX97" fmla="*/ 310925 w 465097"/>
              <a:gd name="connsiteY97" fmla="*/ 266791 h 606722"/>
              <a:gd name="connsiteX98" fmla="*/ 240604 w 465097"/>
              <a:gd name="connsiteY98" fmla="*/ 219778 h 606722"/>
              <a:gd name="connsiteX99" fmla="*/ 240604 w 465097"/>
              <a:gd name="connsiteY99" fmla="*/ 248217 h 606722"/>
              <a:gd name="connsiteX100" fmla="*/ 284043 w 465097"/>
              <a:gd name="connsiteY100" fmla="*/ 248217 h 606722"/>
              <a:gd name="connsiteX101" fmla="*/ 284043 w 465097"/>
              <a:gd name="connsiteY101" fmla="*/ 219778 h 606722"/>
              <a:gd name="connsiteX102" fmla="*/ 231243 w 465097"/>
              <a:gd name="connsiteY102" fmla="*/ 61956 h 606722"/>
              <a:gd name="connsiteX103" fmla="*/ 293270 w 465097"/>
              <a:gd name="connsiteY103" fmla="*/ 61956 h 606722"/>
              <a:gd name="connsiteX104" fmla="*/ 293270 w 465097"/>
              <a:gd name="connsiteY104" fmla="*/ 80515 h 606722"/>
              <a:gd name="connsiteX105" fmla="*/ 231243 w 465097"/>
              <a:gd name="connsiteY105" fmla="*/ 80515 h 606722"/>
              <a:gd name="connsiteX106" fmla="*/ 150708 w 465097"/>
              <a:gd name="connsiteY106" fmla="*/ 48277 h 606722"/>
              <a:gd name="connsiteX107" fmla="*/ 147593 w 465097"/>
              <a:gd name="connsiteY107" fmla="*/ 51387 h 606722"/>
              <a:gd name="connsiteX108" fmla="*/ 147593 w 465097"/>
              <a:gd name="connsiteY108" fmla="*/ 91014 h 606722"/>
              <a:gd name="connsiteX109" fmla="*/ 150708 w 465097"/>
              <a:gd name="connsiteY109" fmla="*/ 94124 h 606722"/>
              <a:gd name="connsiteX110" fmla="*/ 373895 w 465097"/>
              <a:gd name="connsiteY110" fmla="*/ 94124 h 606722"/>
              <a:gd name="connsiteX111" fmla="*/ 376921 w 465097"/>
              <a:gd name="connsiteY111" fmla="*/ 91014 h 606722"/>
              <a:gd name="connsiteX112" fmla="*/ 376921 w 465097"/>
              <a:gd name="connsiteY112" fmla="*/ 51387 h 606722"/>
              <a:gd name="connsiteX113" fmla="*/ 373895 w 465097"/>
              <a:gd name="connsiteY113" fmla="*/ 48277 h 606722"/>
              <a:gd name="connsiteX114" fmla="*/ 150708 w 465097"/>
              <a:gd name="connsiteY114" fmla="*/ 29708 h 606722"/>
              <a:gd name="connsiteX115" fmla="*/ 373895 w 465097"/>
              <a:gd name="connsiteY115" fmla="*/ 29708 h 606722"/>
              <a:gd name="connsiteX116" fmla="*/ 395520 w 465097"/>
              <a:gd name="connsiteY116" fmla="*/ 51387 h 606722"/>
              <a:gd name="connsiteX117" fmla="*/ 395520 w 465097"/>
              <a:gd name="connsiteY117" fmla="*/ 91014 h 606722"/>
              <a:gd name="connsiteX118" fmla="*/ 373895 w 465097"/>
              <a:gd name="connsiteY118" fmla="*/ 112693 h 606722"/>
              <a:gd name="connsiteX119" fmla="*/ 150708 w 465097"/>
              <a:gd name="connsiteY119" fmla="*/ 112693 h 606722"/>
              <a:gd name="connsiteX120" fmla="*/ 128994 w 465097"/>
              <a:gd name="connsiteY120" fmla="*/ 91014 h 606722"/>
              <a:gd name="connsiteX121" fmla="*/ 128994 w 465097"/>
              <a:gd name="connsiteY121" fmla="*/ 51387 h 606722"/>
              <a:gd name="connsiteX122" fmla="*/ 150708 w 465097"/>
              <a:gd name="connsiteY122" fmla="*/ 29708 h 606722"/>
              <a:gd name="connsiteX123" fmla="*/ 120258 w 465097"/>
              <a:gd name="connsiteY123" fmla="*/ 18574 h 606722"/>
              <a:gd name="connsiteX124" fmla="*/ 117231 w 465097"/>
              <a:gd name="connsiteY124" fmla="*/ 21684 h 606722"/>
              <a:gd name="connsiteX125" fmla="*/ 117231 w 465097"/>
              <a:gd name="connsiteY125" fmla="*/ 120687 h 606722"/>
              <a:gd name="connsiteX126" fmla="*/ 120258 w 465097"/>
              <a:gd name="connsiteY126" fmla="*/ 123797 h 606722"/>
              <a:gd name="connsiteX127" fmla="*/ 164141 w 465097"/>
              <a:gd name="connsiteY127" fmla="*/ 123797 h 606722"/>
              <a:gd name="connsiteX128" fmla="*/ 185594 w 465097"/>
              <a:gd name="connsiteY128" fmla="*/ 142016 h 606722"/>
              <a:gd name="connsiteX129" fmla="*/ 192982 w 465097"/>
              <a:gd name="connsiteY129" fmla="*/ 188140 h 606722"/>
              <a:gd name="connsiteX130" fmla="*/ 208292 w 465097"/>
              <a:gd name="connsiteY130" fmla="*/ 201204 h 606722"/>
              <a:gd name="connsiteX131" fmla="*/ 316355 w 465097"/>
              <a:gd name="connsiteY131" fmla="*/ 201204 h 606722"/>
              <a:gd name="connsiteX132" fmla="*/ 331576 w 465097"/>
              <a:gd name="connsiteY132" fmla="*/ 188140 h 606722"/>
              <a:gd name="connsiteX133" fmla="*/ 339054 w 465097"/>
              <a:gd name="connsiteY133" fmla="*/ 142016 h 606722"/>
              <a:gd name="connsiteX134" fmla="*/ 360417 w 465097"/>
              <a:gd name="connsiteY134" fmla="*/ 123797 h 606722"/>
              <a:gd name="connsiteX135" fmla="*/ 404301 w 465097"/>
              <a:gd name="connsiteY135" fmla="*/ 123797 h 606722"/>
              <a:gd name="connsiteX136" fmla="*/ 407416 w 465097"/>
              <a:gd name="connsiteY136" fmla="*/ 120687 h 606722"/>
              <a:gd name="connsiteX137" fmla="*/ 407416 w 465097"/>
              <a:gd name="connsiteY137" fmla="*/ 21684 h 606722"/>
              <a:gd name="connsiteX138" fmla="*/ 404301 w 465097"/>
              <a:gd name="connsiteY138" fmla="*/ 18574 h 606722"/>
              <a:gd name="connsiteX139" fmla="*/ 120258 w 465097"/>
              <a:gd name="connsiteY139" fmla="*/ 0 h 606722"/>
              <a:gd name="connsiteX140" fmla="*/ 404301 w 465097"/>
              <a:gd name="connsiteY140" fmla="*/ 0 h 606722"/>
              <a:gd name="connsiteX141" fmla="*/ 426020 w 465097"/>
              <a:gd name="connsiteY141" fmla="*/ 21684 h 606722"/>
              <a:gd name="connsiteX142" fmla="*/ 426020 w 465097"/>
              <a:gd name="connsiteY142" fmla="*/ 120687 h 606722"/>
              <a:gd name="connsiteX143" fmla="*/ 404301 w 465097"/>
              <a:gd name="connsiteY143" fmla="*/ 142372 h 606722"/>
              <a:gd name="connsiteX144" fmla="*/ 360417 w 465097"/>
              <a:gd name="connsiteY144" fmla="*/ 142372 h 606722"/>
              <a:gd name="connsiteX145" fmla="*/ 357390 w 465097"/>
              <a:gd name="connsiteY145" fmla="*/ 144949 h 606722"/>
              <a:gd name="connsiteX146" fmla="*/ 350002 w 465097"/>
              <a:gd name="connsiteY146" fmla="*/ 191073 h 606722"/>
              <a:gd name="connsiteX147" fmla="*/ 316355 w 465097"/>
              <a:gd name="connsiteY147" fmla="*/ 219778 h 606722"/>
              <a:gd name="connsiteX148" fmla="*/ 302647 w 465097"/>
              <a:gd name="connsiteY148" fmla="*/ 219778 h 606722"/>
              <a:gd name="connsiteX149" fmla="*/ 302647 w 465097"/>
              <a:gd name="connsiteY149" fmla="*/ 248217 h 606722"/>
              <a:gd name="connsiteX150" fmla="*/ 310925 w 465097"/>
              <a:gd name="connsiteY150" fmla="*/ 248217 h 606722"/>
              <a:gd name="connsiteX151" fmla="*/ 344839 w 465097"/>
              <a:gd name="connsiteY151" fmla="*/ 278788 h 606722"/>
              <a:gd name="connsiteX152" fmla="*/ 346086 w 465097"/>
              <a:gd name="connsiteY152" fmla="*/ 290964 h 606722"/>
              <a:gd name="connsiteX153" fmla="*/ 406170 w 465097"/>
              <a:gd name="connsiteY153" fmla="*/ 290964 h 606722"/>
              <a:gd name="connsiteX154" fmla="*/ 465097 w 465097"/>
              <a:gd name="connsiteY154" fmla="*/ 349796 h 606722"/>
              <a:gd name="connsiteX155" fmla="*/ 465097 w 465097"/>
              <a:gd name="connsiteY155" fmla="*/ 572685 h 606722"/>
              <a:gd name="connsiteX156" fmla="*/ 430916 w 465097"/>
              <a:gd name="connsiteY156" fmla="*/ 606722 h 606722"/>
              <a:gd name="connsiteX157" fmla="*/ 34092 w 465097"/>
              <a:gd name="connsiteY157" fmla="*/ 606722 h 606722"/>
              <a:gd name="connsiteX158" fmla="*/ 0 w 465097"/>
              <a:gd name="connsiteY158" fmla="*/ 572685 h 606722"/>
              <a:gd name="connsiteX159" fmla="*/ 0 w 465097"/>
              <a:gd name="connsiteY159" fmla="*/ 349796 h 606722"/>
              <a:gd name="connsiteX160" fmla="*/ 58927 w 465097"/>
              <a:gd name="connsiteY160" fmla="*/ 290964 h 606722"/>
              <a:gd name="connsiteX161" fmla="*/ 81893 w 465097"/>
              <a:gd name="connsiteY161" fmla="*/ 290964 h 606722"/>
              <a:gd name="connsiteX162" fmla="*/ 81893 w 465097"/>
              <a:gd name="connsiteY162" fmla="*/ 287853 h 606722"/>
              <a:gd name="connsiteX163" fmla="*/ 103523 w 465097"/>
              <a:gd name="connsiteY163" fmla="*/ 266169 h 606722"/>
              <a:gd name="connsiteX164" fmla="*/ 153193 w 465097"/>
              <a:gd name="connsiteY164" fmla="*/ 266169 h 606722"/>
              <a:gd name="connsiteX165" fmla="*/ 174912 w 465097"/>
              <a:gd name="connsiteY165" fmla="*/ 287853 h 606722"/>
              <a:gd name="connsiteX166" fmla="*/ 174912 w 465097"/>
              <a:gd name="connsiteY166" fmla="*/ 290964 h 606722"/>
              <a:gd name="connsiteX167" fmla="*/ 177849 w 465097"/>
              <a:gd name="connsiteY167" fmla="*/ 290964 h 606722"/>
              <a:gd name="connsiteX168" fmla="*/ 179096 w 465097"/>
              <a:gd name="connsiteY168" fmla="*/ 278788 h 606722"/>
              <a:gd name="connsiteX169" fmla="*/ 213099 w 465097"/>
              <a:gd name="connsiteY169" fmla="*/ 248217 h 606722"/>
              <a:gd name="connsiteX170" fmla="*/ 222000 w 465097"/>
              <a:gd name="connsiteY170" fmla="*/ 248217 h 606722"/>
              <a:gd name="connsiteX171" fmla="*/ 222000 w 465097"/>
              <a:gd name="connsiteY171" fmla="*/ 219778 h 606722"/>
              <a:gd name="connsiteX172" fmla="*/ 208292 w 465097"/>
              <a:gd name="connsiteY172" fmla="*/ 219778 h 606722"/>
              <a:gd name="connsiteX173" fmla="*/ 174645 w 465097"/>
              <a:gd name="connsiteY173" fmla="*/ 191073 h 606722"/>
              <a:gd name="connsiteX174" fmla="*/ 167257 w 465097"/>
              <a:gd name="connsiteY174" fmla="*/ 145038 h 606722"/>
              <a:gd name="connsiteX175" fmla="*/ 164141 w 465097"/>
              <a:gd name="connsiteY175" fmla="*/ 142372 h 606722"/>
              <a:gd name="connsiteX176" fmla="*/ 120258 w 465097"/>
              <a:gd name="connsiteY176" fmla="*/ 142372 h 606722"/>
              <a:gd name="connsiteX177" fmla="*/ 98627 w 465097"/>
              <a:gd name="connsiteY177" fmla="*/ 120687 h 606722"/>
              <a:gd name="connsiteX178" fmla="*/ 98627 w 465097"/>
              <a:gd name="connsiteY178" fmla="*/ 21684 h 606722"/>
              <a:gd name="connsiteX179" fmla="*/ 120258 w 465097"/>
              <a:gd name="connsiteY17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65097" h="606722">
                <a:moveTo>
                  <a:pt x="373502" y="509675"/>
                </a:moveTo>
                <a:cubicBezTo>
                  <a:pt x="366559" y="522384"/>
                  <a:pt x="357390" y="533848"/>
                  <a:pt x="346620" y="543446"/>
                </a:cubicBezTo>
                <a:cubicBezTo>
                  <a:pt x="350536" y="547090"/>
                  <a:pt x="355699" y="549134"/>
                  <a:pt x="361218" y="549134"/>
                </a:cubicBezTo>
                <a:cubicBezTo>
                  <a:pt x="373146" y="549134"/>
                  <a:pt x="382937" y="539358"/>
                  <a:pt x="382937" y="527449"/>
                </a:cubicBezTo>
                <a:cubicBezTo>
                  <a:pt x="382937" y="520162"/>
                  <a:pt x="379288" y="513585"/>
                  <a:pt x="373502" y="509675"/>
                </a:cubicBezTo>
                <a:close/>
                <a:moveTo>
                  <a:pt x="261974" y="414797"/>
                </a:moveTo>
                <a:cubicBezTo>
                  <a:pt x="243199" y="414797"/>
                  <a:pt x="227894" y="430082"/>
                  <a:pt x="227894" y="448832"/>
                </a:cubicBezTo>
                <a:cubicBezTo>
                  <a:pt x="227894" y="467671"/>
                  <a:pt x="243199" y="482866"/>
                  <a:pt x="261974" y="482866"/>
                </a:cubicBezTo>
                <a:cubicBezTo>
                  <a:pt x="280749" y="482866"/>
                  <a:pt x="296054" y="467671"/>
                  <a:pt x="296054" y="448832"/>
                </a:cubicBezTo>
                <a:cubicBezTo>
                  <a:pt x="296054" y="430082"/>
                  <a:pt x="280749" y="414797"/>
                  <a:pt x="261974" y="414797"/>
                </a:cubicBezTo>
                <a:close/>
                <a:moveTo>
                  <a:pt x="71297" y="405551"/>
                </a:moveTo>
                <a:cubicBezTo>
                  <a:pt x="65513" y="405551"/>
                  <a:pt x="60796" y="410260"/>
                  <a:pt x="60796" y="416035"/>
                </a:cubicBezTo>
                <a:lnTo>
                  <a:pt x="60796" y="528696"/>
                </a:lnTo>
                <a:cubicBezTo>
                  <a:pt x="60796" y="534471"/>
                  <a:pt x="65513" y="539180"/>
                  <a:pt x="71297" y="539180"/>
                </a:cubicBezTo>
                <a:cubicBezTo>
                  <a:pt x="77081" y="539180"/>
                  <a:pt x="81886" y="534471"/>
                  <a:pt x="81886" y="528696"/>
                </a:cubicBezTo>
                <a:lnTo>
                  <a:pt x="81886" y="416035"/>
                </a:lnTo>
                <a:cubicBezTo>
                  <a:pt x="81886" y="410260"/>
                  <a:pt x="77081" y="405551"/>
                  <a:pt x="71297" y="405551"/>
                </a:cubicBezTo>
                <a:close/>
                <a:moveTo>
                  <a:pt x="261974" y="396225"/>
                </a:moveTo>
                <a:cubicBezTo>
                  <a:pt x="291071" y="396225"/>
                  <a:pt x="314651" y="419863"/>
                  <a:pt x="314651" y="448832"/>
                </a:cubicBezTo>
                <a:cubicBezTo>
                  <a:pt x="314651" y="477890"/>
                  <a:pt x="291071" y="501438"/>
                  <a:pt x="261974" y="501438"/>
                </a:cubicBezTo>
                <a:cubicBezTo>
                  <a:pt x="232966" y="501438"/>
                  <a:pt x="209297" y="477890"/>
                  <a:pt x="209297" y="448832"/>
                </a:cubicBezTo>
                <a:cubicBezTo>
                  <a:pt x="209297" y="419863"/>
                  <a:pt x="232966" y="396225"/>
                  <a:pt x="261974" y="396225"/>
                </a:cubicBezTo>
                <a:close/>
                <a:moveTo>
                  <a:pt x="71297" y="386981"/>
                </a:moveTo>
                <a:cubicBezTo>
                  <a:pt x="87404" y="386981"/>
                  <a:pt x="100485" y="400042"/>
                  <a:pt x="100485" y="416035"/>
                </a:cubicBezTo>
                <a:lnTo>
                  <a:pt x="100485" y="528696"/>
                </a:lnTo>
                <a:cubicBezTo>
                  <a:pt x="100485" y="544688"/>
                  <a:pt x="87404" y="557749"/>
                  <a:pt x="71297" y="557749"/>
                </a:cubicBezTo>
                <a:cubicBezTo>
                  <a:pt x="55279" y="557749"/>
                  <a:pt x="42198" y="544688"/>
                  <a:pt x="42198" y="528696"/>
                </a:cubicBezTo>
                <a:lnTo>
                  <a:pt x="42198" y="416035"/>
                </a:lnTo>
                <a:cubicBezTo>
                  <a:pt x="42198" y="400042"/>
                  <a:pt x="55279" y="386981"/>
                  <a:pt x="71297" y="386981"/>
                </a:cubicBezTo>
                <a:close/>
                <a:moveTo>
                  <a:pt x="261940" y="377611"/>
                </a:moveTo>
                <a:cubicBezTo>
                  <a:pt x="222597" y="377611"/>
                  <a:pt x="190642" y="409605"/>
                  <a:pt x="190642" y="448797"/>
                </a:cubicBezTo>
                <a:cubicBezTo>
                  <a:pt x="190642" y="488078"/>
                  <a:pt x="222597" y="519982"/>
                  <a:pt x="261940" y="519982"/>
                </a:cubicBezTo>
                <a:cubicBezTo>
                  <a:pt x="301282" y="519982"/>
                  <a:pt x="333237" y="488078"/>
                  <a:pt x="333237" y="448797"/>
                </a:cubicBezTo>
                <a:cubicBezTo>
                  <a:pt x="333237" y="409605"/>
                  <a:pt x="301282" y="377611"/>
                  <a:pt x="261940" y="377611"/>
                </a:cubicBezTo>
                <a:close/>
                <a:moveTo>
                  <a:pt x="261940" y="359037"/>
                </a:moveTo>
                <a:cubicBezTo>
                  <a:pt x="311518" y="359037"/>
                  <a:pt x="351840" y="399296"/>
                  <a:pt x="351840" y="448797"/>
                </a:cubicBezTo>
                <a:cubicBezTo>
                  <a:pt x="351840" y="498298"/>
                  <a:pt x="311518" y="538556"/>
                  <a:pt x="261940" y="538556"/>
                </a:cubicBezTo>
                <a:cubicBezTo>
                  <a:pt x="212361" y="538556"/>
                  <a:pt x="172039" y="498298"/>
                  <a:pt x="172039" y="448797"/>
                </a:cubicBezTo>
                <a:cubicBezTo>
                  <a:pt x="172039" y="399296"/>
                  <a:pt x="212361" y="359037"/>
                  <a:pt x="261940" y="359037"/>
                </a:cubicBezTo>
                <a:close/>
                <a:moveTo>
                  <a:pt x="58927" y="309538"/>
                </a:moveTo>
                <a:cubicBezTo>
                  <a:pt x="36674" y="309538"/>
                  <a:pt x="18604" y="327579"/>
                  <a:pt x="18604" y="349796"/>
                </a:cubicBezTo>
                <a:lnTo>
                  <a:pt x="155418" y="349796"/>
                </a:lnTo>
                <a:lnTo>
                  <a:pt x="155418" y="368370"/>
                </a:lnTo>
                <a:lnTo>
                  <a:pt x="18604" y="368370"/>
                </a:lnTo>
                <a:lnTo>
                  <a:pt x="18604" y="572685"/>
                </a:lnTo>
                <a:cubicBezTo>
                  <a:pt x="18604" y="581216"/>
                  <a:pt x="25547" y="588148"/>
                  <a:pt x="34092" y="588148"/>
                </a:cubicBezTo>
                <a:lnTo>
                  <a:pt x="430916" y="588148"/>
                </a:lnTo>
                <a:cubicBezTo>
                  <a:pt x="439461" y="588148"/>
                  <a:pt x="446493" y="581216"/>
                  <a:pt x="446493" y="572685"/>
                </a:cubicBezTo>
                <a:lnTo>
                  <a:pt x="446493" y="368370"/>
                </a:lnTo>
                <a:lnTo>
                  <a:pt x="368606" y="368370"/>
                </a:lnTo>
                <a:lnTo>
                  <a:pt x="368606" y="349796"/>
                </a:lnTo>
                <a:lnTo>
                  <a:pt x="446493" y="349796"/>
                </a:lnTo>
                <a:cubicBezTo>
                  <a:pt x="446493" y="327579"/>
                  <a:pt x="428334" y="309538"/>
                  <a:pt x="406170" y="309538"/>
                </a:cubicBezTo>
                <a:lnTo>
                  <a:pt x="348044" y="309538"/>
                </a:lnTo>
                <a:lnTo>
                  <a:pt x="353296" y="360550"/>
                </a:lnTo>
                <a:cubicBezTo>
                  <a:pt x="376439" y="384367"/>
                  <a:pt x="389079" y="415561"/>
                  <a:pt x="389079" y="448799"/>
                </a:cubicBezTo>
                <a:cubicBezTo>
                  <a:pt x="389079" y="464173"/>
                  <a:pt x="386320" y="478926"/>
                  <a:pt x="381335" y="492612"/>
                </a:cubicBezTo>
                <a:cubicBezTo>
                  <a:pt x="393530" y="499633"/>
                  <a:pt x="401541" y="512786"/>
                  <a:pt x="401541" y="527449"/>
                </a:cubicBezTo>
                <a:cubicBezTo>
                  <a:pt x="401541" y="549667"/>
                  <a:pt x="383382" y="567708"/>
                  <a:pt x="361218" y="567708"/>
                </a:cubicBezTo>
                <a:cubicBezTo>
                  <a:pt x="349824" y="567708"/>
                  <a:pt x="339232" y="562909"/>
                  <a:pt x="331754" y="554910"/>
                </a:cubicBezTo>
                <a:cubicBezTo>
                  <a:pt x="311726" y="568063"/>
                  <a:pt x="287693" y="575706"/>
                  <a:pt x="261968" y="575706"/>
                </a:cubicBezTo>
                <a:cubicBezTo>
                  <a:pt x="191914" y="575706"/>
                  <a:pt x="134856" y="518829"/>
                  <a:pt x="134856" y="448799"/>
                </a:cubicBezTo>
                <a:cubicBezTo>
                  <a:pt x="134856" y="415561"/>
                  <a:pt x="147585" y="384367"/>
                  <a:pt x="170728" y="360550"/>
                </a:cubicBezTo>
                <a:lnTo>
                  <a:pt x="175980" y="309538"/>
                </a:lnTo>
                <a:close/>
                <a:moveTo>
                  <a:pt x="226639" y="293370"/>
                </a:moveTo>
                <a:cubicBezTo>
                  <a:pt x="224948" y="293370"/>
                  <a:pt x="223524" y="294704"/>
                  <a:pt x="223524" y="296483"/>
                </a:cubicBezTo>
                <a:lnTo>
                  <a:pt x="223524" y="315249"/>
                </a:lnTo>
                <a:cubicBezTo>
                  <a:pt x="223524" y="316939"/>
                  <a:pt x="224948" y="318362"/>
                  <a:pt x="226639" y="318362"/>
                </a:cubicBezTo>
                <a:lnTo>
                  <a:pt x="297309" y="318362"/>
                </a:lnTo>
                <a:cubicBezTo>
                  <a:pt x="299000" y="318362"/>
                  <a:pt x="300424" y="316939"/>
                  <a:pt x="300424" y="315249"/>
                </a:cubicBezTo>
                <a:lnTo>
                  <a:pt x="300424" y="296483"/>
                </a:lnTo>
                <a:cubicBezTo>
                  <a:pt x="300424" y="294704"/>
                  <a:pt x="299000" y="293370"/>
                  <a:pt x="297309" y="293370"/>
                </a:cubicBezTo>
                <a:close/>
                <a:moveTo>
                  <a:pt x="103523" y="284743"/>
                </a:moveTo>
                <a:cubicBezTo>
                  <a:pt x="101832" y="284743"/>
                  <a:pt x="100496" y="286165"/>
                  <a:pt x="100496" y="287853"/>
                </a:cubicBezTo>
                <a:lnTo>
                  <a:pt x="100496" y="290964"/>
                </a:lnTo>
                <a:lnTo>
                  <a:pt x="156308" y="290964"/>
                </a:lnTo>
                <a:lnTo>
                  <a:pt x="156308" y="287853"/>
                </a:lnTo>
                <a:cubicBezTo>
                  <a:pt x="156308" y="286165"/>
                  <a:pt x="154884" y="284743"/>
                  <a:pt x="153193" y="284743"/>
                </a:cubicBezTo>
                <a:close/>
                <a:moveTo>
                  <a:pt x="226639" y="274782"/>
                </a:moveTo>
                <a:lnTo>
                  <a:pt x="297309" y="274782"/>
                </a:lnTo>
                <a:cubicBezTo>
                  <a:pt x="309325" y="274782"/>
                  <a:pt x="319026" y="284477"/>
                  <a:pt x="319026" y="296483"/>
                </a:cubicBezTo>
                <a:lnTo>
                  <a:pt x="319026" y="315249"/>
                </a:lnTo>
                <a:cubicBezTo>
                  <a:pt x="319026" y="327167"/>
                  <a:pt x="309325" y="336950"/>
                  <a:pt x="297309" y="336950"/>
                </a:cubicBezTo>
                <a:lnTo>
                  <a:pt x="226639" y="336950"/>
                </a:lnTo>
                <a:cubicBezTo>
                  <a:pt x="214712" y="336950"/>
                  <a:pt x="204922" y="327167"/>
                  <a:pt x="204922" y="315249"/>
                </a:cubicBezTo>
                <a:lnTo>
                  <a:pt x="204922" y="296483"/>
                </a:lnTo>
                <a:cubicBezTo>
                  <a:pt x="204922" y="284477"/>
                  <a:pt x="214712" y="274782"/>
                  <a:pt x="226639" y="274782"/>
                </a:cubicBezTo>
                <a:close/>
                <a:moveTo>
                  <a:pt x="213099" y="266791"/>
                </a:moveTo>
                <a:cubicBezTo>
                  <a:pt x="205088" y="266791"/>
                  <a:pt x="198412" y="272834"/>
                  <a:pt x="197611" y="280744"/>
                </a:cubicBezTo>
                <a:lnTo>
                  <a:pt x="188531" y="369081"/>
                </a:lnTo>
                <a:lnTo>
                  <a:pt x="186128" y="371392"/>
                </a:lnTo>
                <a:cubicBezTo>
                  <a:pt x="165031" y="391921"/>
                  <a:pt x="153460" y="419471"/>
                  <a:pt x="153460" y="448799"/>
                </a:cubicBezTo>
                <a:cubicBezTo>
                  <a:pt x="153460" y="508609"/>
                  <a:pt x="202150" y="557132"/>
                  <a:pt x="261968" y="557132"/>
                </a:cubicBezTo>
                <a:cubicBezTo>
                  <a:pt x="321785" y="557132"/>
                  <a:pt x="370475" y="508609"/>
                  <a:pt x="370475" y="448799"/>
                </a:cubicBezTo>
                <a:cubicBezTo>
                  <a:pt x="370475" y="419471"/>
                  <a:pt x="358904" y="391921"/>
                  <a:pt x="337896" y="371392"/>
                </a:cubicBezTo>
                <a:lnTo>
                  <a:pt x="335493" y="369081"/>
                </a:lnTo>
                <a:lnTo>
                  <a:pt x="326325" y="280744"/>
                </a:lnTo>
                <a:cubicBezTo>
                  <a:pt x="325523" y="272834"/>
                  <a:pt x="318847" y="266791"/>
                  <a:pt x="310925" y="266791"/>
                </a:cubicBezTo>
                <a:close/>
                <a:moveTo>
                  <a:pt x="240604" y="219778"/>
                </a:moveTo>
                <a:lnTo>
                  <a:pt x="240604" y="248217"/>
                </a:lnTo>
                <a:lnTo>
                  <a:pt x="284043" y="248217"/>
                </a:lnTo>
                <a:lnTo>
                  <a:pt x="284043" y="219778"/>
                </a:lnTo>
                <a:close/>
                <a:moveTo>
                  <a:pt x="231243" y="61956"/>
                </a:moveTo>
                <a:lnTo>
                  <a:pt x="293270" y="61956"/>
                </a:lnTo>
                <a:lnTo>
                  <a:pt x="293270" y="80515"/>
                </a:lnTo>
                <a:lnTo>
                  <a:pt x="231243" y="80515"/>
                </a:lnTo>
                <a:close/>
                <a:moveTo>
                  <a:pt x="150708" y="48277"/>
                </a:moveTo>
                <a:cubicBezTo>
                  <a:pt x="149017" y="48277"/>
                  <a:pt x="147593" y="49699"/>
                  <a:pt x="147593" y="51387"/>
                </a:cubicBezTo>
                <a:lnTo>
                  <a:pt x="147593" y="91014"/>
                </a:lnTo>
                <a:cubicBezTo>
                  <a:pt x="147593" y="92791"/>
                  <a:pt x="149017" y="94124"/>
                  <a:pt x="150708" y="94124"/>
                </a:cubicBezTo>
                <a:lnTo>
                  <a:pt x="373895" y="94124"/>
                </a:lnTo>
                <a:cubicBezTo>
                  <a:pt x="375586" y="94124"/>
                  <a:pt x="376921" y="92791"/>
                  <a:pt x="376921" y="91014"/>
                </a:cubicBezTo>
                <a:lnTo>
                  <a:pt x="376921" y="51387"/>
                </a:lnTo>
                <a:cubicBezTo>
                  <a:pt x="376921" y="49699"/>
                  <a:pt x="375586" y="48277"/>
                  <a:pt x="373895" y="48277"/>
                </a:cubicBezTo>
                <a:close/>
                <a:moveTo>
                  <a:pt x="150708" y="29708"/>
                </a:moveTo>
                <a:lnTo>
                  <a:pt x="373895" y="29708"/>
                </a:lnTo>
                <a:cubicBezTo>
                  <a:pt x="385820" y="29708"/>
                  <a:pt x="395520" y="39392"/>
                  <a:pt x="395520" y="51387"/>
                </a:cubicBezTo>
                <a:lnTo>
                  <a:pt x="395520" y="91014"/>
                </a:lnTo>
                <a:cubicBezTo>
                  <a:pt x="395520" y="103009"/>
                  <a:pt x="385820" y="112693"/>
                  <a:pt x="373895" y="112693"/>
                </a:cubicBezTo>
                <a:lnTo>
                  <a:pt x="150708" y="112693"/>
                </a:lnTo>
                <a:cubicBezTo>
                  <a:pt x="138694" y="112693"/>
                  <a:pt x="128994" y="103009"/>
                  <a:pt x="128994" y="91014"/>
                </a:cubicBezTo>
                <a:lnTo>
                  <a:pt x="128994" y="51387"/>
                </a:lnTo>
                <a:cubicBezTo>
                  <a:pt x="128994" y="39392"/>
                  <a:pt x="138694" y="29708"/>
                  <a:pt x="150708" y="29708"/>
                </a:cubicBezTo>
                <a:close/>
                <a:moveTo>
                  <a:pt x="120258" y="18574"/>
                </a:moveTo>
                <a:cubicBezTo>
                  <a:pt x="118566" y="18574"/>
                  <a:pt x="117231" y="19996"/>
                  <a:pt x="117231" y="21684"/>
                </a:cubicBezTo>
                <a:lnTo>
                  <a:pt x="117231" y="120687"/>
                </a:lnTo>
                <a:cubicBezTo>
                  <a:pt x="117231" y="122464"/>
                  <a:pt x="118566" y="123797"/>
                  <a:pt x="120258" y="123797"/>
                </a:cubicBezTo>
                <a:lnTo>
                  <a:pt x="164141" y="123797"/>
                </a:lnTo>
                <a:cubicBezTo>
                  <a:pt x="174912" y="123797"/>
                  <a:pt x="183902" y="131529"/>
                  <a:pt x="185594" y="142016"/>
                </a:cubicBezTo>
                <a:lnTo>
                  <a:pt x="192982" y="188140"/>
                </a:lnTo>
                <a:cubicBezTo>
                  <a:pt x="194139" y="195694"/>
                  <a:pt x="200637" y="201204"/>
                  <a:pt x="208292" y="201204"/>
                </a:cubicBezTo>
                <a:lnTo>
                  <a:pt x="316355" y="201204"/>
                </a:lnTo>
                <a:cubicBezTo>
                  <a:pt x="324010" y="201204"/>
                  <a:pt x="330419" y="195694"/>
                  <a:pt x="331576" y="188140"/>
                </a:cubicBezTo>
                <a:lnTo>
                  <a:pt x="339054" y="142016"/>
                </a:lnTo>
                <a:cubicBezTo>
                  <a:pt x="340745" y="131529"/>
                  <a:pt x="349735" y="123797"/>
                  <a:pt x="360417" y="123797"/>
                </a:cubicBezTo>
                <a:lnTo>
                  <a:pt x="404301" y="123797"/>
                </a:lnTo>
                <a:cubicBezTo>
                  <a:pt x="405992" y="123797"/>
                  <a:pt x="407416" y="122464"/>
                  <a:pt x="407416" y="120687"/>
                </a:cubicBezTo>
                <a:lnTo>
                  <a:pt x="407416" y="21684"/>
                </a:lnTo>
                <a:cubicBezTo>
                  <a:pt x="407416" y="19996"/>
                  <a:pt x="405992" y="18574"/>
                  <a:pt x="404301" y="18574"/>
                </a:cubicBezTo>
                <a:close/>
                <a:moveTo>
                  <a:pt x="120258" y="0"/>
                </a:moveTo>
                <a:lnTo>
                  <a:pt x="404301" y="0"/>
                </a:lnTo>
                <a:cubicBezTo>
                  <a:pt x="416229" y="0"/>
                  <a:pt x="426020" y="9687"/>
                  <a:pt x="426020" y="21684"/>
                </a:cubicBezTo>
                <a:lnTo>
                  <a:pt x="426020" y="120687"/>
                </a:lnTo>
                <a:cubicBezTo>
                  <a:pt x="426020" y="132685"/>
                  <a:pt x="416229" y="142372"/>
                  <a:pt x="404301" y="142372"/>
                </a:cubicBezTo>
                <a:lnTo>
                  <a:pt x="360417" y="142372"/>
                </a:lnTo>
                <a:cubicBezTo>
                  <a:pt x="358904" y="142372"/>
                  <a:pt x="357657" y="143438"/>
                  <a:pt x="357390" y="144949"/>
                </a:cubicBezTo>
                <a:lnTo>
                  <a:pt x="350002" y="191073"/>
                </a:lnTo>
                <a:cubicBezTo>
                  <a:pt x="347332" y="207692"/>
                  <a:pt x="333179" y="219778"/>
                  <a:pt x="316355" y="219778"/>
                </a:cubicBezTo>
                <a:lnTo>
                  <a:pt x="302647" y="219778"/>
                </a:lnTo>
                <a:lnTo>
                  <a:pt x="302647" y="248217"/>
                </a:lnTo>
                <a:lnTo>
                  <a:pt x="310925" y="248217"/>
                </a:lnTo>
                <a:cubicBezTo>
                  <a:pt x="328461" y="248217"/>
                  <a:pt x="343059" y="261370"/>
                  <a:pt x="344839" y="278788"/>
                </a:cubicBezTo>
                <a:lnTo>
                  <a:pt x="346086" y="290964"/>
                </a:lnTo>
                <a:lnTo>
                  <a:pt x="406170" y="290964"/>
                </a:lnTo>
                <a:cubicBezTo>
                  <a:pt x="438660" y="290964"/>
                  <a:pt x="465097" y="317358"/>
                  <a:pt x="465097" y="349796"/>
                </a:cubicBezTo>
                <a:lnTo>
                  <a:pt x="465097" y="572685"/>
                </a:lnTo>
                <a:cubicBezTo>
                  <a:pt x="465097" y="591436"/>
                  <a:pt x="449787" y="606722"/>
                  <a:pt x="430916" y="606722"/>
                </a:cubicBezTo>
                <a:lnTo>
                  <a:pt x="34092" y="606722"/>
                </a:lnTo>
                <a:cubicBezTo>
                  <a:pt x="15310" y="606722"/>
                  <a:pt x="0" y="591436"/>
                  <a:pt x="0" y="572685"/>
                </a:cubicBezTo>
                <a:lnTo>
                  <a:pt x="0" y="349796"/>
                </a:lnTo>
                <a:cubicBezTo>
                  <a:pt x="0" y="317358"/>
                  <a:pt x="26437" y="290964"/>
                  <a:pt x="58927" y="290964"/>
                </a:cubicBezTo>
                <a:lnTo>
                  <a:pt x="81893" y="290964"/>
                </a:lnTo>
                <a:lnTo>
                  <a:pt x="81893" y="287853"/>
                </a:lnTo>
                <a:cubicBezTo>
                  <a:pt x="81893" y="275945"/>
                  <a:pt x="91595" y="266169"/>
                  <a:pt x="103523" y="266169"/>
                </a:cubicBezTo>
                <a:lnTo>
                  <a:pt x="153193" y="266169"/>
                </a:lnTo>
                <a:cubicBezTo>
                  <a:pt x="165120" y="266169"/>
                  <a:pt x="174912" y="275945"/>
                  <a:pt x="174912" y="287853"/>
                </a:cubicBezTo>
                <a:lnTo>
                  <a:pt x="174912" y="290964"/>
                </a:lnTo>
                <a:lnTo>
                  <a:pt x="177849" y="290964"/>
                </a:lnTo>
                <a:lnTo>
                  <a:pt x="179096" y="278788"/>
                </a:lnTo>
                <a:cubicBezTo>
                  <a:pt x="180965" y="261370"/>
                  <a:pt x="195474" y="248217"/>
                  <a:pt x="213099" y="248217"/>
                </a:cubicBezTo>
                <a:lnTo>
                  <a:pt x="222000" y="248217"/>
                </a:lnTo>
                <a:lnTo>
                  <a:pt x="222000" y="219778"/>
                </a:lnTo>
                <a:lnTo>
                  <a:pt x="208292" y="219778"/>
                </a:lnTo>
                <a:cubicBezTo>
                  <a:pt x="191469" y="219778"/>
                  <a:pt x="177226" y="207692"/>
                  <a:pt x="174645" y="191073"/>
                </a:cubicBezTo>
                <a:lnTo>
                  <a:pt x="167257" y="145038"/>
                </a:lnTo>
                <a:cubicBezTo>
                  <a:pt x="166990" y="143527"/>
                  <a:pt x="165655" y="142372"/>
                  <a:pt x="164141" y="142372"/>
                </a:cubicBezTo>
                <a:lnTo>
                  <a:pt x="120258" y="142372"/>
                </a:lnTo>
                <a:cubicBezTo>
                  <a:pt x="108330" y="142372"/>
                  <a:pt x="98627" y="132685"/>
                  <a:pt x="98627" y="120687"/>
                </a:cubicBezTo>
                <a:lnTo>
                  <a:pt x="98627" y="21684"/>
                </a:lnTo>
                <a:cubicBezTo>
                  <a:pt x="98627" y="9687"/>
                  <a:pt x="108330" y="0"/>
                  <a:pt x="1202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2D911C9-D4B4-4D14-A0D3-15C2DDF890DE}"/>
              </a:ext>
            </a:extLst>
          </p:cNvPr>
          <p:cNvCxnSpPr>
            <a:cxnSpLocks/>
          </p:cNvCxnSpPr>
          <p:nvPr/>
        </p:nvCxnSpPr>
        <p:spPr>
          <a:xfrm flipV="1">
            <a:off x="7964233" y="3592412"/>
            <a:ext cx="1105679" cy="24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40DF114-9F65-4BA2-881C-D9444BE776E9}"/>
              </a:ext>
            </a:extLst>
          </p:cNvPr>
          <p:cNvSpPr txBox="1"/>
          <p:nvPr/>
        </p:nvSpPr>
        <p:spPr>
          <a:xfrm>
            <a:off x="673384" y="3372229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F3B7391-B701-44F6-8632-1855C670E11D}"/>
              </a:ext>
            </a:extLst>
          </p:cNvPr>
          <p:cNvCxnSpPr>
            <a:cxnSpLocks/>
          </p:cNvCxnSpPr>
          <p:nvPr/>
        </p:nvCxnSpPr>
        <p:spPr>
          <a:xfrm>
            <a:off x="742940" y="3651612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F71A4A0-631F-4309-AA3C-A858CB88599A}"/>
              </a:ext>
            </a:extLst>
          </p:cNvPr>
          <p:cNvSpPr/>
          <p:nvPr/>
        </p:nvSpPr>
        <p:spPr>
          <a:xfrm>
            <a:off x="2436008" y="545243"/>
            <a:ext cx="2776512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A7C18E-746E-48ED-8621-6431CBDFF0D5}"/>
              </a:ext>
            </a:extLst>
          </p:cNvPr>
          <p:cNvSpPr/>
          <p:nvPr/>
        </p:nvSpPr>
        <p:spPr>
          <a:xfrm>
            <a:off x="3635311" y="1428739"/>
            <a:ext cx="1227846" cy="1973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D98F5-3ADC-49AD-AFB8-011C6F1E094C}"/>
              </a:ext>
            </a:extLst>
          </p:cNvPr>
          <p:cNvSpPr txBox="1"/>
          <p:nvPr/>
        </p:nvSpPr>
        <p:spPr>
          <a:xfrm>
            <a:off x="3119088" y="845559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形 8" descr="挖掘工具">
            <a:extLst>
              <a:ext uri="{FF2B5EF4-FFF2-40B4-BE49-F238E27FC236}">
                <a16:creationId xmlns:a16="http://schemas.microsoft.com/office/drawing/2014/main" id="{6EA733BB-891F-4AAD-9410-48587AC4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396" y="2222288"/>
            <a:ext cx="296088" cy="372059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11AF4C58-86C0-44E3-B264-44898873A984}"/>
              </a:ext>
            </a:extLst>
          </p:cNvPr>
          <p:cNvGrpSpPr/>
          <p:nvPr/>
        </p:nvGrpSpPr>
        <p:grpSpPr>
          <a:xfrm>
            <a:off x="4243956" y="2076240"/>
            <a:ext cx="440890" cy="1082351"/>
            <a:chOff x="4227932" y="3722914"/>
            <a:chExt cx="554015" cy="108235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C881EC-CEAF-42EA-8033-E779FB8A49AD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A0EB94-4021-41D5-8CD2-CAA5FDA71B58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1E9AF1-B813-4F9E-97B2-4071F2429E0E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B57F0C-0A73-4B00-B230-409D4BAB746E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3A0623-7A65-4DB4-B3B2-95F1A774CE65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78415-E754-4FC7-9037-E9831EA5DE6D}"/>
              </a:ext>
            </a:extLst>
          </p:cNvPr>
          <p:cNvSpPr txBox="1"/>
          <p:nvPr/>
        </p:nvSpPr>
        <p:spPr>
          <a:xfrm>
            <a:off x="3650472" y="1463336"/>
            <a:ext cx="12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3EB92D-7C9F-41E4-B010-A5E3D26B51BA}"/>
              </a:ext>
            </a:extLst>
          </p:cNvPr>
          <p:cNvSpPr txBox="1"/>
          <p:nvPr/>
        </p:nvSpPr>
        <p:spPr>
          <a:xfrm>
            <a:off x="3199169" y="2118368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D625B4-49C8-4B5A-8B7C-725CBFCCE8D0}"/>
              </a:ext>
            </a:extLst>
          </p:cNvPr>
          <p:cNvSpPr txBox="1"/>
          <p:nvPr/>
        </p:nvSpPr>
        <p:spPr>
          <a:xfrm>
            <a:off x="3835459" y="2202261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CA2C57-0D94-4416-A956-7855672AB1B8}"/>
              </a:ext>
            </a:extLst>
          </p:cNvPr>
          <p:cNvCxnSpPr>
            <a:cxnSpLocks/>
          </p:cNvCxnSpPr>
          <p:nvPr/>
        </p:nvCxnSpPr>
        <p:spPr>
          <a:xfrm>
            <a:off x="3269938" y="2426145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4794D30-5F15-4FA7-A7FB-3111FAF8A4E8}"/>
              </a:ext>
            </a:extLst>
          </p:cNvPr>
          <p:cNvSpPr txBox="1"/>
          <p:nvPr/>
        </p:nvSpPr>
        <p:spPr>
          <a:xfrm>
            <a:off x="3057295" y="5475886"/>
            <a:ext cx="275427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Process:Detection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图形 54" descr="挖掘工具">
            <a:extLst>
              <a:ext uri="{FF2B5EF4-FFF2-40B4-BE49-F238E27FC236}">
                <a16:creationId xmlns:a16="http://schemas.microsoft.com/office/drawing/2014/main" id="{0D07882B-64A7-4526-A92C-6E7A1891B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4602" y="5134784"/>
            <a:ext cx="296088" cy="372059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13A5E33A-D235-4479-8991-D543AF7159C4}"/>
              </a:ext>
            </a:extLst>
          </p:cNvPr>
          <p:cNvSpPr txBox="1"/>
          <p:nvPr/>
        </p:nvSpPr>
        <p:spPr>
          <a:xfrm>
            <a:off x="5943473" y="5474938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385DD1-F0D3-4FDF-BC39-C5C70A9C0BAD}"/>
              </a:ext>
            </a:extLst>
          </p:cNvPr>
          <p:cNvSpPr txBox="1"/>
          <p:nvPr/>
        </p:nvSpPr>
        <p:spPr>
          <a:xfrm>
            <a:off x="5455211" y="5028010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B37FD2F-63D1-4C52-A51A-FA5B0A62AAB8}"/>
              </a:ext>
            </a:extLst>
          </p:cNvPr>
          <p:cNvSpPr txBox="1"/>
          <p:nvPr/>
        </p:nvSpPr>
        <p:spPr>
          <a:xfrm>
            <a:off x="2393413" y="2107671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A133C8E-64D6-457E-A9EA-9ACF88BCF7A6}"/>
              </a:ext>
            </a:extLst>
          </p:cNvPr>
          <p:cNvSpPr/>
          <p:nvPr/>
        </p:nvSpPr>
        <p:spPr>
          <a:xfrm>
            <a:off x="1078137" y="1413252"/>
            <a:ext cx="1189423" cy="19734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A3EF626-9465-411B-B00E-138B0383ACBA}"/>
              </a:ext>
            </a:extLst>
          </p:cNvPr>
          <p:cNvGrpSpPr/>
          <p:nvPr/>
        </p:nvGrpSpPr>
        <p:grpSpPr>
          <a:xfrm>
            <a:off x="1675319" y="2087911"/>
            <a:ext cx="440890" cy="1082351"/>
            <a:chOff x="4227932" y="3722914"/>
            <a:chExt cx="554015" cy="108235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C1C391-D93E-4103-B263-9B7717E5CF5A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65CC1-390F-418B-B6A9-8E3D73A34147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CF1B82A-2161-4352-A355-E1DD0C891949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D7B8369-46CA-49B9-B972-6C3642846D23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64A3072-A834-4113-81B7-6D61B434B5CA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31CBC47D-7ABD-4889-8AB5-0BDB45CC8D1A}"/>
              </a:ext>
            </a:extLst>
          </p:cNvPr>
          <p:cNvSpPr txBox="1"/>
          <p:nvPr/>
        </p:nvSpPr>
        <p:spPr>
          <a:xfrm>
            <a:off x="1266822" y="2213932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1763DB2-1640-4292-BB11-8F6D5460EEF2}"/>
              </a:ext>
            </a:extLst>
          </p:cNvPr>
          <p:cNvSpPr/>
          <p:nvPr/>
        </p:nvSpPr>
        <p:spPr>
          <a:xfrm>
            <a:off x="8684654" y="529756"/>
            <a:ext cx="2769978" cy="3368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0DD258B-AB84-4D89-856B-F32056C34B49}"/>
              </a:ext>
            </a:extLst>
          </p:cNvPr>
          <p:cNvSpPr/>
          <p:nvPr/>
        </p:nvSpPr>
        <p:spPr>
          <a:xfrm>
            <a:off x="9883957" y="1413252"/>
            <a:ext cx="1229905" cy="1973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7D41E41-2235-4B64-9B46-00D334BBB5F5}"/>
              </a:ext>
            </a:extLst>
          </p:cNvPr>
          <p:cNvSpPr txBox="1"/>
          <p:nvPr/>
        </p:nvSpPr>
        <p:spPr>
          <a:xfrm>
            <a:off x="9393877" y="808454"/>
            <a:ext cx="15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PostProcess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5" name="图形 84" descr="挖掘工具">
            <a:extLst>
              <a:ext uri="{FF2B5EF4-FFF2-40B4-BE49-F238E27FC236}">
                <a16:creationId xmlns:a16="http://schemas.microsoft.com/office/drawing/2014/main" id="{63EC14EC-8750-4631-92E0-4C193EDF7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3921" y="2198958"/>
            <a:ext cx="296088" cy="372059"/>
          </a:xfrm>
          <a:prstGeom prst="rect">
            <a:avLst/>
          </a:prstGeom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CB5FA3FF-EE56-409B-A42C-8C93EBFDDA4D}"/>
              </a:ext>
            </a:extLst>
          </p:cNvPr>
          <p:cNvGrpSpPr/>
          <p:nvPr/>
        </p:nvGrpSpPr>
        <p:grpSpPr>
          <a:xfrm>
            <a:off x="10504562" y="2046627"/>
            <a:ext cx="440890" cy="1082351"/>
            <a:chOff x="4227932" y="3722914"/>
            <a:chExt cx="554015" cy="108235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D5141A4-30D2-400F-AE28-66813E525100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25F837B-8329-4BE1-A0F2-5B13A01050FF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60D2C1A-6C04-4BDA-84C0-3006A81D6E67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122FA0E-76B5-4732-8CFD-3CED071B0CC2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FF08A2B-7FD4-4199-89FC-7DCB356243CD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FF2BECCE-ECB4-49AC-A275-5B396863E0E1}"/>
              </a:ext>
            </a:extLst>
          </p:cNvPr>
          <p:cNvSpPr txBox="1"/>
          <p:nvPr/>
        </p:nvSpPr>
        <p:spPr>
          <a:xfrm>
            <a:off x="9899119" y="1447849"/>
            <a:ext cx="148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81B0562-AC1F-469F-BF54-85EE66769020}"/>
              </a:ext>
            </a:extLst>
          </p:cNvPr>
          <p:cNvSpPr txBox="1"/>
          <p:nvPr/>
        </p:nvSpPr>
        <p:spPr>
          <a:xfrm>
            <a:off x="9478235" y="2075529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D99700F-3D6C-48C7-9823-14085346F206}"/>
              </a:ext>
            </a:extLst>
          </p:cNvPr>
          <p:cNvSpPr txBox="1"/>
          <p:nvPr/>
        </p:nvSpPr>
        <p:spPr>
          <a:xfrm>
            <a:off x="10096065" y="2172648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4DBD908-8CC9-43E4-93E4-866420841128}"/>
              </a:ext>
            </a:extLst>
          </p:cNvPr>
          <p:cNvCxnSpPr>
            <a:cxnSpLocks/>
          </p:cNvCxnSpPr>
          <p:nvPr/>
        </p:nvCxnSpPr>
        <p:spPr>
          <a:xfrm>
            <a:off x="9564813" y="2392831"/>
            <a:ext cx="515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8B58D18-EDD4-4440-B311-462C9EFED713}"/>
              </a:ext>
            </a:extLst>
          </p:cNvPr>
          <p:cNvSpPr txBox="1"/>
          <p:nvPr/>
        </p:nvSpPr>
        <p:spPr>
          <a:xfrm>
            <a:off x="8641568" y="2073305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3917C6A-918E-4B18-A7DC-E0253239C80C}"/>
              </a:ext>
            </a:extLst>
          </p:cNvPr>
          <p:cNvCxnSpPr>
            <a:cxnSpLocks/>
          </p:cNvCxnSpPr>
          <p:nvPr/>
        </p:nvCxnSpPr>
        <p:spPr>
          <a:xfrm>
            <a:off x="2243763" y="2426144"/>
            <a:ext cx="573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E05B1410-E0F8-47B2-AF00-491BE398F03B}"/>
              </a:ext>
            </a:extLst>
          </p:cNvPr>
          <p:cNvSpPr txBox="1"/>
          <p:nvPr/>
        </p:nvSpPr>
        <p:spPr>
          <a:xfrm>
            <a:off x="1039555" y="1540203"/>
            <a:ext cx="14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photograph_329684">
            <a:extLst>
              <a:ext uri="{FF2B5EF4-FFF2-40B4-BE49-F238E27FC236}">
                <a16:creationId xmlns:a16="http://schemas.microsoft.com/office/drawing/2014/main" id="{8E1E854D-4A1C-41BE-AE84-A280E9AD1095}"/>
              </a:ext>
            </a:extLst>
          </p:cNvPr>
          <p:cNvSpPr>
            <a:spLocks noChangeAspect="1"/>
          </p:cNvSpPr>
          <p:nvPr/>
        </p:nvSpPr>
        <p:spPr bwMode="auto">
          <a:xfrm>
            <a:off x="245396" y="2076240"/>
            <a:ext cx="467368" cy="609685"/>
          </a:xfrm>
          <a:custGeom>
            <a:avLst/>
            <a:gdLst>
              <a:gd name="connsiteX0" fmla="*/ 373502 w 465097"/>
              <a:gd name="connsiteY0" fmla="*/ 509675 h 606722"/>
              <a:gd name="connsiteX1" fmla="*/ 346620 w 465097"/>
              <a:gd name="connsiteY1" fmla="*/ 543446 h 606722"/>
              <a:gd name="connsiteX2" fmla="*/ 361218 w 465097"/>
              <a:gd name="connsiteY2" fmla="*/ 549134 h 606722"/>
              <a:gd name="connsiteX3" fmla="*/ 382937 w 465097"/>
              <a:gd name="connsiteY3" fmla="*/ 527449 h 606722"/>
              <a:gd name="connsiteX4" fmla="*/ 373502 w 465097"/>
              <a:gd name="connsiteY4" fmla="*/ 509675 h 606722"/>
              <a:gd name="connsiteX5" fmla="*/ 261974 w 465097"/>
              <a:gd name="connsiteY5" fmla="*/ 414797 h 606722"/>
              <a:gd name="connsiteX6" fmla="*/ 227894 w 465097"/>
              <a:gd name="connsiteY6" fmla="*/ 448832 h 606722"/>
              <a:gd name="connsiteX7" fmla="*/ 261974 w 465097"/>
              <a:gd name="connsiteY7" fmla="*/ 482866 h 606722"/>
              <a:gd name="connsiteX8" fmla="*/ 296054 w 465097"/>
              <a:gd name="connsiteY8" fmla="*/ 448832 h 606722"/>
              <a:gd name="connsiteX9" fmla="*/ 261974 w 465097"/>
              <a:gd name="connsiteY9" fmla="*/ 414797 h 606722"/>
              <a:gd name="connsiteX10" fmla="*/ 71297 w 465097"/>
              <a:gd name="connsiteY10" fmla="*/ 405551 h 606722"/>
              <a:gd name="connsiteX11" fmla="*/ 60796 w 465097"/>
              <a:gd name="connsiteY11" fmla="*/ 416035 h 606722"/>
              <a:gd name="connsiteX12" fmla="*/ 60796 w 465097"/>
              <a:gd name="connsiteY12" fmla="*/ 528696 h 606722"/>
              <a:gd name="connsiteX13" fmla="*/ 71297 w 465097"/>
              <a:gd name="connsiteY13" fmla="*/ 539180 h 606722"/>
              <a:gd name="connsiteX14" fmla="*/ 81886 w 465097"/>
              <a:gd name="connsiteY14" fmla="*/ 528696 h 606722"/>
              <a:gd name="connsiteX15" fmla="*/ 81886 w 465097"/>
              <a:gd name="connsiteY15" fmla="*/ 416035 h 606722"/>
              <a:gd name="connsiteX16" fmla="*/ 71297 w 465097"/>
              <a:gd name="connsiteY16" fmla="*/ 405551 h 606722"/>
              <a:gd name="connsiteX17" fmla="*/ 261974 w 465097"/>
              <a:gd name="connsiteY17" fmla="*/ 396225 h 606722"/>
              <a:gd name="connsiteX18" fmla="*/ 314651 w 465097"/>
              <a:gd name="connsiteY18" fmla="*/ 448832 h 606722"/>
              <a:gd name="connsiteX19" fmla="*/ 261974 w 465097"/>
              <a:gd name="connsiteY19" fmla="*/ 501438 h 606722"/>
              <a:gd name="connsiteX20" fmla="*/ 209297 w 465097"/>
              <a:gd name="connsiteY20" fmla="*/ 448832 h 606722"/>
              <a:gd name="connsiteX21" fmla="*/ 261974 w 465097"/>
              <a:gd name="connsiteY21" fmla="*/ 396225 h 606722"/>
              <a:gd name="connsiteX22" fmla="*/ 71297 w 465097"/>
              <a:gd name="connsiteY22" fmla="*/ 386981 h 606722"/>
              <a:gd name="connsiteX23" fmla="*/ 100485 w 465097"/>
              <a:gd name="connsiteY23" fmla="*/ 416035 h 606722"/>
              <a:gd name="connsiteX24" fmla="*/ 100485 w 465097"/>
              <a:gd name="connsiteY24" fmla="*/ 528696 h 606722"/>
              <a:gd name="connsiteX25" fmla="*/ 71297 w 465097"/>
              <a:gd name="connsiteY25" fmla="*/ 557749 h 606722"/>
              <a:gd name="connsiteX26" fmla="*/ 42198 w 465097"/>
              <a:gd name="connsiteY26" fmla="*/ 528696 h 606722"/>
              <a:gd name="connsiteX27" fmla="*/ 42198 w 465097"/>
              <a:gd name="connsiteY27" fmla="*/ 416035 h 606722"/>
              <a:gd name="connsiteX28" fmla="*/ 71297 w 465097"/>
              <a:gd name="connsiteY28" fmla="*/ 386981 h 606722"/>
              <a:gd name="connsiteX29" fmla="*/ 261940 w 465097"/>
              <a:gd name="connsiteY29" fmla="*/ 377611 h 606722"/>
              <a:gd name="connsiteX30" fmla="*/ 190642 w 465097"/>
              <a:gd name="connsiteY30" fmla="*/ 448797 h 606722"/>
              <a:gd name="connsiteX31" fmla="*/ 261940 w 465097"/>
              <a:gd name="connsiteY31" fmla="*/ 519982 h 606722"/>
              <a:gd name="connsiteX32" fmla="*/ 333237 w 465097"/>
              <a:gd name="connsiteY32" fmla="*/ 448797 h 606722"/>
              <a:gd name="connsiteX33" fmla="*/ 261940 w 465097"/>
              <a:gd name="connsiteY33" fmla="*/ 377611 h 606722"/>
              <a:gd name="connsiteX34" fmla="*/ 261940 w 465097"/>
              <a:gd name="connsiteY34" fmla="*/ 359037 h 606722"/>
              <a:gd name="connsiteX35" fmla="*/ 351840 w 465097"/>
              <a:gd name="connsiteY35" fmla="*/ 448797 h 606722"/>
              <a:gd name="connsiteX36" fmla="*/ 261940 w 465097"/>
              <a:gd name="connsiteY36" fmla="*/ 538556 h 606722"/>
              <a:gd name="connsiteX37" fmla="*/ 172039 w 465097"/>
              <a:gd name="connsiteY37" fmla="*/ 448797 h 606722"/>
              <a:gd name="connsiteX38" fmla="*/ 261940 w 465097"/>
              <a:gd name="connsiteY38" fmla="*/ 359037 h 606722"/>
              <a:gd name="connsiteX39" fmla="*/ 58927 w 465097"/>
              <a:gd name="connsiteY39" fmla="*/ 309538 h 606722"/>
              <a:gd name="connsiteX40" fmla="*/ 18604 w 465097"/>
              <a:gd name="connsiteY40" fmla="*/ 349796 h 606722"/>
              <a:gd name="connsiteX41" fmla="*/ 155418 w 465097"/>
              <a:gd name="connsiteY41" fmla="*/ 349796 h 606722"/>
              <a:gd name="connsiteX42" fmla="*/ 155418 w 465097"/>
              <a:gd name="connsiteY42" fmla="*/ 368370 h 606722"/>
              <a:gd name="connsiteX43" fmla="*/ 18604 w 465097"/>
              <a:gd name="connsiteY43" fmla="*/ 368370 h 606722"/>
              <a:gd name="connsiteX44" fmla="*/ 18604 w 465097"/>
              <a:gd name="connsiteY44" fmla="*/ 572685 h 606722"/>
              <a:gd name="connsiteX45" fmla="*/ 34092 w 465097"/>
              <a:gd name="connsiteY45" fmla="*/ 588148 h 606722"/>
              <a:gd name="connsiteX46" fmla="*/ 430916 w 465097"/>
              <a:gd name="connsiteY46" fmla="*/ 588148 h 606722"/>
              <a:gd name="connsiteX47" fmla="*/ 446493 w 465097"/>
              <a:gd name="connsiteY47" fmla="*/ 572685 h 606722"/>
              <a:gd name="connsiteX48" fmla="*/ 446493 w 465097"/>
              <a:gd name="connsiteY48" fmla="*/ 368370 h 606722"/>
              <a:gd name="connsiteX49" fmla="*/ 368606 w 465097"/>
              <a:gd name="connsiteY49" fmla="*/ 368370 h 606722"/>
              <a:gd name="connsiteX50" fmla="*/ 368606 w 465097"/>
              <a:gd name="connsiteY50" fmla="*/ 349796 h 606722"/>
              <a:gd name="connsiteX51" fmla="*/ 446493 w 465097"/>
              <a:gd name="connsiteY51" fmla="*/ 349796 h 606722"/>
              <a:gd name="connsiteX52" fmla="*/ 406170 w 465097"/>
              <a:gd name="connsiteY52" fmla="*/ 309538 h 606722"/>
              <a:gd name="connsiteX53" fmla="*/ 348044 w 465097"/>
              <a:gd name="connsiteY53" fmla="*/ 309538 h 606722"/>
              <a:gd name="connsiteX54" fmla="*/ 353296 w 465097"/>
              <a:gd name="connsiteY54" fmla="*/ 360550 h 606722"/>
              <a:gd name="connsiteX55" fmla="*/ 389079 w 465097"/>
              <a:gd name="connsiteY55" fmla="*/ 448799 h 606722"/>
              <a:gd name="connsiteX56" fmla="*/ 381335 w 465097"/>
              <a:gd name="connsiteY56" fmla="*/ 492612 h 606722"/>
              <a:gd name="connsiteX57" fmla="*/ 401541 w 465097"/>
              <a:gd name="connsiteY57" fmla="*/ 527449 h 606722"/>
              <a:gd name="connsiteX58" fmla="*/ 361218 w 465097"/>
              <a:gd name="connsiteY58" fmla="*/ 567708 h 606722"/>
              <a:gd name="connsiteX59" fmla="*/ 331754 w 465097"/>
              <a:gd name="connsiteY59" fmla="*/ 554910 h 606722"/>
              <a:gd name="connsiteX60" fmla="*/ 261968 w 465097"/>
              <a:gd name="connsiteY60" fmla="*/ 575706 h 606722"/>
              <a:gd name="connsiteX61" fmla="*/ 134856 w 465097"/>
              <a:gd name="connsiteY61" fmla="*/ 448799 h 606722"/>
              <a:gd name="connsiteX62" fmla="*/ 170728 w 465097"/>
              <a:gd name="connsiteY62" fmla="*/ 360550 h 606722"/>
              <a:gd name="connsiteX63" fmla="*/ 175980 w 465097"/>
              <a:gd name="connsiteY63" fmla="*/ 309538 h 606722"/>
              <a:gd name="connsiteX64" fmla="*/ 226639 w 465097"/>
              <a:gd name="connsiteY64" fmla="*/ 293370 h 606722"/>
              <a:gd name="connsiteX65" fmla="*/ 223524 w 465097"/>
              <a:gd name="connsiteY65" fmla="*/ 296483 h 606722"/>
              <a:gd name="connsiteX66" fmla="*/ 223524 w 465097"/>
              <a:gd name="connsiteY66" fmla="*/ 315249 h 606722"/>
              <a:gd name="connsiteX67" fmla="*/ 226639 w 465097"/>
              <a:gd name="connsiteY67" fmla="*/ 318362 h 606722"/>
              <a:gd name="connsiteX68" fmla="*/ 297309 w 465097"/>
              <a:gd name="connsiteY68" fmla="*/ 318362 h 606722"/>
              <a:gd name="connsiteX69" fmla="*/ 300424 w 465097"/>
              <a:gd name="connsiteY69" fmla="*/ 315249 h 606722"/>
              <a:gd name="connsiteX70" fmla="*/ 300424 w 465097"/>
              <a:gd name="connsiteY70" fmla="*/ 296483 h 606722"/>
              <a:gd name="connsiteX71" fmla="*/ 297309 w 465097"/>
              <a:gd name="connsiteY71" fmla="*/ 293370 h 606722"/>
              <a:gd name="connsiteX72" fmla="*/ 103523 w 465097"/>
              <a:gd name="connsiteY72" fmla="*/ 284743 h 606722"/>
              <a:gd name="connsiteX73" fmla="*/ 100496 w 465097"/>
              <a:gd name="connsiteY73" fmla="*/ 287853 h 606722"/>
              <a:gd name="connsiteX74" fmla="*/ 100496 w 465097"/>
              <a:gd name="connsiteY74" fmla="*/ 290964 h 606722"/>
              <a:gd name="connsiteX75" fmla="*/ 156308 w 465097"/>
              <a:gd name="connsiteY75" fmla="*/ 290964 h 606722"/>
              <a:gd name="connsiteX76" fmla="*/ 156308 w 465097"/>
              <a:gd name="connsiteY76" fmla="*/ 287853 h 606722"/>
              <a:gd name="connsiteX77" fmla="*/ 153193 w 465097"/>
              <a:gd name="connsiteY77" fmla="*/ 284743 h 606722"/>
              <a:gd name="connsiteX78" fmla="*/ 226639 w 465097"/>
              <a:gd name="connsiteY78" fmla="*/ 274782 h 606722"/>
              <a:gd name="connsiteX79" fmla="*/ 297309 w 465097"/>
              <a:gd name="connsiteY79" fmla="*/ 274782 h 606722"/>
              <a:gd name="connsiteX80" fmla="*/ 319026 w 465097"/>
              <a:gd name="connsiteY80" fmla="*/ 296483 h 606722"/>
              <a:gd name="connsiteX81" fmla="*/ 319026 w 465097"/>
              <a:gd name="connsiteY81" fmla="*/ 315249 h 606722"/>
              <a:gd name="connsiteX82" fmla="*/ 297309 w 465097"/>
              <a:gd name="connsiteY82" fmla="*/ 336950 h 606722"/>
              <a:gd name="connsiteX83" fmla="*/ 226639 w 465097"/>
              <a:gd name="connsiteY83" fmla="*/ 336950 h 606722"/>
              <a:gd name="connsiteX84" fmla="*/ 204922 w 465097"/>
              <a:gd name="connsiteY84" fmla="*/ 315249 h 606722"/>
              <a:gd name="connsiteX85" fmla="*/ 204922 w 465097"/>
              <a:gd name="connsiteY85" fmla="*/ 296483 h 606722"/>
              <a:gd name="connsiteX86" fmla="*/ 226639 w 465097"/>
              <a:gd name="connsiteY86" fmla="*/ 274782 h 606722"/>
              <a:gd name="connsiteX87" fmla="*/ 213099 w 465097"/>
              <a:gd name="connsiteY87" fmla="*/ 266791 h 606722"/>
              <a:gd name="connsiteX88" fmla="*/ 197611 w 465097"/>
              <a:gd name="connsiteY88" fmla="*/ 280744 h 606722"/>
              <a:gd name="connsiteX89" fmla="*/ 188531 w 465097"/>
              <a:gd name="connsiteY89" fmla="*/ 369081 h 606722"/>
              <a:gd name="connsiteX90" fmla="*/ 186128 w 465097"/>
              <a:gd name="connsiteY90" fmla="*/ 371392 h 606722"/>
              <a:gd name="connsiteX91" fmla="*/ 153460 w 465097"/>
              <a:gd name="connsiteY91" fmla="*/ 448799 h 606722"/>
              <a:gd name="connsiteX92" fmla="*/ 261968 w 465097"/>
              <a:gd name="connsiteY92" fmla="*/ 557132 h 606722"/>
              <a:gd name="connsiteX93" fmla="*/ 370475 w 465097"/>
              <a:gd name="connsiteY93" fmla="*/ 448799 h 606722"/>
              <a:gd name="connsiteX94" fmla="*/ 337896 w 465097"/>
              <a:gd name="connsiteY94" fmla="*/ 371392 h 606722"/>
              <a:gd name="connsiteX95" fmla="*/ 335493 w 465097"/>
              <a:gd name="connsiteY95" fmla="*/ 369081 h 606722"/>
              <a:gd name="connsiteX96" fmla="*/ 326325 w 465097"/>
              <a:gd name="connsiteY96" fmla="*/ 280744 h 606722"/>
              <a:gd name="connsiteX97" fmla="*/ 310925 w 465097"/>
              <a:gd name="connsiteY97" fmla="*/ 266791 h 606722"/>
              <a:gd name="connsiteX98" fmla="*/ 240604 w 465097"/>
              <a:gd name="connsiteY98" fmla="*/ 219778 h 606722"/>
              <a:gd name="connsiteX99" fmla="*/ 240604 w 465097"/>
              <a:gd name="connsiteY99" fmla="*/ 248217 h 606722"/>
              <a:gd name="connsiteX100" fmla="*/ 284043 w 465097"/>
              <a:gd name="connsiteY100" fmla="*/ 248217 h 606722"/>
              <a:gd name="connsiteX101" fmla="*/ 284043 w 465097"/>
              <a:gd name="connsiteY101" fmla="*/ 219778 h 606722"/>
              <a:gd name="connsiteX102" fmla="*/ 231243 w 465097"/>
              <a:gd name="connsiteY102" fmla="*/ 61956 h 606722"/>
              <a:gd name="connsiteX103" fmla="*/ 293270 w 465097"/>
              <a:gd name="connsiteY103" fmla="*/ 61956 h 606722"/>
              <a:gd name="connsiteX104" fmla="*/ 293270 w 465097"/>
              <a:gd name="connsiteY104" fmla="*/ 80515 h 606722"/>
              <a:gd name="connsiteX105" fmla="*/ 231243 w 465097"/>
              <a:gd name="connsiteY105" fmla="*/ 80515 h 606722"/>
              <a:gd name="connsiteX106" fmla="*/ 150708 w 465097"/>
              <a:gd name="connsiteY106" fmla="*/ 48277 h 606722"/>
              <a:gd name="connsiteX107" fmla="*/ 147593 w 465097"/>
              <a:gd name="connsiteY107" fmla="*/ 51387 h 606722"/>
              <a:gd name="connsiteX108" fmla="*/ 147593 w 465097"/>
              <a:gd name="connsiteY108" fmla="*/ 91014 h 606722"/>
              <a:gd name="connsiteX109" fmla="*/ 150708 w 465097"/>
              <a:gd name="connsiteY109" fmla="*/ 94124 h 606722"/>
              <a:gd name="connsiteX110" fmla="*/ 373895 w 465097"/>
              <a:gd name="connsiteY110" fmla="*/ 94124 h 606722"/>
              <a:gd name="connsiteX111" fmla="*/ 376921 w 465097"/>
              <a:gd name="connsiteY111" fmla="*/ 91014 h 606722"/>
              <a:gd name="connsiteX112" fmla="*/ 376921 w 465097"/>
              <a:gd name="connsiteY112" fmla="*/ 51387 h 606722"/>
              <a:gd name="connsiteX113" fmla="*/ 373895 w 465097"/>
              <a:gd name="connsiteY113" fmla="*/ 48277 h 606722"/>
              <a:gd name="connsiteX114" fmla="*/ 150708 w 465097"/>
              <a:gd name="connsiteY114" fmla="*/ 29708 h 606722"/>
              <a:gd name="connsiteX115" fmla="*/ 373895 w 465097"/>
              <a:gd name="connsiteY115" fmla="*/ 29708 h 606722"/>
              <a:gd name="connsiteX116" fmla="*/ 395520 w 465097"/>
              <a:gd name="connsiteY116" fmla="*/ 51387 h 606722"/>
              <a:gd name="connsiteX117" fmla="*/ 395520 w 465097"/>
              <a:gd name="connsiteY117" fmla="*/ 91014 h 606722"/>
              <a:gd name="connsiteX118" fmla="*/ 373895 w 465097"/>
              <a:gd name="connsiteY118" fmla="*/ 112693 h 606722"/>
              <a:gd name="connsiteX119" fmla="*/ 150708 w 465097"/>
              <a:gd name="connsiteY119" fmla="*/ 112693 h 606722"/>
              <a:gd name="connsiteX120" fmla="*/ 128994 w 465097"/>
              <a:gd name="connsiteY120" fmla="*/ 91014 h 606722"/>
              <a:gd name="connsiteX121" fmla="*/ 128994 w 465097"/>
              <a:gd name="connsiteY121" fmla="*/ 51387 h 606722"/>
              <a:gd name="connsiteX122" fmla="*/ 150708 w 465097"/>
              <a:gd name="connsiteY122" fmla="*/ 29708 h 606722"/>
              <a:gd name="connsiteX123" fmla="*/ 120258 w 465097"/>
              <a:gd name="connsiteY123" fmla="*/ 18574 h 606722"/>
              <a:gd name="connsiteX124" fmla="*/ 117231 w 465097"/>
              <a:gd name="connsiteY124" fmla="*/ 21684 h 606722"/>
              <a:gd name="connsiteX125" fmla="*/ 117231 w 465097"/>
              <a:gd name="connsiteY125" fmla="*/ 120687 h 606722"/>
              <a:gd name="connsiteX126" fmla="*/ 120258 w 465097"/>
              <a:gd name="connsiteY126" fmla="*/ 123797 h 606722"/>
              <a:gd name="connsiteX127" fmla="*/ 164141 w 465097"/>
              <a:gd name="connsiteY127" fmla="*/ 123797 h 606722"/>
              <a:gd name="connsiteX128" fmla="*/ 185594 w 465097"/>
              <a:gd name="connsiteY128" fmla="*/ 142016 h 606722"/>
              <a:gd name="connsiteX129" fmla="*/ 192982 w 465097"/>
              <a:gd name="connsiteY129" fmla="*/ 188140 h 606722"/>
              <a:gd name="connsiteX130" fmla="*/ 208292 w 465097"/>
              <a:gd name="connsiteY130" fmla="*/ 201204 h 606722"/>
              <a:gd name="connsiteX131" fmla="*/ 316355 w 465097"/>
              <a:gd name="connsiteY131" fmla="*/ 201204 h 606722"/>
              <a:gd name="connsiteX132" fmla="*/ 331576 w 465097"/>
              <a:gd name="connsiteY132" fmla="*/ 188140 h 606722"/>
              <a:gd name="connsiteX133" fmla="*/ 339054 w 465097"/>
              <a:gd name="connsiteY133" fmla="*/ 142016 h 606722"/>
              <a:gd name="connsiteX134" fmla="*/ 360417 w 465097"/>
              <a:gd name="connsiteY134" fmla="*/ 123797 h 606722"/>
              <a:gd name="connsiteX135" fmla="*/ 404301 w 465097"/>
              <a:gd name="connsiteY135" fmla="*/ 123797 h 606722"/>
              <a:gd name="connsiteX136" fmla="*/ 407416 w 465097"/>
              <a:gd name="connsiteY136" fmla="*/ 120687 h 606722"/>
              <a:gd name="connsiteX137" fmla="*/ 407416 w 465097"/>
              <a:gd name="connsiteY137" fmla="*/ 21684 h 606722"/>
              <a:gd name="connsiteX138" fmla="*/ 404301 w 465097"/>
              <a:gd name="connsiteY138" fmla="*/ 18574 h 606722"/>
              <a:gd name="connsiteX139" fmla="*/ 120258 w 465097"/>
              <a:gd name="connsiteY139" fmla="*/ 0 h 606722"/>
              <a:gd name="connsiteX140" fmla="*/ 404301 w 465097"/>
              <a:gd name="connsiteY140" fmla="*/ 0 h 606722"/>
              <a:gd name="connsiteX141" fmla="*/ 426020 w 465097"/>
              <a:gd name="connsiteY141" fmla="*/ 21684 h 606722"/>
              <a:gd name="connsiteX142" fmla="*/ 426020 w 465097"/>
              <a:gd name="connsiteY142" fmla="*/ 120687 h 606722"/>
              <a:gd name="connsiteX143" fmla="*/ 404301 w 465097"/>
              <a:gd name="connsiteY143" fmla="*/ 142372 h 606722"/>
              <a:gd name="connsiteX144" fmla="*/ 360417 w 465097"/>
              <a:gd name="connsiteY144" fmla="*/ 142372 h 606722"/>
              <a:gd name="connsiteX145" fmla="*/ 357390 w 465097"/>
              <a:gd name="connsiteY145" fmla="*/ 144949 h 606722"/>
              <a:gd name="connsiteX146" fmla="*/ 350002 w 465097"/>
              <a:gd name="connsiteY146" fmla="*/ 191073 h 606722"/>
              <a:gd name="connsiteX147" fmla="*/ 316355 w 465097"/>
              <a:gd name="connsiteY147" fmla="*/ 219778 h 606722"/>
              <a:gd name="connsiteX148" fmla="*/ 302647 w 465097"/>
              <a:gd name="connsiteY148" fmla="*/ 219778 h 606722"/>
              <a:gd name="connsiteX149" fmla="*/ 302647 w 465097"/>
              <a:gd name="connsiteY149" fmla="*/ 248217 h 606722"/>
              <a:gd name="connsiteX150" fmla="*/ 310925 w 465097"/>
              <a:gd name="connsiteY150" fmla="*/ 248217 h 606722"/>
              <a:gd name="connsiteX151" fmla="*/ 344839 w 465097"/>
              <a:gd name="connsiteY151" fmla="*/ 278788 h 606722"/>
              <a:gd name="connsiteX152" fmla="*/ 346086 w 465097"/>
              <a:gd name="connsiteY152" fmla="*/ 290964 h 606722"/>
              <a:gd name="connsiteX153" fmla="*/ 406170 w 465097"/>
              <a:gd name="connsiteY153" fmla="*/ 290964 h 606722"/>
              <a:gd name="connsiteX154" fmla="*/ 465097 w 465097"/>
              <a:gd name="connsiteY154" fmla="*/ 349796 h 606722"/>
              <a:gd name="connsiteX155" fmla="*/ 465097 w 465097"/>
              <a:gd name="connsiteY155" fmla="*/ 572685 h 606722"/>
              <a:gd name="connsiteX156" fmla="*/ 430916 w 465097"/>
              <a:gd name="connsiteY156" fmla="*/ 606722 h 606722"/>
              <a:gd name="connsiteX157" fmla="*/ 34092 w 465097"/>
              <a:gd name="connsiteY157" fmla="*/ 606722 h 606722"/>
              <a:gd name="connsiteX158" fmla="*/ 0 w 465097"/>
              <a:gd name="connsiteY158" fmla="*/ 572685 h 606722"/>
              <a:gd name="connsiteX159" fmla="*/ 0 w 465097"/>
              <a:gd name="connsiteY159" fmla="*/ 349796 h 606722"/>
              <a:gd name="connsiteX160" fmla="*/ 58927 w 465097"/>
              <a:gd name="connsiteY160" fmla="*/ 290964 h 606722"/>
              <a:gd name="connsiteX161" fmla="*/ 81893 w 465097"/>
              <a:gd name="connsiteY161" fmla="*/ 290964 h 606722"/>
              <a:gd name="connsiteX162" fmla="*/ 81893 w 465097"/>
              <a:gd name="connsiteY162" fmla="*/ 287853 h 606722"/>
              <a:gd name="connsiteX163" fmla="*/ 103523 w 465097"/>
              <a:gd name="connsiteY163" fmla="*/ 266169 h 606722"/>
              <a:gd name="connsiteX164" fmla="*/ 153193 w 465097"/>
              <a:gd name="connsiteY164" fmla="*/ 266169 h 606722"/>
              <a:gd name="connsiteX165" fmla="*/ 174912 w 465097"/>
              <a:gd name="connsiteY165" fmla="*/ 287853 h 606722"/>
              <a:gd name="connsiteX166" fmla="*/ 174912 w 465097"/>
              <a:gd name="connsiteY166" fmla="*/ 290964 h 606722"/>
              <a:gd name="connsiteX167" fmla="*/ 177849 w 465097"/>
              <a:gd name="connsiteY167" fmla="*/ 290964 h 606722"/>
              <a:gd name="connsiteX168" fmla="*/ 179096 w 465097"/>
              <a:gd name="connsiteY168" fmla="*/ 278788 h 606722"/>
              <a:gd name="connsiteX169" fmla="*/ 213099 w 465097"/>
              <a:gd name="connsiteY169" fmla="*/ 248217 h 606722"/>
              <a:gd name="connsiteX170" fmla="*/ 222000 w 465097"/>
              <a:gd name="connsiteY170" fmla="*/ 248217 h 606722"/>
              <a:gd name="connsiteX171" fmla="*/ 222000 w 465097"/>
              <a:gd name="connsiteY171" fmla="*/ 219778 h 606722"/>
              <a:gd name="connsiteX172" fmla="*/ 208292 w 465097"/>
              <a:gd name="connsiteY172" fmla="*/ 219778 h 606722"/>
              <a:gd name="connsiteX173" fmla="*/ 174645 w 465097"/>
              <a:gd name="connsiteY173" fmla="*/ 191073 h 606722"/>
              <a:gd name="connsiteX174" fmla="*/ 167257 w 465097"/>
              <a:gd name="connsiteY174" fmla="*/ 145038 h 606722"/>
              <a:gd name="connsiteX175" fmla="*/ 164141 w 465097"/>
              <a:gd name="connsiteY175" fmla="*/ 142372 h 606722"/>
              <a:gd name="connsiteX176" fmla="*/ 120258 w 465097"/>
              <a:gd name="connsiteY176" fmla="*/ 142372 h 606722"/>
              <a:gd name="connsiteX177" fmla="*/ 98627 w 465097"/>
              <a:gd name="connsiteY177" fmla="*/ 120687 h 606722"/>
              <a:gd name="connsiteX178" fmla="*/ 98627 w 465097"/>
              <a:gd name="connsiteY178" fmla="*/ 21684 h 606722"/>
              <a:gd name="connsiteX179" fmla="*/ 120258 w 465097"/>
              <a:gd name="connsiteY17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65097" h="606722">
                <a:moveTo>
                  <a:pt x="373502" y="509675"/>
                </a:moveTo>
                <a:cubicBezTo>
                  <a:pt x="366559" y="522384"/>
                  <a:pt x="357390" y="533848"/>
                  <a:pt x="346620" y="543446"/>
                </a:cubicBezTo>
                <a:cubicBezTo>
                  <a:pt x="350536" y="547090"/>
                  <a:pt x="355699" y="549134"/>
                  <a:pt x="361218" y="549134"/>
                </a:cubicBezTo>
                <a:cubicBezTo>
                  <a:pt x="373146" y="549134"/>
                  <a:pt x="382937" y="539358"/>
                  <a:pt x="382937" y="527449"/>
                </a:cubicBezTo>
                <a:cubicBezTo>
                  <a:pt x="382937" y="520162"/>
                  <a:pt x="379288" y="513585"/>
                  <a:pt x="373502" y="509675"/>
                </a:cubicBezTo>
                <a:close/>
                <a:moveTo>
                  <a:pt x="261974" y="414797"/>
                </a:moveTo>
                <a:cubicBezTo>
                  <a:pt x="243199" y="414797"/>
                  <a:pt x="227894" y="430082"/>
                  <a:pt x="227894" y="448832"/>
                </a:cubicBezTo>
                <a:cubicBezTo>
                  <a:pt x="227894" y="467671"/>
                  <a:pt x="243199" y="482866"/>
                  <a:pt x="261974" y="482866"/>
                </a:cubicBezTo>
                <a:cubicBezTo>
                  <a:pt x="280749" y="482866"/>
                  <a:pt x="296054" y="467671"/>
                  <a:pt x="296054" y="448832"/>
                </a:cubicBezTo>
                <a:cubicBezTo>
                  <a:pt x="296054" y="430082"/>
                  <a:pt x="280749" y="414797"/>
                  <a:pt x="261974" y="414797"/>
                </a:cubicBezTo>
                <a:close/>
                <a:moveTo>
                  <a:pt x="71297" y="405551"/>
                </a:moveTo>
                <a:cubicBezTo>
                  <a:pt x="65513" y="405551"/>
                  <a:pt x="60796" y="410260"/>
                  <a:pt x="60796" y="416035"/>
                </a:cubicBezTo>
                <a:lnTo>
                  <a:pt x="60796" y="528696"/>
                </a:lnTo>
                <a:cubicBezTo>
                  <a:pt x="60796" y="534471"/>
                  <a:pt x="65513" y="539180"/>
                  <a:pt x="71297" y="539180"/>
                </a:cubicBezTo>
                <a:cubicBezTo>
                  <a:pt x="77081" y="539180"/>
                  <a:pt x="81886" y="534471"/>
                  <a:pt x="81886" y="528696"/>
                </a:cubicBezTo>
                <a:lnTo>
                  <a:pt x="81886" y="416035"/>
                </a:lnTo>
                <a:cubicBezTo>
                  <a:pt x="81886" y="410260"/>
                  <a:pt x="77081" y="405551"/>
                  <a:pt x="71297" y="405551"/>
                </a:cubicBezTo>
                <a:close/>
                <a:moveTo>
                  <a:pt x="261974" y="396225"/>
                </a:moveTo>
                <a:cubicBezTo>
                  <a:pt x="291071" y="396225"/>
                  <a:pt x="314651" y="419863"/>
                  <a:pt x="314651" y="448832"/>
                </a:cubicBezTo>
                <a:cubicBezTo>
                  <a:pt x="314651" y="477890"/>
                  <a:pt x="291071" y="501438"/>
                  <a:pt x="261974" y="501438"/>
                </a:cubicBezTo>
                <a:cubicBezTo>
                  <a:pt x="232966" y="501438"/>
                  <a:pt x="209297" y="477890"/>
                  <a:pt x="209297" y="448832"/>
                </a:cubicBezTo>
                <a:cubicBezTo>
                  <a:pt x="209297" y="419863"/>
                  <a:pt x="232966" y="396225"/>
                  <a:pt x="261974" y="396225"/>
                </a:cubicBezTo>
                <a:close/>
                <a:moveTo>
                  <a:pt x="71297" y="386981"/>
                </a:moveTo>
                <a:cubicBezTo>
                  <a:pt x="87404" y="386981"/>
                  <a:pt x="100485" y="400042"/>
                  <a:pt x="100485" y="416035"/>
                </a:cubicBezTo>
                <a:lnTo>
                  <a:pt x="100485" y="528696"/>
                </a:lnTo>
                <a:cubicBezTo>
                  <a:pt x="100485" y="544688"/>
                  <a:pt x="87404" y="557749"/>
                  <a:pt x="71297" y="557749"/>
                </a:cubicBezTo>
                <a:cubicBezTo>
                  <a:pt x="55279" y="557749"/>
                  <a:pt x="42198" y="544688"/>
                  <a:pt x="42198" y="528696"/>
                </a:cubicBezTo>
                <a:lnTo>
                  <a:pt x="42198" y="416035"/>
                </a:lnTo>
                <a:cubicBezTo>
                  <a:pt x="42198" y="400042"/>
                  <a:pt x="55279" y="386981"/>
                  <a:pt x="71297" y="386981"/>
                </a:cubicBezTo>
                <a:close/>
                <a:moveTo>
                  <a:pt x="261940" y="377611"/>
                </a:moveTo>
                <a:cubicBezTo>
                  <a:pt x="222597" y="377611"/>
                  <a:pt x="190642" y="409605"/>
                  <a:pt x="190642" y="448797"/>
                </a:cubicBezTo>
                <a:cubicBezTo>
                  <a:pt x="190642" y="488078"/>
                  <a:pt x="222597" y="519982"/>
                  <a:pt x="261940" y="519982"/>
                </a:cubicBezTo>
                <a:cubicBezTo>
                  <a:pt x="301282" y="519982"/>
                  <a:pt x="333237" y="488078"/>
                  <a:pt x="333237" y="448797"/>
                </a:cubicBezTo>
                <a:cubicBezTo>
                  <a:pt x="333237" y="409605"/>
                  <a:pt x="301282" y="377611"/>
                  <a:pt x="261940" y="377611"/>
                </a:cubicBezTo>
                <a:close/>
                <a:moveTo>
                  <a:pt x="261940" y="359037"/>
                </a:moveTo>
                <a:cubicBezTo>
                  <a:pt x="311518" y="359037"/>
                  <a:pt x="351840" y="399296"/>
                  <a:pt x="351840" y="448797"/>
                </a:cubicBezTo>
                <a:cubicBezTo>
                  <a:pt x="351840" y="498298"/>
                  <a:pt x="311518" y="538556"/>
                  <a:pt x="261940" y="538556"/>
                </a:cubicBezTo>
                <a:cubicBezTo>
                  <a:pt x="212361" y="538556"/>
                  <a:pt x="172039" y="498298"/>
                  <a:pt x="172039" y="448797"/>
                </a:cubicBezTo>
                <a:cubicBezTo>
                  <a:pt x="172039" y="399296"/>
                  <a:pt x="212361" y="359037"/>
                  <a:pt x="261940" y="359037"/>
                </a:cubicBezTo>
                <a:close/>
                <a:moveTo>
                  <a:pt x="58927" y="309538"/>
                </a:moveTo>
                <a:cubicBezTo>
                  <a:pt x="36674" y="309538"/>
                  <a:pt x="18604" y="327579"/>
                  <a:pt x="18604" y="349796"/>
                </a:cubicBezTo>
                <a:lnTo>
                  <a:pt x="155418" y="349796"/>
                </a:lnTo>
                <a:lnTo>
                  <a:pt x="155418" y="368370"/>
                </a:lnTo>
                <a:lnTo>
                  <a:pt x="18604" y="368370"/>
                </a:lnTo>
                <a:lnTo>
                  <a:pt x="18604" y="572685"/>
                </a:lnTo>
                <a:cubicBezTo>
                  <a:pt x="18604" y="581216"/>
                  <a:pt x="25547" y="588148"/>
                  <a:pt x="34092" y="588148"/>
                </a:cubicBezTo>
                <a:lnTo>
                  <a:pt x="430916" y="588148"/>
                </a:lnTo>
                <a:cubicBezTo>
                  <a:pt x="439461" y="588148"/>
                  <a:pt x="446493" y="581216"/>
                  <a:pt x="446493" y="572685"/>
                </a:cubicBezTo>
                <a:lnTo>
                  <a:pt x="446493" y="368370"/>
                </a:lnTo>
                <a:lnTo>
                  <a:pt x="368606" y="368370"/>
                </a:lnTo>
                <a:lnTo>
                  <a:pt x="368606" y="349796"/>
                </a:lnTo>
                <a:lnTo>
                  <a:pt x="446493" y="349796"/>
                </a:lnTo>
                <a:cubicBezTo>
                  <a:pt x="446493" y="327579"/>
                  <a:pt x="428334" y="309538"/>
                  <a:pt x="406170" y="309538"/>
                </a:cubicBezTo>
                <a:lnTo>
                  <a:pt x="348044" y="309538"/>
                </a:lnTo>
                <a:lnTo>
                  <a:pt x="353296" y="360550"/>
                </a:lnTo>
                <a:cubicBezTo>
                  <a:pt x="376439" y="384367"/>
                  <a:pt x="389079" y="415561"/>
                  <a:pt x="389079" y="448799"/>
                </a:cubicBezTo>
                <a:cubicBezTo>
                  <a:pt x="389079" y="464173"/>
                  <a:pt x="386320" y="478926"/>
                  <a:pt x="381335" y="492612"/>
                </a:cubicBezTo>
                <a:cubicBezTo>
                  <a:pt x="393530" y="499633"/>
                  <a:pt x="401541" y="512786"/>
                  <a:pt x="401541" y="527449"/>
                </a:cubicBezTo>
                <a:cubicBezTo>
                  <a:pt x="401541" y="549667"/>
                  <a:pt x="383382" y="567708"/>
                  <a:pt x="361218" y="567708"/>
                </a:cubicBezTo>
                <a:cubicBezTo>
                  <a:pt x="349824" y="567708"/>
                  <a:pt x="339232" y="562909"/>
                  <a:pt x="331754" y="554910"/>
                </a:cubicBezTo>
                <a:cubicBezTo>
                  <a:pt x="311726" y="568063"/>
                  <a:pt x="287693" y="575706"/>
                  <a:pt x="261968" y="575706"/>
                </a:cubicBezTo>
                <a:cubicBezTo>
                  <a:pt x="191914" y="575706"/>
                  <a:pt x="134856" y="518829"/>
                  <a:pt x="134856" y="448799"/>
                </a:cubicBezTo>
                <a:cubicBezTo>
                  <a:pt x="134856" y="415561"/>
                  <a:pt x="147585" y="384367"/>
                  <a:pt x="170728" y="360550"/>
                </a:cubicBezTo>
                <a:lnTo>
                  <a:pt x="175980" y="309538"/>
                </a:lnTo>
                <a:close/>
                <a:moveTo>
                  <a:pt x="226639" y="293370"/>
                </a:moveTo>
                <a:cubicBezTo>
                  <a:pt x="224948" y="293370"/>
                  <a:pt x="223524" y="294704"/>
                  <a:pt x="223524" y="296483"/>
                </a:cubicBezTo>
                <a:lnTo>
                  <a:pt x="223524" y="315249"/>
                </a:lnTo>
                <a:cubicBezTo>
                  <a:pt x="223524" y="316939"/>
                  <a:pt x="224948" y="318362"/>
                  <a:pt x="226639" y="318362"/>
                </a:cubicBezTo>
                <a:lnTo>
                  <a:pt x="297309" y="318362"/>
                </a:lnTo>
                <a:cubicBezTo>
                  <a:pt x="299000" y="318362"/>
                  <a:pt x="300424" y="316939"/>
                  <a:pt x="300424" y="315249"/>
                </a:cubicBezTo>
                <a:lnTo>
                  <a:pt x="300424" y="296483"/>
                </a:lnTo>
                <a:cubicBezTo>
                  <a:pt x="300424" y="294704"/>
                  <a:pt x="299000" y="293370"/>
                  <a:pt x="297309" y="293370"/>
                </a:cubicBezTo>
                <a:close/>
                <a:moveTo>
                  <a:pt x="103523" y="284743"/>
                </a:moveTo>
                <a:cubicBezTo>
                  <a:pt x="101832" y="284743"/>
                  <a:pt x="100496" y="286165"/>
                  <a:pt x="100496" y="287853"/>
                </a:cubicBezTo>
                <a:lnTo>
                  <a:pt x="100496" y="290964"/>
                </a:lnTo>
                <a:lnTo>
                  <a:pt x="156308" y="290964"/>
                </a:lnTo>
                <a:lnTo>
                  <a:pt x="156308" y="287853"/>
                </a:lnTo>
                <a:cubicBezTo>
                  <a:pt x="156308" y="286165"/>
                  <a:pt x="154884" y="284743"/>
                  <a:pt x="153193" y="284743"/>
                </a:cubicBezTo>
                <a:close/>
                <a:moveTo>
                  <a:pt x="226639" y="274782"/>
                </a:moveTo>
                <a:lnTo>
                  <a:pt x="297309" y="274782"/>
                </a:lnTo>
                <a:cubicBezTo>
                  <a:pt x="309325" y="274782"/>
                  <a:pt x="319026" y="284477"/>
                  <a:pt x="319026" y="296483"/>
                </a:cubicBezTo>
                <a:lnTo>
                  <a:pt x="319026" y="315249"/>
                </a:lnTo>
                <a:cubicBezTo>
                  <a:pt x="319026" y="327167"/>
                  <a:pt x="309325" y="336950"/>
                  <a:pt x="297309" y="336950"/>
                </a:cubicBezTo>
                <a:lnTo>
                  <a:pt x="226639" y="336950"/>
                </a:lnTo>
                <a:cubicBezTo>
                  <a:pt x="214712" y="336950"/>
                  <a:pt x="204922" y="327167"/>
                  <a:pt x="204922" y="315249"/>
                </a:cubicBezTo>
                <a:lnTo>
                  <a:pt x="204922" y="296483"/>
                </a:lnTo>
                <a:cubicBezTo>
                  <a:pt x="204922" y="284477"/>
                  <a:pt x="214712" y="274782"/>
                  <a:pt x="226639" y="274782"/>
                </a:cubicBezTo>
                <a:close/>
                <a:moveTo>
                  <a:pt x="213099" y="266791"/>
                </a:moveTo>
                <a:cubicBezTo>
                  <a:pt x="205088" y="266791"/>
                  <a:pt x="198412" y="272834"/>
                  <a:pt x="197611" y="280744"/>
                </a:cubicBezTo>
                <a:lnTo>
                  <a:pt x="188531" y="369081"/>
                </a:lnTo>
                <a:lnTo>
                  <a:pt x="186128" y="371392"/>
                </a:lnTo>
                <a:cubicBezTo>
                  <a:pt x="165031" y="391921"/>
                  <a:pt x="153460" y="419471"/>
                  <a:pt x="153460" y="448799"/>
                </a:cubicBezTo>
                <a:cubicBezTo>
                  <a:pt x="153460" y="508609"/>
                  <a:pt x="202150" y="557132"/>
                  <a:pt x="261968" y="557132"/>
                </a:cubicBezTo>
                <a:cubicBezTo>
                  <a:pt x="321785" y="557132"/>
                  <a:pt x="370475" y="508609"/>
                  <a:pt x="370475" y="448799"/>
                </a:cubicBezTo>
                <a:cubicBezTo>
                  <a:pt x="370475" y="419471"/>
                  <a:pt x="358904" y="391921"/>
                  <a:pt x="337896" y="371392"/>
                </a:cubicBezTo>
                <a:lnTo>
                  <a:pt x="335493" y="369081"/>
                </a:lnTo>
                <a:lnTo>
                  <a:pt x="326325" y="280744"/>
                </a:lnTo>
                <a:cubicBezTo>
                  <a:pt x="325523" y="272834"/>
                  <a:pt x="318847" y="266791"/>
                  <a:pt x="310925" y="266791"/>
                </a:cubicBezTo>
                <a:close/>
                <a:moveTo>
                  <a:pt x="240604" y="219778"/>
                </a:moveTo>
                <a:lnTo>
                  <a:pt x="240604" y="248217"/>
                </a:lnTo>
                <a:lnTo>
                  <a:pt x="284043" y="248217"/>
                </a:lnTo>
                <a:lnTo>
                  <a:pt x="284043" y="219778"/>
                </a:lnTo>
                <a:close/>
                <a:moveTo>
                  <a:pt x="231243" y="61956"/>
                </a:moveTo>
                <a:lnTo>
                  <a:pt x="293270" y="61956"/>
                </a:lnTo>
                <a:lnTo>
                  <a:pt x="293270" y="80515"/>
                </a:lnTo>
                <a:lnTo>
                  <a:pt x="231243" y="80515"/>
                </a:lnTo>
                <a:close/>
                <a:moveTo>
                  <a:pt x="150708" y="48277"/>
                </a:moveTo>
                <a:cubicBezTo>
                  <a:pt x="149017" y="48277"/>
                  <a:pt x="147593" y="49699"/>
                  <a:pt x="147593" y="51387"/>
                </a:cubicBezTo>
                <a:lnTo>
                  <a:pt x="147593" y="91014"/>
                </a:lnTo>
                <a:cubicBezTo>
                  <a:pt x="147593" y="92791"/>
                  <a:pt x="149017" y="94124"/>
                  <a:pt x="150708" y="94124"/>
                </a:cubicBezTo>
                <a:lnTo>
                  <a:pt x="373895" y="94124"/>
                </a:lnTo>
                <a:cubicBezTo>
                  <a:pt x="375586" y="94124"/>
                  <a:pt x="376921" y="92791"/>
                  <a:pt x="376921" y="91014"/>
                </a:cubicBezTo>
                <a:lnTo>
                  <a:pt x="376921" y="51387"/>
                </a:lnTo>
                <a:cubicBezTo>
                  <a:pt x="376921" y="49699"/>
                  <a:pt x="375586" y="48277"/>
                  <a:pt x="373895" y="48277"/>
                </a:cubicBezTo>
                <a:close/>
                <a:moveTo>
                  <a:pt x="150708" y="29708"/>
                </a:moveTo>
                <a:lnTo>
                  <a:pt x="373895" y="29708"/>
                </a:lnTo>
                <a:cubicBezTo>
                  <a:pt x="385820" y="29708"/>
                  <a:pt x="395520" y="39392"/>
                  <a:pt x="395520" y="51387"/>
                </a:cubicBezTo>
                <a:lnTo>
                  <a:pt x="395520" y="91014"/>
                </a:lnTo>
                <a:cubicBezTo>
                  <a:pt x="395520" y="103009"/>
                  <a:pt x="385820" y="112693"/>
                  <a:pt x="373895" y="112693"/>
                </a:cubicBezTo>
                <a:lnTo>
                  <a:pt x="150708" y="112693"/>
                </a:lnTo>
                <a:cubicBezTo>
                  <a:pt x="138694" y="112693"/>
                  <a:pt x="128994" y="103009"/>
                  <a:pt x="128994" y="91014"/>
                </a:cubicBezTo>
                <a:lnTo>
                  <a:pt x="128994" y="51387"/>
                </a:lnTo>
                <a:cubicBezTo>
                  <a:pt x="128994" y="39392"/>
                  <a:pt x="138694" y="29708"/>
                  <a:pt x="150708" y="29708"/>
                </a:cubicBezTo>
                <a:close/>
                <a:moveTo>
                  <a:pt x="120258" y="18574"/>
                </a:moveTo>
                <a:cubicBezTo>
                  <a:pt x="118566" y="18574"/>
                  <a:pt x="117231" y="19996"/>
                  <a:pt x="117231" y="21684"/>
                </a:cubicBezTo>
                <a:lnTo>
                  <a:pt x="117231" y="120687"/>
                </a:lnTo>
                <a:cubicBezTo>
                  <a:pt x="117231" y="122464"/>
                  <a:pt x="118566" y="123797"/>
                  <a:pt x="120258" y="123797"/>
                </a:cubicBezTo>
                <a:lnTo>
                  <a:pt x="164141" y="123797"/>
                </a:lnTo>
                <a:cubicBezTo>
                  <a:pt x="174912" y="123797"/>
                  <a:pt x="183902" y="131529"/>
                  <a:pt x="185594" y="142016"/>
                </a:cubicBezTo>
                <a:lnTo>
                  <a:pt x="192982" y="188140"/>
                </a:lnTo>
                <a:cubicBezTo>
                  <a:pt x="194139" y="195694"/>
                  <a:pt x="200637" y="201204"/>
                  <a:pt x="208292" y="201204"/>
                </a:cubicBezTo>
                <a:lnTo>
                  <a:pt x="316355" y="201204"/>
                </a:lnTo>
                <a:cubicBezTo>
                  <a:pt x="324010" y="201204"/>
                  <a:pt x="330419" y="195694"/>
                  <a:pt x="331576" y="188140"/>
                </a:cubicBezTo>
                <a:lnTo>
                  <a:pt x="339054" y="142016"/>
                </a:lnTo>
                <a:cubicBezTo>
                  <a:pt x="340745" y="131529"/>
                  <a:pt x="349735" y="123797"/>
                  <a:pt x="360417" y="123797"/>
                </a:cubicBezTo>
                <a:lnTo>
                  <a:pt x="404301" y="123797"/>
                </a:lnTo>
                <a:cubicBezTo>
                  <a:pt x="405992" y="123797"/>
                  <a:pt x="407416" y="122464"/>
                  <a:pt x="407416" y="120687"/>
                </a:cubicBezTo>
                <a:lnTo>
                  <a:pt x="407416" y="21684"/>
                </a:lnTo>
                <a:cubicBezTo>
                  <a:pt x="407416" y="19996"/>
                  <a:pt x="405992" y="18574"/>
                  <a:pt x="404301" y="18574"/>
                </a:cubicBezTo>
                <a:close/>
                <a:moveTo>
                  <a:pt x="120258" y="0"/>
                </a:moveTo>
                <a:lnTo>
                  <a:pt x="404301" y="0"/>
                </a:lnTo>
                <a:cubicBezTo>
                  <a:pt x="416229" y="0"/>
                  <a:pt x="426020" y="9687"/>
                  <a:pt x="426020" y="21684"/>
                </a:cubicBezTo>
                <a:lnTo>
                  <a:pt x="426020" y="120687"/>
                </a:lnTo>
                <a:cubicBezTo>
                  <a:pt x="426020" y="132685"/>
                  <a:pt x="416229" y="142372"/>
                  <a:pt x="404301" y="142372"/>
                </a:cubicBezTo>
                <a:lnTo>
                  <a:pt x="360417" y="142372"/>
                </a:lnTo>
                <a:cubicBezTo>
                  <a:pt x="358904" y="142372"/>
                  <a:pt x="357657" y="143438"/>
                  <a:pt x="357390" y="144949"/>
                </a:cubicBezTo>
                <a:lnTo>
                  <a:pt x="350002" y="191073"/>
                </a:lnTo>
                <a:cubicBezTo>
                  <a:pt x="347332" y="207692"/>
                  <a:pt x="333179" y="219778"/>
                  <a:pt x="316355" y="219778"/>
                </a:cubicBezTo>
                <a:lnTo>
                  <a:pt x="302647" y="219778"/>
                </a:lnTo>
                <a:lnTo>
                  <a:pt x="302647" y="248217"/>
                </a:lnTo>
                <a:lnTo>
                  <a:pt x="310925" y="248217"/>
                </a:lnTo>
                <a:cubicBezTo>
                  <a:pt x="328461" y="248217"/>
                  <a:pt x="343059" y="261370"/>
                  <a:pt x="344839" y="278788"/>
                </a:cubicBezTo>
                <a:lnTo>
                  <a:pt x="346086" y="290964"/>
                </a:lnTo>
                <a:lnTo>
                  <a:pt x="406170" y="290964"/>
                </a:lnTo>
                <a:cubicBezTo>
                  <a:pt x="438660" y="290964"/>
                  <a:pt x="465097" y="317358"/>
                  <a:pt x="465097" y="349796"/>
                </a:cubicBezTo>
                <a:lnTo>
                  <a:pt x="465097" y="572685"/>
                </a:lnTo>
                <a:cubicBezTo>
                  <a:pt x="465097" y="591436"/>
                  <a:pt x="449787" y="606722"/>
                  <a:pt x="430916" y="606722"/>
                </a:cubicBezTo>
                <a:lnTo>
                  <a:pt x="34092" y="606722"/>
                </a:lnTo>
                <a:cubicBezTo>
                  <a:pt x="15310" y="606722"/>
                  <a:pt x="0" y="591436"/>
                  <a:pt x="0" y="572685"/>
                </a:cubicBezTo>
                <a:lnTo>
                  <a:pt x="0" y="349796"/>
                </a:lnTo>
                <a:cubicBezTo>
                  <a:pt x="0" y="317358"/>
                  <a:pt x="26437" y="290964"/>
                  <a:pt x="58927" y="290964"/>
                </a:cubicBezTo>
                <a:lnTo>
                  <a:pt x="81893" y="290964"/>
                </a:lnTo>
                <a:lnTo>
                  <a:pt x="81893" y="287853"/>
                </a:lnTo>
                <a:cubicBezTo>
                  <a:pt x="81893" y="275945"/>
                  <a:pt x="91595" y="266169"/>
                  <a:pt x="103523" y="266169"/>
                </a:cubicBezTo>
                <a:lnTo>
                  <a:pt x="153193" y="266169"/>
                </a:lnTo>
                <a:cubicBezTo>
                  <a:pt x="165120" y="266169"/>
                  <a:pt x="174912" y="275945"/>
                  <a:pt x="174912" y="287853"/>
                </a:cubicBezTo>
                <a:lnTo>
                  <a:pt x="174912" y="290964"/>
                </a:lnTo>
                <a:lnTo>
                  <a:pt x="177849" y="290964"/>
                </a:lnTo>
                <a:lnTo>
                  <a:pt x="179096" y="278788"/>
                </a:lnTo>
                <a:cubicBezTo>
                  <a:pt x="180965" y="261370"/>
                  <a:pt x="195474" y="248217"/>
                  <a:pt x="213099" y="248217"/>
                </a:cubicBezTo>
                <a:lnTo>
                  <a:pt x="222000" y="248217"/>
                </a:lnTo>
                <a:lnTo>
                  <a:pt x="222000" y="219778"/>
                </a:lnTo>
                <a:lnTo>
                  <a:pt x="208292" y="219778"/>
                </a:lnTo>
                <a:cubicBezTo>
                  <a:pt x="191469" y="219778"/>
                  <a:pt x="177226" y="207692"/>
                  <a:pt x="174645" y="191073"/>
                </a:cubicBezTo>
                <a:lnTo>
                  <a:pt x="167257" y="145038"/>
                </a:lnTo>
                <a:cubicBezTo>
                  <a:pt x="166990" y="143527"/>
                  <a:pt x="165655" y="142372"/>
                  <a:pt x="164141" y="142372"/>
                </a:cubicBezTo>
                <a:lnTo>
                  <a:pt x="120258" y="142372"/>
                </a:lnTo>
                <a:cubicBezTo>
                  <a:pt x="108330" y="142372"/>
                  <a:pt x="98627" y="132685"/>
                  <a:pt x="98627" y="120687"/>
                </a:cubicBezTo>
                <a:lnTo>
                  <a:pt x="98627" y="21684"/>
                </a:lnTo>
                <a:cubicBezTo>
                  <a:pt x="98627" y="9687"/>
                  <a:pt x="108330" y="0"/>
                  <a:pt x="1202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40DF114-9F65-4BA2-881C-D9444BE776E9}"/>
              </a:ext>
            </a:extLst>
          </p:cNvPr>
          <p:cNvSpPr txBox="1"/>
          <p:nvPr/>
        </p:nvSpPr>
        <p:spPr>
          <a:xfrm>
            <a:off x="686084" y="2172648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F3B7391-B701-44F6-8632-1855C670E11D}"/>
              </a:ext>
            </a:extLst>
          </p:cNvPr>
          <p:cNvCxnSpPr>
            <a:cxnSpLocks/>
          </p:cNvCxnSpPr>
          <p:nvPr/>
        </p:nvCxnSpPr>
        <p:spPr>
          <a:xfrm>
            <a:off x="755640" y="2452031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3170F93-2475-4737-BE0F-C4B88A494AA9}"/>
              </a:ext>
            </a:extLst>
          </p:cNvPr>
          <p:cNvCxnSpPr>
            <a:stCxn id="6" idx="3"/>
            <a:endCxn id="55" idx="1"/>
          </p:cNvCxnSpPr>
          <p:nvPr/>
        </p:nvCxnSpPr>
        <p:spPr>
          <a:xfrm>
            <a:off x="4863157" y="2415452"/>
            <a:ext cx="1261445" cy="29053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66B4859-5F9F-46E4-B3B4-84B81847A659}"/>
              </a:ext>
            </a:extLst>
          </p:cNvPr>
          <p:cNvSpPr/>
          <p:nvPr/>
        </p:nvSpPr>
        <p:spPr>
          <a:xfrm>
            <a:off x="6783537" y="4349074"/>
            <a:ext cx="1193396" cy="19734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D862AF8-B075-436F-8395-8E2564E1059E}"/>
              </a:ext>
            </a:extLst>
          </p:cNvPr>
          <p:cNvGrpSpPr/>
          <p:nvPr/>
        </p:nvGrpSpPr>
        <p:grpSpPr>
          <a:xfrm>
            <a:off x="7404141" y="4982449"/>
            <a:ext cx="440890" cy="1082351"/>
            <a:chOff x="4227932" y="3722914"/>
            <a:chExt cx="554015" cy="108235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4753644-0B13-4BC5-84C7-5F9AC23BAB0C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E6E08543-F9AD-4449-8585-1AEA34F68BC8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506DC4B-0CF2-44CB-BBC0-542134473646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9618984-A063-448A-9192-A9B35904358D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BF719C4-5F88-45D5-A5C1-4F1152AD6ECC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2895F4E-BF5F-4B27-929C-B07D459DA5DB}"/>
              </a:ext>
            </a:extLst>
          </p:cNvPr>
          <p:cNvSpPr txBox="1"/>
          <p:nvPr/>
        </p:nvSpPr>
        <p:spPr>
          <a:xfrm>
            <a:off x="6401463" y="5062739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DF086FE-5F6D-44CE-8451-3DA5AEFB22AC}"/>
              </a:ext>
            </a:extLst>
          </p:cNvPr>
          <p:cNvSpPr txBox="1"/>
          <p:nvPr/>
        </p:nvSpPr>
        <p:spPr>
          <a:xfrm>
            <a:off x="6995644" y="5108470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858EEF0-7DC1-4491-9C30-70D48EAB640E}"/>
              </a:ext>
            </a:extLst>
          </p:cNvPr>
          <p:cNvCxnSpPr>
            <a:cxnSpLocks/>
          </p:cNvCxnSpPr>
          <p:nvPr/>
        </p:nvCxnSpPr>
        <p:spPr>
          <a:xfrm>
            <a:off x="6464392" y="5328653"/>
            <a:ext cx="515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08A87A-5AD5-45AD-8800-75B960BBA1D1}"/>
              </a:ext>
            </a:extLst>
          </p:cNvPr>
          <p:cNvSpPr txBox="1"/>
          <p:nvPr/>
        </p:nvSpPr>
        <p:spPr>
          <a:xfrm>
            <a:off x="6738794" y="4409976"/>
            <a:ext cx="148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12126317-A3E0-4837-A824-57CC92BFD8D2}"/>
              </a:ext>
            </a:extLst>
          </p:cNvPr>
          <p:cNvCxnSpPr>
            <a:stCxn id="102" idx="3"/>
            <a:endCxn id="85" idx="1"/>
          </p:cNvCxnSpPr>
          <p:nvPr/>
        </p:nvCxnSpPr>
        <p:spPr>
          <a:xfrm flipV="1">
            <a:off x="7976933" y="2384988"/>
            <a:ext cx="1176988" cy="29507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F7D0F33-5B2D-4D25-9CFB-A63B5003D9AC}"/>
              </a:ext>
            </a:extLst>
          </p:cNvPr>
          <p:cNvSpPr txBox="1"/>
          <p:nvPr/>
        </p:nvSpPr>
        <p:spPr>
          <a:xfrm>
            <a:off x="1547481" y="480636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C00D3BE-E5E1-4C1D-A9A3-70A68DF18D85}"/>
              </a:ext>
            </a:extLst>
          </p:cNvPr>
          <p:cNvSpPr txBox="1"/>
          <p:nvPr/>
        </p:nvSpPr>
        <p:spPr>
          <a:xfrm>
            <a:off x="7712764" y="593145"/>
            <a:ext cx="119339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A133C8E-64D6-457E-A9EA-9ACF88BCF7A6}"/>
              </a:ext>
            </a:extLst>
          </p:cNvPr>
          <p:cNvSpPr/>
          <p:nvPr/>
        </p:nvSpPr>
        <p:spPr>
          <a:xfrm>
            <a:off x="1078137" y="1413252"/>
            <a:ext cx="1189423" cy="19734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A3EF626-9465-411B-B00E-138B0383ACBA}"/>
              </a:ext>
            </a:extLst>
          </p:cNvPr>
          <p:cNvGrpSpPr/>
          <p:nvPr/>
        </p:nvGrpSpPr>
        <p:grpSpPr>
          <a:xfrm>
            <a:off x="1675319" y="2087911"/>
            <a:ext cx="440890" cy="1082351"/>
            <a:chOff x="4227932" y="3722914"/>
            <a:chExt cx="554015" cy="108235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C1C391-D93E-4103-B263-9B7717E5CF5A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65CC1-390F-418B-B6A9-8E3D73A34147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CF1B82A-2161-4352-A355-E1DD0C891949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D7B8369-46CA-49B9-B972-6C3642846D23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64A3072-A834-4113-81B7-6D61B434B5CA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31CBC47D-7ABD-4889-8AB5-0BDB45CC8D1A}"/>
              </a:ext>
            </a:extLst>
          </p:cNvPr>
          <p:cNvSpPr txBox="1"/>
          <p:nvPr/>
        </p:nvSpPr>
        <p:spPr>
          <a:xfrm>
            <a:off x="1266822" y="2213932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05B1410-E0F8-47B2-AF00-491BE398F03B}"/>
              </a:ext>
            </a:extLst>
          </p:cNvPr>
          <p:cNvSpPr txBox="1"/>
          <p:nvPr/>
        </p:nvSpPr>
        <p:spPr>
          <a:xfrm>
            <a:off x="1039555" y="1540203"/>
            <a:ext cx="14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photograph_329684">
            <a:extLst>
              <a:ext uri="{FF2B5EF4-FFF2-40B4-BE49-F238E27FC236}">
                <a16:creationId xmlns:a16="http://schemas.microsoft.com/office/drawing/2014/main" id="{8E1E854D-4A1C-41BE-AE84-A280E9AD1095}"/>
              </a:ext>
            </a:extLst>
          </p:cNvPr>
          <p:cNvSpPr>
            <a:spLocks noChangeAspect="1"/>
          </p:cNvSpPr>
          <p:nvPr/>
        </p:nvSpPr>
        <p:spPr bwMode="auto">
          <a:xfrm>
            <a:off x="245396" y="2076240"/>
            <a:ext cx="467368" cy="609685"/>
          </a:xfrm>
          <a:custGeom>
            <a:avLst/>
            <a:gdLst>
              <a:gd name="connsiteX0" fmla="*/ 373502 w 465097"/>
              <a:gd name="connsiteY0" fmla="*/ 509675 h 606722"/>
              <a:gd name="connsiteX1" fmla="*/ 346620 w 465097"/>
              <a:gd name="connsiteY1" fmla="*/ 543446 h 606722"/>
              <a:gd name="connsiteX2" fmla="*/ 361218 w 465097"/>
              <a:gd name="connsiteY2" fmla="*/ 549134 h 606722"/>
              <a:gd name="connsiteX3" fmla="*/ 382937 w 465097"/>
              <a:gd name="connsiteY3" fmla="*/ 527449 h 606722"/>
              <a:gd name="connsiteX4" fmla="*/ 373502 w 465097"/>
              <a:gd name="connsiteY4" fmla="*/ 509675 h 606722"/>
              <a:gd name="connsiteX5" fmla="*/ 261974 w 465097"/>
              <a:gd name="connsiteY5" fmla="*/ 414797 h 606722"/>
              <a:gd name="connsiteX6" fmla="*/ 227894 w 465097"/>
              <a:gd name="connsiteY6" fmla="*/ 448832 h 606722"/>
              <a:gd name="connsiteX7" fmla="*/ 261974 w 465097"/>
              <a:gd name="connsiteY7" fmla="*/ 482866 h 606722"/>
              <a:gd name="connsiteX8" fmla="*/ 296054 w 465097"/>
              <a:gd name="connsiteY8" fmla="*/ 448832 h 606722"/>
              <a:gd name="connsiteX9" fmla="*/ 261974 w 465097"/>
              <a:gd name="connsiteY9" fmla="*/ 414797 h 606722"/>
              <a:gd name="connsiteX10" fmla="*/ 71297 w 465097"/>
              <a:gd name="connsiteY10" fmla="*/ 405551 h 606722"/>
              <a:gd name="connsiteX11" fmla="*/ 60796 w 465097"/>
              <a:gd name="connsiteY11" fmla="*/ 416035 h 606722"/>
              <a:gd name="connsiteX12" fmla="*/ 60796 w 465097"/>
              <a:gd name="connsiteY12" fmla="*/ 528696 h 606722"/>
              <a:gd name="connsiteX13" fmla="*/ 71297 w 465097"/>
              <a:gd name="connsiteY13" fmla="*/ 539180 h 606722"/>
              <a:gd name="connsiteX14" fmla="*/ 81886 w 465097"/>
              <a:gd name="connsiteY14" fmla="*/ 528696 h 606722"/>
              <a:gd name="connsiteX15" fmla="*/ 81886 w 465097"/>
              <a:gd name="connsiteY15" fmla="*/ 416035 h 606722"/>
              <a:gd name="connsiteX16" fmla="*/ 71297 w 465097"/>
              <a:gd name="connsiteY16" fmla="*/ 405551 h 606722"/>
              <a:gd name="connsiteX17" fmla="*/ 261974 w 465097"/>
              <a:gd name="connsiteY17" fmla="*/ 396225 h 606722"/>
              <a:gd name="connsiteX18" fmla="*/ 314651 w 465097"/>
              <a:gd name="connsiteY18" fmla="*/ 448832 h 606722"/>
              <a:gd name="connsiteX19" fmla="*/ 261974 w 465097"/>
              <a:gd name="connsiteY19" fmla="*/ 501438 h 606722"/>
              <a:gd name="connsiteX20" fmla="*/ 209297 w 465097"/>
              <a:gd name="connsiteY20" fmla="*/ 448832 h 606722"/>
              <a:gd name="connsiteX21" fmla="*/ 261974 w 465097"/>
              <a:gd name="connsiteY21" fmla="*/ 396225 h 606722"/>
              <a:gd name="connsiteX22" fmla="*/ 71297 w 465097"/>
              <a:gd name="connsiteY22" fmla="*/ 386981 h 606722"/>
              <a:gd name="connsiteX23" fmla="*/ 100485 w 465097"/>
              <a:gd name="connsiteY23" fmla="*/ 416035 h 606722"/>
              <a:gd name="connsiteX24" fmla="*/ 100485 w 465097"/>
              <a:gd name="connsiteY24" fmla="*/ 528696 h 606722"/>
              <a:gd name="connsiteX25" fmla="*/ 71297 w 465097"/>
              <a:gd name="connsiteY25" fmla="*/ 557749 h 606722"/>
              <a:gd name="connsiteX26" fmla="*/ 42198 w 465097"/>
              <a:gd name="connsiteY26" fmla="*/ 528696 h 606722"/>
              <a:gd name="connsiteX27" fmla="*/ 42198 w 465097"/>
              <a:gd name="connsiteY27" fmla="*/ 416035 h 606722"/>
              <a:gd name="connsiteX28" fmla="*/ 71297 w 465097"/>
              <a:gd name="connsiteY28" fmla="*/ 386981 h 606722"/>
              <a:gd name="connsiteX29" fmla="*/ 261940 w 465097"/>
              <a:gd name="connsiteY29" fmla="*/ 377611 h 606722"/>
              <a:gd name="connsiteX30" fmla="*/ 190642 w 465097"/>
              <a:gd name="connsiteY30" fmla="*/ 448797 h 606722"/>
              <a:gd name="connsiteX31" fmla="*/ 261940 w 465097"/>
              <a:gd name="connsiteY31" fmla="*/ 519982 h 606722"/>
              <a:gd name="connsiteX32" fmla="*/ 333237 w 465097"/>
              <a:gd name="connsiteY32" fmla="*/ 448797 h 606722"/>
              <a:gd name="connsiteX33" fmla="*/ 261940 w 465097"/>
              <a:gd name="connsiteY33" fmla="*/ 377611 h 606722"/>
              <a:gd name="connsiteX34" fmla="*/ 261940 w 465097"/>
              <a:gd name="connsiteY34" fmla="*/ 359037 h 606722"/>
              <a:gd name="connsiteX35" fmla="*/ 351840 w 465097"/>
              <a:gd name="connsiteY35" fmla="*/ 448797 h 606722"/>
              <a:gd name="connsiteX36" fmla="*/ 261940 w 465097"/>
              <a:gd name="connsiteY36" fmla="*/ 538556 h 606722"/>
              <a:gd name="connsiteX37" fmla="*/ 172039 w 465097"/>
              <a:gd name="connsiteY37" fmla="*/ 448797 h 606722"/>
              <a:gd name="connsiteX38" fmla="*/ 261940 w 465097"/>
              <a:gd name="connsiteY38" fmla="*/ 359037 h 606722"/>
              <a:gd name="connsiteX39" fmla="*/ 58927 w 465097"/>
              <a:gd name="connsiteY39" fmla="*/ 309538 h 606722"/>
              <a:gd name="connsiteX40" fmla="*/ 18604 w 465097"/>
              <a:gd name="connsiteY40" fmla="*/ 349796 h 606722"/>
              <a:gd name="connsiteX41" fmla="*/ 155418 w 465097"/>
              <a:gd name="connsiteY41" fmla="*/ 349796 h 606722"/>
              <a:gd name="connsiteX42" fmla="*/ 155418 w 465097"/>
              <a:gd name="connsiteY42" fmla="*/ 368370 h 606722"/>
              <a:gd name="connsiteX43" fmla="*/ 18604 w 465097"/>
              <a:gd name="connsiteY43" fmla="*/ 368370 h 606722"/>
              <a:gd name="connsiteX44" fmla="*/ 18604 w 465097"/>
              <a:gd name="connsiteY44" fmla="*/ 572685 h 606722"/>
              <a:gd name="connsiteX45" fmla="*/ 34092 w 465097"/>
              <a:gd name="connsiteY45" fmla="*/ 588148 h 606722"/>
              <a:gd name="connsiteX46" fmla="*/ 430916 w 465097"/>
              <a:gd name="connsiteY46" fmla="*/ 588148 h 606722"/>
              <a:gd name="connsiteX47" fmla="*/ 446493 w 465097"/>
              <a:gd name="connsiteY47" fmla="*/ 572685 h 606722"/>
              <a:gd name="connsiteX48" fmla="*/ 446493 w 465097"/>
              <a:gd name="connsiteY48" fmla="*/ 368370 h 606722"/>
              <a:gd name="connsiteX49" fmla="*/ 368606 w 465097"/>
              <a:gd name="connsiteY49" fmla="*/ 368370 h 606722"/>
              <a:gd name="connsiteX50" fmla="*/ 368606 w 465097"/>
              <a:gd name="connsiteY50" fmla="*/ 349796 h 606722"/>
              <a:gd name="connsiteX51" fmla="*/ 446493 w 465097"/>
              <a:gd name="connsiteY51" fmla="*/ 349796 h 606722"/>
              <a:gd name="connsiteX52" fmla="*/ 406170 w 465097"/>
              <a:gd name="connsiteY52" fmla="*/ 309538 h 606722"/>
              <a:gd name="connsiteX53" fmla="*/ 348044 w 465097"/>
              <a:gd name="connsiteY53" fmla="*/ 309538 h 606722"/>
              <a:gd name="connsiteX54" fmla="*/ 353296 w 465097"/>
              <a:gd name="connsiteY54" fmla="*/ 360550 h 606722"/>
              <a:gd name="connsiteX55" fmla="*/ 389079 w 465097"/>
              <a:gd name="connsiteY55" fmla="*/ 448799 h 606722"/>
              <a:gd name="connsiteX56" fmla="*/ 381335 w 465097"/>
              <a:gd name="connsiteY56" fmla="*/ 492612 h 606722"/>
              <a:gd name="connsiteX57" fmla="*/ 401541 w 465097"/>
              <a:gd name="connsiteY57" fmla="*/ 527449 h 606722"/>
              <a:gd name="connsiteX58" fmla="*/ 361218 w 465097"/>
              <a:gd name="connsiteY58" fmla="*/ 567708 h 606722"/>
              <a:gd name="connsiteX59" fmla="*/ 331754 w 465097"/>
              <a:gd name="connsiteY59" fmla="*/ 554910 h 606722"/>
              <a:gd name="connsiteX60" fmla="*/ 261968 w 465097"/>
              <a:gd name="connsiteY60" fmla="*/ 575706 h 606722"/>
              <a:gd name="connsiteX61" fmla="*/ 134856 w 465097"/>
              <a:gd name="connsiteY61" fmla="*/ 448799 h 606722"/>
              <a:gd name="connsiteX62" fmla="*/ 170728 w 465097"/>
              <a:gd name="connsiteY62" fmla="*/ 360550 h 606722"/>
              <a:gd name="connsiteX63" fmla="*/ 175980 w 465097"/>
              <a:gd name="connsiteY63" fmla="*/ 309538 h 606722"/>
              <a:gd name="connsiteX64" fmla="*/ 226639 w 465097"/>
              <a:gd name="connsiteY64" fmla="*/ 293370 h 606722"/>
              <a:gd name="connsiteX65" fmla="*/ 223524 w 465097"/>
              <a:gd name="connsiteY65" fmla="*/ 296483 h 606722"/>
              <a:gd name="connsiteX66" fmla="*/ 223524 w 465097"/>
              <a:gd name="connsiteY66" fmla="*/ 315249 h 606722"/>
              <a:gd name="connsiteX67" fmla="*/ 226639 w 465097"/>
              <a:gd name="connsiteY67" fmla="*/ 318362 h 606722"/>
              <a:gd name="connsiteX68" fmla="*/ 297309 w 465097"/>
              <a:gd name="connsiteY68" fmla="*/ 318362 h 606722"/>
              <a:gd name="connsiteX69" fmla="*/ 300424 w 465097"/>
              <a:gd name="connsiteY69" fmla="*/ 315249 h 606722"/>
              <a:gd name="connsiteX70" fmla="*/ 300424 w 465097"/>
              <a:gd name="connsiteY70" fmla="*/ 296483 h 606722"/>
              <a:gd name="connsiteX71" fmla="*/ 297309 w 465097"/>
              <a:gd name="connsiteY71" fmla="*/ 293370 h 606722"/>
              <a:gd name="connsiteX72" fmla="*/ 103523 w 465097"/>
              <a:gd name="connsiteY72" fmla="*/ 284743 h 606722"/>
              <a:gd name="connsiteX73" fmla="*/ 100496 w 465097"/>
              <a:gd name="connsiteY73" fmla="*/ 287853 h 606722"/>
              <a:gd name="connsiteX74" fmla="*/ 100496 w 465097"/>
              <a:gd name="connsiteY74" fmla="*/ 290964 h 606722"/>
              <a:gd name="connsiteX75" fmla="*/ 156308 w 465097"/>
              <a:gd name="connsiteY75" fmla="*/ 290964 h 606722"/>
              <a:gd name="connsiteX76" fmla="*/ 156308 w 465097"/>
              <a:gd name="connsiteY76" fmla="*/ 287853 h 606722"/>
              <a:gd name="connsiteX77" fmla="*/ 153193 w 465097"/>
              <a:gd name="connsiteY77" fmla="*/ 284743 h 606722"/>
              <a:gd name="connsiteX78" fmla="*/ 226639 w 465097"/>
              <a:gd name="connsiteY78" fmla="*/ 274782 h 606722"/>
              <a:gd name="connsiteX79" fmla="*/ 297309 w 465097"/>
              <a:gd name="connsiteY79" fmla="*/ 274782 h 606722"/>
              <a:gd name="connsiteX80" fmla="*/ 319026 w 465097"/>
              <a:gd name="connsiteY80" fmla="*/ 296483 h 606722"/>
              <a:gd name="connsiteX81" fmla="*/ 319026 w 465097"/>
              <a:gd name="connsiteY81" fmla="*/ 315249 h 606722"/>
              <a:gd name="connsiteX82" fmla="*/ 297309 w 465097"/>
              <a:gd name="connsiteY82" fmla="*/ 336950 h 606722"/>
              <a:gd name="connsiteX83" fmla="*/ 226639 w 465097"/>
              <a:gd name="connsiteY83" fmla="*/ 336950 h 606722"/>
              <a:gd name="connsiteX84" fmla="*/ 204922 w 465097"/>
              <a:gd name="connsiteY84" fmla="*/ 315249 h 606722"/>
              <a:gd name="connsiteX85" fmla="*/ 204922 w 465097"/>
              <a:gd name="connsiteY85" fmla="*/ 296483 h 606722"/>
              <a:gd name="connsiteX86" fmla="*/ 226639 w 465097"/>
              <a:gd name="connsiteY86" fmla="*/ 274782 h 606722"/>
              <a:gd name="connsiteX87" fmla="*/ 213099 w 465097"/>
              <a:gd name="connsiteY87" fmla="*/ 266791 h 606722"/>
              <a:gd name="connsiteX88" fmla="*/ 197611 w 465097"/>
              <a:gd name="connsiteY88" fmla="*/ 280744 h 606722"/>
              <a:gd name="connsiteX89" fmla="*/ 188531 w 465097"/>
              <a:gd name="connsiteY89" fmla="*/ 369081 h 606722"/>
              <a:gd name="connsiteX90" fmla="*/ 186128 w 465097"/>
              <a:gd name="connsiteY90" fmla="*/ 371392 h 606722"/>
              <a:gd name="connsiteX91" fmla="*/ 153460 w 465097"/>
              <a:gd name="connsiteY91" fmla="*/ 448799 h 606722"/>
              <a:gd name="connsiteX92" fmla="*/ 261968 w 465097"/>
              <a:gd name="connsiteY92" fmla="*/ 557132 h 606722"/>
              <a:gd name="connsiteX93" fmla="*/ 370475 w 465097"/>
              <a:gd name="connsiteY93" fmla="*/ 448799 h 606722"/>
              <a:gd name="connsiteX94" fmla="*/ 337896 w 465097"/>
              <a:gd name="connsiteY94" fmla="*/ 371392 h 606722"/>
              <a:gd name="connsiteX95" fmla="*/ 335493 w 465097"/>
              <a:gd name="connsiteY95" fmla="*/ 369081 h 606722"/>
              <a:gd name="connsiteX96" fmla="*/ 326325 w 465097"/>
              <a:gd name="connsiteY96" fmla="*/ 280744 h 606722"/>
              <a:gd name="connsiteX97" fmla="*/ 310925 w 465097"/>
              <a:gd name="connsiteY97" fmla="*/ 266791 h 606722"/>
              <a:gd name="connsiteX98" fmla="*/ 240604 w 465097"/>
              <a:gd name="connsiteY98" fmla="*/ 219778 h 606722"/>
              <a:gd name="connsiteX99" fmla="*/ 240604 w 465097"/>
              <a:gd name="connsiteY99" fmla="*/ 248217 h 606722"/>
              <a:gd name="connsiteX100" fmla="*/ 284043 w 465097"/>
              <a:gd name="connsiteY100" fmla="*/ 248217 h 606722"/>
              <a:gd name="connsiteX101" fmla="*/ 284043 w 465097"/>
              <a:gd name="connsiteY101" fmla="*/ 219778 h 606722"/>
              <a:gd name="connsiteX102" fmla="*/ 231243 w 465097"/>
              <a:gd name="connsiteY102" fmla="*/ 61956 h 606722"/>
              <a:gd name="connsiteX103" fmla="*/ 293270 w 465097"/>
              <a:gd name="connsiteY103" fmla="*/ 61956 h 606722"/>
              <a:gd name="connsiteX104" fmla="*/ 293270 w 465097"/>
              <a:gd name="connsiteY104" fmla="*/ 80515 h 606722"/>
              <a:gd name="connsiteX105" fmla="*/ 231243 w 465097"/>
              <a:gd name="connsiteY105" fmla="*/ 80515 h 606722"/>
              <a:gd name="connsiteX106" fmla="*/ 150708 w 465097"/>
              <a:gd name="connsiteY106" fmla="*/ 48277 h 606722"/>
              <a:gd name="connsiteX107" fmla="*/ 147593 w 465097"/>
              <a:gd name="connsiteY107" fmla="*/ 51387 h 606722"/>
              <a:gd name="connsiteX108" fmla="*/ 147593 w 465097"/>
              <a:gd name="connsiteY108" fmla="*/ 91014 h 606722"/>
              <a:gd name="connsiteX109" fmla="*/ 150708 w 465097"/>
              <a:gd name="connsiteY109" fmla="*/ 94124 h 606722"/>
              <a:gd name="connsiteX110" fmla="*/ 373895 w 465097"/>
              <a:gd name="connsiteY110" fmla="*/ 94124 h 606722"/>
              <a:gd name="connsiteX111" fmla="*/ 376921 w 465097"/>
              <a:gd name="connsiteY111" fmla="*/ 91014 h 606722"/>
              <a:gd name="connsiteX112" fmla="*/ 376921 w 465097"/>
              <a:gd name="connsiteY112" fmla="*/ 51387 h 606722"/>
              <a:gd name="connsiteX113" fmla="*/ 373895 w 465097"/>
              <a:gd name="connsiteY113" fmla="*/ 48277 h 606722"/>
              <a:gd name="connsiteX114" fmla="*/ 150708 w 465097"/>
              <a:gd name="connsiteY114" fmla="*/ 29708 h 606722"/>
              <a:gd name="connsiteX115" fmla="*/ 373895 w 465097"/>
              <a:gd name="connsiteY115" fmla="*/ 29708 h 606722"/>
              <a:gd name="connsiteX116" fmla="*/ 395520 w 465097"/>
              <a:gd name="connsiteY116" fmla="*/ 51387 h 606722"/>
              <a:gd name="connsiteX117" fmla="*/ 395520 w 465097"/>
              <a:gd name="connsiteY117" fmla="*/ 91014 h 606722"/>
              <a:gd name="connsiteX118" fmla="*/ 373895 w 465097"/>
              <a:gd name="connsiteY118" fmla="*/ 112693 h 606722"/>
              <a:gd name="connsiteX119" fmla="*/ 150708 w 465097"/>
              <a:gd name="connsiteY119" fmla="*/ 112693 h 606722"/>
              <a:gd name="connsiteX120" fmla="*/ 128994 w 465097"/>
              <a:gd name="connsiteY120" fmla="*/ 91014 h 606722"/>
              <a:gd name="connsiteX121" fmla="*/ 128994 w 465097"/>
              <a:gd name="connsiteY121" fmla="*/ 51387 h 606722"/>
              <a:gd name="connsiteX122" fmla="*/ 150708 w 465097"/>
              <a:gd name="connsiteY122" fmla="*/ 29708 h 606722"/>
              <a:gd name="connsiteX123" fmla="*/ 120258 w 465097"/>
              <a:gd name="connsiteY123" fmla="*/ 18574 h 606722"/>
              <a:gd name="connsiteX124" fmla="*/ 117231 w 465097"/>
              <a:gd name="connsiteY124" fmla="*/ 21684 h 606722"/>
              <a:gd name="connsiteX125" fmla="*/ 117231 w 465097"/>
              <a:gd name="connsiteY125" fmla="*/ 120687 h 606722"/>
              <a:gd name="connsiteX126" fmla="*/ 120258 w 465097"/>
              <a:gd name="connsiteY126" fmla="*/ 123797 h 606722"/>
              <a:gd name="connsiteX127" fmla="*/ 164141 w 465097"/>
              <a:gd name="connsiteY127" fmla="*/ 123797 h 606722"/>
              <a:gd name="connsiteX128" fmla="*/ 185594 w 465097"/>
              <a:gd name="connsiteY128" fmla="*/ 142016 h 606722"/>
              <a:gd name="connsiteX129" fmla="*/ 192982 w 465097"/>
              <a:gd name="connsiteY129" fmla="*/ 188140 h 606722"/>
              <a:gd name="connsiteX130" fmla="*/ 208292 w 465097"/>
              <a:gd name="connsiteY130" fmla="*/ 201204 h 606722"/>
              <a:gd name="connsiteX131" fmla="*/ 316355 w 465097"/>
              <a:gd name="connsiteY131" fmla="*/ 201204 h 606722"/>
              <a:gd name="connsiteX132" fmla="*/ 331576 w 465097"/>
              <a:gd name="connsiteY132" fmla="*/ 188140 h 606722"/>
              <a:gd name="connsiteX133" fmla="*/ 339054 w 465097"/>
              <a:gd name="connsiteY133" fmla="*/ 142016 h 606722"/>
              <a:gd name="connsiteX134" fmla="*/ 360417 w 465097"/>
              <a:gd name="connsiteY134" fmla="*/ 123797 h 606722"/>
              <a:gd name="connsiteX135" fmla="*/ 404301 w 465097"/>
              <a:gd name="connsiteY135" fmla="*/ 123797 h 606722"/>
              <a:gd name="connsiteX136" fmla="*/ 407416 w 465097"/>
              <a:gd name="connsiteY136" fmla="*/ 120687 h 606722"/>
              <a:gd name="connsiteX137" fmla="*/ 407416 w 465097"/>
              <a:gd name="connsiteY137" fmla="*/ 21684 h 606722"/>
              <a:gd name="connsiteX138" fmla="*/ 404301 w 465097"/>
              <a:gd name="connsiteY138" fmla="*/ 18574 h 606722"/>
              <a:gd name="connsiteX139" fmla="*/ 120258 w 465097"/>
              <a:gd name="connsiteY139" fmla="*/ 0 h 606722"/>
              <a:gd name="connsiteX140" fmla="*/ 404301 w 465097"/>
              <a:gd name="connsiteY140" fmla="*/ 0 h 606722"/>
              <a:gd name="connsiteX141" fmla="*/ 426020 w 465097"/>
              <a:gd name="connsiteY141" fmla="*/ 21684 h 606722"/>
              <a:gd name="connsiteX142" fmla="*/ 426020 w 465097"/>
              <a:gd name="connsiteY142" fmla="*/ 120687 h 606722"/>
              <a:gd name="connsiteX143" fmla="*/ 404301 w 465097"/>
              <a:gd name="connsiteY143" fmla="*/ 142372 h 606722"/>
              <a:gd name="connsiteX144" fmla="*/ 360417 w 465097"/>
              <a:gd name="connsiteY144" fmla="*/ 142372 h 606722"/>
              <a:gd name="connsiteX145" fmla="*/ 357390 w 465097"/>
              <a:gd name="connsiteY145" fmla="*/ 144949 h 606722"/>
              <a:gd name="connsiteX146" fmla="*/ 350002 w 465097"/>
              <a:gd name="connsiteY146" fmla="*/ 191073 h 606722"/>
              <a:gd name="connsiteX147" fmla="*/ 316355 w 465097"/>
              <a:gd name="connsiteY147" fmla="*/ 219778 h 606722"/>
              <a:gd name="connsiteX148" fmla="*/ 302647 w 465097"/>
              <a:gd name="connsiteY148" fmla="*/ 219778 h 606722"/>
              <a:gd name="connsiteX149" fmla="*/ 302647 w 465097"/>
              <a:gd name="connsiteY149" fmla="*/ 248217 h 606722"/>
              <a:gd name="connsiteX150" fmla="*/ 310925 w 465097"/>
              <a:gd name="connsiteY150" fmla="*/ 248217 h 606722"/>
              <a:gd name="connsiteX151" fmla="*/ 344839 w 465097"/>
              <a:gd name="connsiteY151" fmla="*/ 278788 h 606722"/>
              <a:gd name="connsiteX152" fmla="*/ 346086 w 465097"/>
              <a:gd name="connsiteY152" fmla="*/ 290964 h 606722"/>
              <a:gd name="connsiteX153" fmla="*/ 406170 w 465097"/>
              <a:gd name="connsiteY153" fmla="*/ 290964 h 606722"/>
              <a:gd name="connsiteX154" fmla="*/ 465097 w 465097"/>
              <a:gd name="connsiteY154" fmla="*/ 349796 h 606722"/>
              <a:gd name="connsiteX155" fmla="*/ 465097 w 465097"/>
              <a:gd name="connsiteY155" fmla="*/ 572685 h 606722"/>
              <a:gd name="connsiteX156" fmla="*/ 430916 w 465097"/>
              <a:gd name="connsiteY156" fmla="*/ 606722 h 606722"/>
              <a:gd name="connsiteX157" fmla="*/ 34092 w 465097"/>
              <a:gd name="connsiteY157" fmla="*/ 606722 h 606722"/>
              <a:gd name="connsiteX158" fmla="*/ 0 w 465097"/>
              <a:gd name="connsiteY158" fmla="*/ 572685 h 606722"/>
              <a:gd name="connsiteX159" fmla="*/ 0 w 465097"/>
              <a:gd name="connsiteY159" fmla="*/ 349796 h 606722"/>
              <a:gd name="connsiteX160" fmla="*/ 58927 w 465097"/>
              <a:gd name="connsiteY160" fmla="*/ 290964 h 606722"/>
              <a:gd name="connsiteX161" fmla="*/ 81893 w 465097"/>
              <a:gd name="connsiteY161" fmla="*/ 290964 h 606722"/>
              <a:gd name="connsiteX162" fmla="*/ 81893 w 465097"/>
              <a:gd name="connsiteY162" fmla="*/ 287853 h 606722"/>
              <a:gd name="connsiteX163" fmla="*/ 103523 w 465097"/>
              <a:gd name="connsiteY163" fmla="*/ 266169 h 606722"/>
              <a:gd name="connsiteX164" fmla="*/ 153193 w 465097"/>
              <a:gd name="connsiteY164" fmla="*/ 266169 h 606722"/>
              <a:gd name="connsiteX165" fmla="*/ 174912 w 465097"/>
              <a:gd name="connsiteY165" fmla="*/ 287853 h 606722"/>
              <a:gd name="connsiteX166" fmla="*/ 174912 w 465097"/>
              <a:gd name="connsiteY166" fmla="*/ 290964 h 606722"/>
              <a:gd name="connsiteX167" fmla="*/ 177849 w 465097"/>
              <a:gd name="connsiteY167" fmla="*/ 290964 h 606722"/>
              <a:gd name="connsiteX168" fmla="*/ 179096 w 465097"/>
              <a:gd name="connsiteY168" fmla="*/ 278788 h 606722"/>
              <a:gd name="connsiteX169" fmla="*/ 213099 w 465097"/>
              <a:gd name="connsiteY169" fmla="*/ 248217 h 606722"/>
              <a:gd name="connsiteX170" fmla="*/ 222000 w 465097"/>
              <a:gd name="connsiteY170" fmla="*/ 248217 h 606722"/>
              <a:gd name="connsiteX171" fmla="*/ 222000 w 465097"/>
              <a:gd name="connsiteY171" fmla="*/ 219778 h 606722"/>
              <a:gd name="connsiteX172" fmla="*/ 208292 w 465097"/>
              <a:gd name="connsiteY172" fmla="*/ 219778 h 606722"/>
              <a:gd name="connsiteX173" fmla="*/ 174645 w 465097"/>
              <a:gd name="connsiteY173" fmla="*/ 191073 h 606722"/>
              <a:gd name="connsiteX174" fmla="*/ 167257 w 465097"/>
              <a:gd name="connsiteY174" fmla="*/ 145038 h 606722"/>
              <a:gd name="connsiteX175" fmla="*/ 164141 w 465097"/>
              <a:gd name="connsiteY175" fmla="*/ 142372 h 606722"/>
              <a:gd name="connsiteX176" fmla="*/ 120258 w 465097"/>
              <a:gd name="connsiteY176" fmla="*/ 142372 h 606722"/>
              <a:gd name="connsiteX177" fmla="*/ 98627 w 465097"/>
              <a:gd name="connsiteY177" fmla="*/ 120687 h 606722"/>
              <a:gd name="connsiteX178" fmla="*/ 98627 w 465097"/>
              <a:gd name="connsiteY178" fmla="*/ 21684 h 606722"/>
              <a:gd name="connsiteX179" fmla="*/ 120258 w 465097"/>
              <a:gd name="connsiteY17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465097" h="606722">
                <a:moveTo>
                  <a:pt x="373502" y="509675"/>
                </a:moveTo>
                <a:cubicBezTo>
                  <a:pt x="366559" y="522384"/>
                  <a:pt x="357390" y="533848"/>
                  <a:pt x="346620" y="543446"/>
                </a:cubicBezTo>
                <a:cubicBezTo>
                  <a:pt x="350536" y="547090"/>
                  <a:pt x="355699" y="549134"/>
                  <a:pt x="361218" y="549134"/>
                </a:cubicBezTo>
                <a:cubicBezTo>
                  <a:pt x="373146" y="549134"/>
                  <a:pt x="382937" y="539358"/>
                  <a:pt x="382937" y="527449"/>
                </a:cubicBezTo>
                <a:cubicBezTo>
                  <a:pt x="382937" y="520162"/>
                  <a:pt x="379288" y="513585"/>
                  <a:pt x="373502" y="509675"/>
                </a:cubicBezTo>
                <a:close/>
                <a:moveTo>
                  <a:pt x="261974" y="414797"/>
                </a:moveTo>
                <a:cubicBezTo>
                  <a:pt x="243199" y="414797"/>
                  <a:pt x="227894" y="430082"/>
                  <a:pt x="227894" y="448832"/>
                </a:cubicBezTo>
                <a:cubicBezTo>
                  <a:pt x="227894" y="467671"/>
                  <a:pt x="243199" y="482866"/>
                  <a:pt x="261974" y="482866"/>
                </a:cubicBezTo>
                <a:cubicBezTo>
                  <a:pt x="280749" y="482866"/>
                  <a:pt x="296054" y="467671"/>
                  <a:pt x="296054" y="448832"/>
                </a:cubicBezTo>
                <a:cubicBezTo>
                  <a:pt x="296054" y="430082"/>
                  <a:pt x="280749" y="414797"/>
                  <a:pt x="261974" y="414797"/>
                </a:cubicBezTo>
                <a:close/>
                <a:moveTo>
                  <a:pt x="71297" y="405551"/>
                </a:moveTo>
                <a:cubicBezTo>
                  <a:pt x="65513" y="405551"/>
                  <a:pt x="60796" y="410260"/>
                  <a:pt x="60796" y="416035"/>
                </a:cubicBezTo>
                <a:lnTo>
                  <a:pt x="60796" y="528696"/>
                </a:lnTo>
                <a:cubicBezTo>
                  <a:pt x="60796" y="534471"/>
                  <a:pt x="65513" y="539180"/>
                  <a:pt x="71297" y="539180"/>
                </a:cubicBezTo>
                <a:cubicBezTo>
                  <a:pt x="77081" y="539180"/>
                  <a:pt x="81886" y="534471"/>
                  <a:pt x="81886" y="528696"/>
                </a:cubicBezTo>
                <a:lnTo>
                  <a:pt x="81886" y="416035"/>
                </a:lnTo>
                <a:cubicBezTo>
                  <a:pt x="81886" y="410260"/>
                  <a:pt x="77081" y="405551"/>
                  <a:pt x="71297" y="405551"/>
                </a:cubicBezTo>
                <a:close/>
                <a:moveTo>
                  <a:pt x="261974" y="396225"/>
                </a:moveTo>
                <a:cubicBezTo>
                  <a:pt x="291071" y="396225"/>
                  <a:pt x="314651" y="419863"/>
                  <a:pt x="314651" y="448832"/>
                </a:cubicBezTo>
                <a:cubicBezTo>
                  <a:pt x="314651" y="477890"/>
                  <a:pt x="291071" y="501438"/>
                  <a:pt x="261974" y="501438"/>
                </a:cubicBezTo>
                <a:cubicBezTo>
                  <a:pt x="232966" y="501438"/>
                  <a:pt x="209297" y="477890"/>
                  <a:pt x="209297" y="448832"/>
                </a:cubicBezTo>
                <a:cubicBezTo>
                  <a:pt x="209297" y="419863"/>
                  <a:pt x="232966" y="396225"/>
                  <a:pt x="261974" y="396225"/>
                </a:cubicBezTo>
                <a:close/>
                <a:moveTo>
                  <a:pt x="71297" y="386981"/>
                </a:moveTo>
                <a:cubicBezTo>
                  <a:pt x="87404" y="386981"/>
                  <a:pt x="100485" y="400042"/>
                  <a:pt x="100485" y="416035"/>
                </a:cubicBezTo>
                <a:lnTo>
                  <a:pt x="100485" y="528696"/>
                </a:lnTo>
                <a:cubicBezTo>
                  <a:pt x="100485" y="544688"/>
                  <a:pt x="87404" y="557749"/>
                  <a:pt x="71297" y="557749"/>
                </a:cubicBezTo>
                <a:cubicBezTo>
                  <a:pt x="55279" y="557749"/>
                  <a:pt x="42198" y="544688"/>
                  <a:pt x="42198" y="528696"/>
                </a:cubicBezTo>
                <a:lnTo>
                  <a:pt x="42198" y="416035"/>
                </a:lnTo>
                <a:cubicBezTo>
                  <a:pt x="42198" y="400042"/>
                  <a:pt x="55279" y="386981"/>
                  <a:pt x="71297" y="386981"/>
                </a:cubicBezTo>
                <a:close/>
                <a:moveTo>
                  <a:pt x="261940" y="377611"/>
                </a:moveTo>
                <a:cubicBezTo>
                  <a:pt x="222597" y="377611"/>
                  <a:pt x="190642" y="409605"/>
                  <a:pt x="190642" y="448797"/>
                </a:cubicBezTo>
                <a:cubicBezTo>
                  <a:pt x="190642" y="488078"/>
                  <a:pt x="222597" y="519982"/>
                  <a:pt x="261940" y="519982"/>
                </a:cubicBezTo>
                <a:cubicBezTo>
                  <a:pt x="301282" y="519982"/>
                  <a:pt x="333237" y="488078"/>
                  <a:pt x="333237" y="448797"/>
                </a:cubicBezTo>
                <a:cubicBezTo>
                  <a:pt x="333237" y="409605"/>
                  <a:pt x="301282" y="377611"/>
                  <a:pt x="261940" y="377611"/>
                </a:cubicBezTo>
                <a:close/>
                <a:moveTo>
                  <a:pt x="261940" y="359037"/>
                </a:moveTo>
                <a:cubicBezTo>
                  <a:pt x="311518" y="359037"/>
                  <a:pt x="351840" y="399296"/>
                  <a:pt x="351840" y="448797"/>
                </a:cubicBezTo>
                <a:cubicBezTo>
                  <a:pt x="351840" y="498298"/>
                  <a:pt x="311518" y="538556"/>
                  <a:pt x="261940" y="538556"/>
                </a:cubicBezTo>
                <a:cubicBezTo>
                  <a:pt x="212361" y="538556"/>
                  <a:pt x="172039" y="498298"/>
                  <a:pt x="172039" y="448797"/>
                </a:cubicBezTo>
                <a:cubicBezTo>
                  <a:pt x="172039" y="399296"/>
                  <a:pt x="212361" y="359037"/>
                  <a:pt x="261940" y="359037"/>
                </a:cubicBezTo>
                <a:close/>
                <a:moveTo>
                  <a:pt x="58927" y="309538"/>
                </a:moveTo>
                <a:cubicBezTo>
                  <a:pt x="36674" y="309538"/>
                  <a:pt x="18604" y="327579"/>
                  <a:pt x="18604" y="349796"/>
                </a:cubicBezTo>
                <a:lnTo>
                  <a:pt x="155418" y="349796"/>
                </a:lnTo>
                <a:lnTo>
                  <a:pt x="155418" y="368370"/>
                </a:lnTo>
                <a:lnTo>
                  <a:pt x="18604" y="368370"/>
                </a:lnTo>
                <a:lnTo>
                  <a:pt x="18604" y="572685"/>
                </a:lnTo>
                <a:cubicBezTo>
                  <a:pt x="18604" y="581216"/>
                  <a:pt x="25547" y="588148"/>
                  <a:pt x="34092" y="588148"/>
                </a:cubicBezTo>
                <a:lnTo>
                  <a:pt x="430916" y="588148"/>
                </a:lnTo>
                <a:cubicBezTo>
                  <a:pt x="439461" y="588148"/>
                  <a:pt x="446493" y="581216"/>
                  <a:pt x="446493" y="572685"/>
                </a:cubicBezTo>
                <a:lnTo>
                  <a:pt x="446493" y="368370"/>
                </a:lnTo>
                <a:lnTo>
                  <a:pt x="368606" y="368370"/>
                </a:lnTo>
                <a:lnTo>
                  <a:pt x="368606" y="349796"/>
                </a:lnTo>
                <a:lnTo>
                  <a:pt x="446493" y="349796"/>
                </a:lnTo>
                <a:cubicBezTo>
                  <a:pt x="446493" y="327579"/>
                  <a:pt x="428334" y="309538"/>
                  <a:pt x="406170" y="309538"/>
                </a:cubicBezTo>
                <a:lnTo>
                  <a:pt x="348044" y="309538"/>
                </a:lnTo>
                <a:lnTo>
                  <a:pt x="353296" y="360550"/>
                </a:lnTo>
                <a:cubicBezTo>
                  <a:pt x="376439" y="384367"/>
                  <a:pt x="389079" y="415561"/>
                  <a:pt x="389079" y="448799"/>
                </a:cubicBezTo>
                <a:cubicBezTo>
                  <a:pt x="389079" y="464173"/>
                  <a:pt x="386320" y="478926"/>
                  <a:pt x="381335" y="492612"/>
                </a:cubicBezTo>
                <a:cubicBezTo>
                  <a:pt x="393530" y="499633"/>
                  <a:pt x="401541" y="512786"/>
                  <a:pt x="401541" y="527449"/>
                </a:cubicBezTo>
                <a:cubicBezTo>
                  <a:pt x="401541" y="549667"/>
                  <a:pt x="383382" y="567708"/>
                  <a:pt x="361218" y="567708"/>
                </a:cubicBezTo>
                <a:cubicBezTo>
                  <a:pt x="349824" y="567708"/>
                  <a:pt x="339232" y="562909"/>
                  <a:pt x="331754" y="554910"/>
                </a:cubicBezTo>
                <a:cubicBezTo>
                  <a:pt x="311726" y="568063"/>
                  <a:pt x="287693" y="575706"/>
                  <a:pt x="261968" y="575706"/>
                </a:cubicBezTo>
                <a:cubicBezTo>
                  <a:pt x="191914" y="575706"/>
                  <a:pt x="134856" y="518829"/>
                  <a:pt x="134856" y="448799"/>
                </a:cubicBezTo>
                <a:cubicBezTo>
                  <a:pt x="134856" y="415561"/>
                  <a:pt x="147585" y="384367"/>
                  <a:pt x="170728" y="360550"/>
                </a:cubicBezTo>
                <a:lnTo>
                  <a:pt x="175980" y="309538"/>
                </a:lnTo>
                <a:close/>
                <a:moveTo>
                  <a:pt x="226639" y="293370"/>
                </a:moveTo>
                <a:cubicBezTo>
                  <a:pt x="224948" y="293370"/>
                  <a:pt x="223524" y="294704"/>
                  <a:pt x="223524" y="296483"/>
                </a:cubicBezTo>
                <a:lnTo>
                  <a:pt x="223524" y="315249"/>
                </a:lnTo>
                <a:cubicBezTo>
                  <a:pt x="223524" y="316939"/>
                  <a:pt x="224948" y="318362"/>
                  <a:pt x="226639" y="318362"/>
                </a:cubicBezTo>
                <a:lnTo>
                  <a:pt x="297309" y="318362"/>
                </a:lnTo>
                <a:cubicBezTo>
                  <a:pt x="299000" y="318362"/>
                  <a:pt x="300424" y="316939"/>
                  <a:pt x="300424" y="315249"/>
                </a:cubicBezTo>
                <a:lnTo>
                  <a:pt x="300424" y="296483"/>
                </a:lnTo>
                <a:cubicBezTo>
                  <a:pt x="300424" y="294704"/>
                  <a:pt x="299000" y="293370"/>
                  <a:pt x="297309" y="293370"/>
                </a:cubicBezTo>
                <a:close/>
                <a:moveTo>
                  <a:pt x="103523" y="284743"/>
                </a:moveTo>
                <a:cubicBezTo>
                  <a:pt x="101832" y="284743"/>
                  <a:pt x="100496" y="286165"/>
                  <a:pt x="100496" y="287853"/>
                </a:cubicBezTo>
                <a:lnTo>
                  <a:pt x="100496" y="290964"/>
                </a:lnTo>
                <a:lnTo>
                  <a:pt x="156308" y="290964"/>
                </a:lnTo>
                <a:lnTo>
                  <a:pt x="156308" y="287853"/>
                </a:lnTo>
                <a:cubicBezTo>
                  <a:pt x="156308" y="286165"/>
                  <a:pt x="154884" y="284743"/>
                  <a:pt x="153193" y="284743"/>
                </a:cubicBezTo>
                <a:close/>
                <a:moveTo>
                  <a:pt x="226639" y="274782"/>
                </a:moveTo>
                <a:lnTo>
                  <a:pt x="297309" y="274782"/>
                </a:lnTo>
                <a:cubicBezTo>
                  <a:pt x="309325" y="274782"/>
                  <a:pt x="319026" y="284477"/>
                  <a:pt x="319026" y="296483"/>
                </a:cubicBezTo>
                <a:lnTo>
                  <a:pt x="319026" y="315249"/>
                </a:lnTo>
                <a:cubicBezTo>
                  <a:pt x="319026" y="327167"/>
                  <a:pt x="309325" y="336950"/>
                  <a:pt x="297309" y="336950"/>
                </a:cubicBezTo>
                <a:lnTo>
                  <a:pt x="226639" y="336950"/>
                </a:lnTo>
                <a:cubicBezTo>
                  <a:pt x="214712" y="336950"/>
                  <a:pt x="204922" y="327167"/>
                  <a:pt x="204922" y="315249"/>
                </a:cubicBezTo>
                <a:lnTo>
                  <a:pt x="204922" y="296483"/>
                </a:lnTo>
                <a:cubicBezTo>
                  <a:pt x="204922" y="284477"/>
                  <a:pt x="214712" y="274782"/>
                  <a:pt x="226639" y="274782"/>
                </a:cubicBezTo>
                <a:close/>
                <a:moveTo>
                  <a:pt x="213099" y="266791"/>
                </a:moveTo>
                <a:cubicBezTo>
                  <a:pt x="205088" y="266791"/>
                  <a:pt x="198412" y="272834"/>
                  <a:pt x="197611" y="280744"/>
                </a:cubicBezTo>
                <a:lnTo>
                  <a:pt x="188531" y="369081"/>
                </a:lnTo>
                <a:lnTo>
                  <a:pt x="186128" y="371392"/>
                </a:lnTo>
                <a:cubicBezTo>
                  <a:pt x="165031" y="391921"/>
                  <a:pt x="153460" y="419471"/>
                  <a:pt x="153460" y="448799"/>
                </a:cubicBezTo>
                <a:cubicBezTo>
                  <a:pt x="153460" y="508609"/>
                  <a:pt x="202150" y="557132"/>
                  <a:pt x="261968" y="557132"/>
                </a:cubicBezTo>
                <a:cubicBezTo>
                  <a:pt x="321785" y="557132"/>
                  <a:pt x="370475" y="508609"/>
                  <a:pt x="370475" y="448799"/>
                </a:cubicBezTo>
                <a:cubicBezTo>
                  <a:pt x="370475" y="419471"/>
                  <a:pt x="358904" y="391921"/>
                  <a:pt x="337896" y="371392"/>
                </a:cubicBezTo>
                <a:lnTo>
                  <a:pt x="335493" y="369081"/>
                </a:lnTo>
                <a:lnTo>
                  <a:pt x="326325" y="280744"/>
                </a:lnTo>
                <a:cubicBezTo>
                  <a:pt x="325523" y="272834"/>
                  <a:pt x="318847" y="266791"/>
                  <a:pt x="310925" y="266791"/>
                </a:cubicBezTo>
                <a:close/>
                <a:moveTo>
                  <a:pt x="240604" y="219778"/>
                </a:moveTo>
                <a:lnTo>
                  <a:pt x="240604" y="248217"/>
                </a:lnTo>
                <a:lnTo>
                  <a:pt x="284043" y="248217"/>
                </a:lnTo>
                <a:lnTo>
                  <a:pt x="284043" y="219778"/>
                </a:lnTo>
                <a:close/>
                <a:moveTo>
                  <a:pt x="231243" y="61956"/>
                </a:moveTo>
                <a:lnTo>
                  <a:pt x="293270" y="61956"/>
                </a:lnTo>
                <a:lnTo>
                  <a:pt x="293270" y="80515"/>
                </a:lnTo>
                <a:lnTo>
                  <a:pt x="231243" y="80515"/>
                </a:lnTo>
                <a:close/>
                <a:moveTo>
                  <a:pt x="150708" y="48277"/>
                </a:moveTo>
                <a:cubicBezTo>
                  <a:pt x="149017" y="48277"/>
                  <a:pt x="147593" y="49699"/>
                  <a:pt x="147593" y="51387"/>
                </a:cubicBezTo>
                <a:lnTo>
                  <a:pt x="147593" y="91014"/>
                </a:lnTo>
                <a:cubicBezTo>
                  <a:pt x="147593" y="92791"/>
                  <a:pt x="149017" y="94124"/>
                  <a:pt x="150708" y="94124"/>
                </a:cubicBezTo>
                <a:lnTo>
                  <a:pt x="373895" y="94124"/>
                </a:lnTo>
                <a:cubicBezTo>
                  <a:pt x="375586" y="94124"/>
                  <a:pt x="376921" y="92791"/>
                  <a:pt x="376921" y="91014"/>
                </a:cubicBezTo>
                <a:lnTo>
                  <a:pt x="376921" y="51387"/>
                </a:lnTo>
                <a:cubicBezTo>
                  <a:pt x="376921" y="49699"/>
                  <a:pt x="375586" y="48277"/>
                  <a:pt x="373895" y="48277"/>
                </a:cubicBezTo>
                <a:close/>
                <a:moveTo>
                  <a:pt x="150708" y="29708"/>
                </a:moveTo>
                <a:lnTo>
                  <a:pt x="373895" y="29708"/>
                </a:lnTo>
                <a:cubicBezTo>
                  <a:pt x="385820" y="29708"/>
                  <a:pt x="395520" y="39392"/>
                  <a:pt x="395520" y="51387"/>
                </a:cubicBezTo>
                <a:lnTo>
                  <a:pt x="395520" y="91014"/>
                </a:lnTo>
                <a:cubicBezTo>
                  <a:pt x="395520" y="103009"/>
                  <a:pt x="385820" y="112693"/>
                  <a:pt x="373895" y="112693"/>
                </a:cubicBezTo>
                <a:lnTo>
                  <a:pt x="150708" y="112693"/>
                </a:lnTo>
                <a:cubicBezTo>
                  <a:pt x="138694" y="112693"/>
                  <a:pt x="128994" y="103009"/>
                  <a:pt x="128994" y="91014"/>
                </a:cubicBezTo>
                <a:lnTo>
                  <a:pt x="128994" y="51387"/>
                </a:lnTo>
                <a:cubicBezTo>
                  <a:pt x="128994" y="39392"/>
                  <a:pt x="138694" y="29708"/>
                  <a:pt x="150708" y="29708"/>
                </a:cubicBezTo>
                <a:close/>
                <a:moveTo>
                  <a:pt x="120258" y="18574"/>
                </a:moveTo>
                <a:cubicBezTo>
                  <a:pt x="118566" y="18574"/>
                  <a:pt x="117231" y="19996"/>
                  <a:pt x="117231" y="21684"/>
                </a:cubicBezTo>
                <a:lnTo>
                  <a:pt x="117231" y="120687"/>
                </a:lnTo>
                <a:cubicBezTo>
                  <a:pt x="117231" y="122464"/>
                  <a:pt x="118566" y="123797"/>
                  <a:pt x="120258" y="123797"/>
                </a:cubicBezTo>
                <a:lnTo>
                  <a:pt x="164141" y="123797"/>
                </a:lnTo>
                <a:cubicBezTo>
                  <a:pt x="174912" y="123797"/>
                  <a:pt x="183902" y="131529"/>
                  <a:pt x="185594" y="142016"/>
                </a:cubicBezTo>
                <a:lnTo>
                  <a:pt x="192982" y="188140"/>
                </a:lnTo>
                <a:cubicBezTo>
                  <a:pt x="194139" y="195694"/>
                  <a:pt x="200637" y="201204"/>
                  <a:pt x="208292" y="201204"/>
                </a:cubicBezTo>
                <a:lnTo>
                  <a:pt x="316355" y="201204"/>
                </a:lnTo>
                <a:cubicBezTo>
                  <a:pt x="324010" y="201204"/>
                  <a:pt x="330419" y="195694"/>
                  <a:pt x="331576" y="188140"/>
                </a:cubicBezTo>
                <a:lnTo>
                  <a:pt x="339054" y="142016"/>
                </a:lnTo>
                <a:cubicBezTo>
                  <a:pt x="340745" y="131529"/>
                  <a:pt x="349735" y="123797"/>
                  <a:pt x="360417" y="123797"/>
                </a:cubicBezTo>
                <a:lnTo>
                  <a:pt x="404301" y="123797"/>
                </a:lnTo>
                <a:cubicBezTo>
                  <a:pt x="405992" y="123797"/>
                  <a:pt x="407416" y="122464"/>
                  <a:pt x="407416" y="120687"/>
                </a:cubicBezTo>
                <a:lnTo>
                  <a:pt x="407416" y="21684"/>
                </a:lnTo>
                <a:cubicBezTo>
                  <a:pt x="407416" y="19996"/>
                  <a:pt x="405992" y="18574"/>
                  <a:pt x="404301" y="18574"/>
                </a:cubicBezTo>
                <a:close/>
                <a:moveTo>
                  <a:pt x="120258" y="0"/>
                </a:moveTo>
                <a:lnTo>
                  <a:pt x="404301" y="0"/>
                </a:lnTo>
                <a:cubicBezTo>
                  <a:pt x="416229" y="0"/>
                  <a:pt x="426020" y="9687"/>
                  <a:pt x="426020" y="21684"/>
                </a:cubicBezTo>
                <a:lnTo>
                  <a:pt x="426020" y="120687"/>
                </a:lnTo>
                <a:cubicBezTo>
                  <a:pt x="426020" y="132685"/>
                  <a:pt x="416229" y="142372"/>
                  <a:pt x="404301" y="142372"/>
                </a:cubicBezTo>
                <a:lnTo>
                  <a:pt x="360417" y="142372"/>
                </a:lnTo>
                <a:cubicBezTo>
                  <a:pt x="358904" y="142372"/>
                  <a:pt x="357657" y="143438"/>
                  <a:pt x="357390" y="144949"/>
                </a:cubicBezTo>
                <a:lnTo>
                  <a:pt x="350002" y="191073"/>
                </a:lnTo>
                <a:cubicBezTo>
                  <a:pt x="347332" y="207692"/>
                  <a:pt x="333179" y="219778"/>
                  <a:pt x="316355" y="219778"/>
                </a:cubicBezTo>
                <a:lnTo>
                  <a:pt x="302647" y="219778"/>
                </a:lnTo>
                <a:lnTo>
                  <a:pt x="302647" y="248217"/>
                </a:lnTo>
                <a:lnTo>
                  <a:pt x="310925" y="248217"/>
                </a:lnTo>
                <a:cubicBezTo>
                  <a:pt x="328461" y="248217"/>
                  <a:pt x="343059" y="261370"/>
                  <a:pt x="344839" y="278788"/>
                </a:cubicBezTo>
                <a:lnTo>
                  <a:pt x="346086" y="290964"/>
                </a:lnTo>
                <a:lnTo>
                  <a:pt x="406170" y="290964"/>
                </a:lnTo>
                <a:cubicBezTo>
                  <a:pt x="438660" y="290964"/>
                  <a:pt x="465097" y="317358"/>
                  <a:pt x="465097" y="349796"/>
                </a:cubicBezTo>
                <a:lnTo>
                  <a:pt x="465097" y="572685"/>
                </a:lnTo>
                <a:cubicBezTo>
                  <a:pt x="465097" y="591436"/>
                  <a:pt x="449787" y="606722"/>
                  <a:pt x="430916" y="606722"/>
                </a:cubicBezTo>
                <a:lnTo>
                  <a:pt x="34092" y="606722"/>
                </a:lnTo>
                <a:cubicBezTo>
                  <a:pt x="15310" y="606722"/>
                  <a:pt x="0" y="591436"/>
                  <a:pt x="0" y="572685"/>
                </a:cubicBezTo>
                <a:lnTo>
                  <a:pt x="0" y="349796"/>
                </a:lnTo>
                <a:cubicBezTo>
                  <a:pt x="0" y="317358"/>
                  <a:pt x="26437" y="290964"/>
                  <a:pt x="58927" y="290964"/>
                </a:cubicBezTo>
                <a:lnTo>
                  <a:pt x="81893" y="290964"/>
                </a:lnTo>
                <a:lnTo>
                  <a:pt x="81893" y="287853"/>
                </a:lnTo>
                <a:cubicBezTo>
                  <a:pt x="81893" y="275945"/>
                  <a:pt x="91595" y="266169"/>
                  <a:pt x="103523" y="266169"/>
                </a:cubicBezTo>
                <a:lnTo>
                  <a:pt x="153193" y="266169"/>
                </a:lnTo>
                <a:cubicBezTo>
                  <a:pt x="165120" y="266169"/>
                  <a:pt x="174912" y="275945"/>
                  <a:pt x="174912" y="287853"/>
                </a:cubicBezTo>
                <a:lnTo>
                  <a:pt x="174912" y="290964"/>
                </a:lnTo>
                <a:lnTo>
                  <a:pt x="177849" y="290964"/>
                </a:lnTo>
                <a:lnTo>
                  <a:pt x="179096" y="278788"/>
                </a:lnTo>
                <a:cubicBezTo>
                  <a:pt x="180965" y="261370"/>
                  <a:pt x="195474" y="248217"/>
                  <a:pt x="213099" y="248217"/>
                </a:cubicBezTo>
                <a:lnTo>
                  <a:pt x="222000" y="248217"/>
                </a:lnTo>
                <a:lnTo>
                  <a:pt x="222000" y="219778"/>
                </a:lnTo>
                <a:lnTo>
                  <a:pt x="208292" y="219778"/>
                </a:lnTo>
                <a:cubicBezTo>
                  <a:pt x="191469" y="219778"/>
                  <a:pt x="177226" y="207692"/>
                  <a:pt x="174645" y="191073"/>
                </a:cubicBezTo>
                <a:lnTo>
                  <a:pt x="167257" y="145038"/>
                </a:lnTo>
                <a:cubicBezTo>
                  <a:pt x="166990" y="143527"/>
                  <a:pt x="165655" y="142372"/>
                  <a:pt x="164141" y="142372"/>
                </a:cubicBezTo>
                <a:lnTo>
                  <a:pt x="120258" y="142372"/>
                </a:lnTo>
                <a:cubicBezTo>
                  <a:pt x="108330" y="142372"/>
                  <a:pt x="98627" y="132685"/>
                  <a:pt x="98627" y="120687"/>
                </a:cubicBezTo>
                <a:lnTo>
                  <a:pt x="98627" y="21684"/>
                </a:lnTo>
                <a:cubicBezTo>
                  <a:pt x="98627" y="9687"/>
                  <a:pt x="108330" y="0"/>
                  <a:pt x="1202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40DF114-9F65-4BA2-881C-D9444BE776E9}"/>
              </a:ext>
            </a:extLst>
          </p:cNvPr>
          <p:cNvSpPr txBox="1"/>
          <p:nvPr/>
        </p:nvSpPr>
        <p:spPr>
          <a:xfrm>
            <a:off x="686084" y="2172648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F3B7391-B701-44F6-8632-1855C670E11D}"/>
              </a:ext>
            </a:extLst>
          </p:cNvPr>
          <p:cNvCxnSpPr>
            <a:cxnSpLocks/>
          </p:cNvCxnSpPr>
          <p:nvPr/>
        </p:nvCxnSpPr>
        <p:spPr>
          <a:xfrm>
            <a:off x="755640" y="2452031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F7D0F33-5B2D-4D25-9CFB-A63B5003D9AC}"/>
              </a:ext>
            </a:extLst>
          </p:cNvPr>
          <p:cNvSpPr txBox="1"/>
          <p:nvPr/>
        </p:nvSpPr>
        <p:spPr>
          <a:xfrm>
            <a:off x="1153213" y="781549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1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B646FB-7532-424A-BD23-B8C9DA6D1843}"/>
              </a:ext>
            </a:extLst>
          </p:cNvPr>
          <p:cNvSpPr/>
          <p:nvPr/>
        </p:nvSpPr>
        <p:spPr>
          <a:xfrm>
            <a:off x="9883957" y="1413252"/>
            <a:ext cx="1229905" cy="1973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B3AE81-5399-49F2-8687-0AD2AFB194DF}"/>
              </a:ext>
            </a:extLst>
          </p:cNvPr>
          <p:cNvGrpSpPr/>
          <p:nvPr/>
        </p:nvGrpSpPr>
        <p:grpSpPr>
          <a:xfrm>
            <a:off x="10504562" y="2046627"/>
            <a:ext cx="440890" cy="1082351"/>
            <a:chOff x="4227932" y="3722914"/>
            <a:chExt cx="554015" cy="108235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B7D6C01-D990-4F3E-92D1-A9627DFEEE8D}"/>
                </a:ext>
              </a:extLst>
            </p:cNvPr>
            <p:cNvSpPr/>
            <p:nvPr/>
          </p:nvSpPr>
          <p:spPr>
            <a:xfrm>
              <a:off x="4227932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1F8EE1A-9BFC-4B57-BE5C-7C2C551BED50}"/>
                </a:ext>
              </a:extLst>
            </p:cNvPr>
            <p:cNvSpPr/>
            <p:nvPr/>
          </p:nvSpPr>
          <p:spPr>
            <a:xfrm>
              <a:off x="4338735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EF377DA-5CFB-490B-A6A9-2171D1856766}"/>
                </a:ext>
              </a:extLst>
            </p:cNvPr>
            <p:cNvSpPr/>
            <p:nvPr/>
          </p:nvSpPr>
          <p:spPr>
            <a:xfrm>
              <a:off x="4449538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2E53CBB-7B44-4895-951A-B11569FD3F27}"/>
                </a:ext>
              </a:extLst>
            </p:cNvPr>
            <p:cNvSpPr/>
            <p:nvPr/>
          </p:nvSpPr>
          <p:spPr>
            <a:xfrm>
              <a:off x="4560341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EDEEAF9-0181-45B5-AD25-E9EE89113493}"/>
                </a:ext>
              </a:extLst>
            </p:cNvPr>
            <p:cNvSpPr/>
            <p:nvPr/>
          </p:nvSpPr>
          <p:spPr>
            <a:xfrm>
              <a:off x="4671144" y="3722914"/>
              <a:ext cx="110803" cy="1082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7438F6DB-AB2C-41BB-AEAD-19BC405E2A9C}"/>
              </a:ext>
            </a:extLst>
          </p:cNvPr>
          <p:cNvSpPr txBox="1"/>
          <p:nvPr/>
        </p:nvSpPr>
        <p:spPr>
          <a:xfrm>
            <a:off x="10096065" y="2172648"/>
            <a:ext cx="48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CE1DF9A-D87A-4FBD-A553-FAEFE42BAF92}"/>
              </a:ext>
            </a:extLst>
          </p:cNvPr>
          <p:cNvSpPr txBox="1"/>
          <p:nvPr/>
        </p:nvSpPr>
        <p:spPr>
          <a:xfrm>
            <a:off x="9819686" y="1540203"/>
            <a:ext cx="14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show_queue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2D8AAD2-E66F-4001-A598-B27E8CCDE155}"/>
              </a:ext>
            </a:extLst>
          </p:cNvPr>
          <p:cNvSpPr txBox="1"/>
          <p:nvPr/>
        </p:nvSpPr>
        <p:spPr>
          <a:xfrm>
            <a:off x="9883957" y="801820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2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CF6C6D6-6211-418A-9237-18C0B79FA6A2}"/>
              </a:ext>
            </a:extLst>
          </p:cNvPr>
          <p:cNvSpPr/>
          <p:nvPr/>
        </p:nvSpPr>
        <p:spPr>
          <a:xfrm>
            <a:off x="4854191" y="133867"/>
            <a:ext cx="2769978" cy="16584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2" name="图形 121" descr="挖掘工具">
            <a:extLst>
              <a:ext uri="{FF2B5EF4-FFF2-40B4-BE49-F238E27FC236}">
                <a16:creationId xmlns:a16="http://schemas.microsoft.com/office/drawing/2014/main" id="{FC97DFB7-17EB-41BA-8FA2-B0C610D74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867907"/>
            <a:ext cx="296088" cy="372059"/>
          </a:xfrm>
          <a:prstGeom prst="rect">
            <a:avLst/>
          </a:prstGeom>
        </p:spPr>
      </p:pic>
      <p:sp>
        <p:nvSpPr>
          <p:cNvPr id="134" name="文本框 133">
            <a:extLst>
              <a:ext uri="{FF2B5EF4-FFF2-40B4-BE49-F238E27FC236}">
                <a16:creationId xmlns:a16="http://schemas.microsoft.com/office/drawing/2014/main" id="{1E9CD7A8-79DB-47C0-95F1-97CB34344392}"/>
              </a:ext>
            </a:extLst>
          </p:cNvPr>
          <p:cNvSpPr txBox="1"/>
          <p:nvPr/>
        </p:nvSpPr>
        <p:spPr>
          <a:xfrm>
            <a:off x="6028894" y="1233721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</a:p>
        </p:txBody>
      </p:sp>
      <p:pic>
        <p:nvPicPr>
          <p:cNvPr id="135" name="图形 134" descr="挖掘工具">
            <a:extLst>
              <a:ext uri="{FF2B5EF4-FFF2-40B4-BE49-F238E27FC236}">
                <a16:creationId xmlns:a16="http://schemas.microsoft.com/office/drawing/2014/main" id="{FD4FA913-46DA-4FF4-A94A-774FD677D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792" y="867907"/>
            <a:ext cx="296088" cy="372059"/>
          </a:xfrm>
          <a:prstGeom prst="rect">
            <a:avLst/>
          </a:prstGeom>
        </p:spPr>
      </p:pic>
      <p:pic>
        <p:nvPicPr>
          <p:cNvPr id="136" name="图形 135" descr="挖掘工具">
            <a:extLst>
              <a:ext uri="{FF2B5EF4-FFF2-40B4-BE49-F238E27FC236}">
                <a16:creationId xmlns:a16="http://schemas.microsoft.com/office/drawing/2014/main" id="{7E0A173C-3CBC-4453-B4FF-C941528F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6242" y="872039"/>
            <a:ext cx="296088" cy="372059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3014A8BF-7063-45A7-8B9F-8B5BD98D10D4}"/>
              </a:ext>
            </a:extLst>
          </p:cNvPr>
          <p:cNvSpPr txBox="1"/>
          <p:nvPr/>
        </p:nvSpPr>
        <p:spPr>
          <a:xfrm>
            <a:off x="5350347" y="1221345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463490-756A-4D8A-9DB9-0F00B23C40A2}"/>
              </a:ext>
            </a:extLst>
          </p:cNvPr>
          <p:cNvSpPr txBox="1"/>
          <p:nvPr/>
        </p:nvSpPr>
        <p:spPr>
          <a:xfrm>
            <a:off x="6691740" y="1223362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C2FC57A-5FBB-4033-BE5A-F7BAEF316400}"/>
              </a:ext>
            </a:extLst>
          </p:cNvPr>
          <p:cNvSpPr txBox="1"/>
          <p:nvPr/>
        </p:nvSpPr>
        <p:spPr>
          <a:xfrm>
            <a:off x="5644468" y="298766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3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E08ADA55-C08C-44DD-8E9E-BCC0EA4A76F1}"/>
              </a:ext>
            </a:extLst>
          </p:cNvPr>
          <p:cNvSpPr/>
          <p:nvPr/>
        </p:nvSpPr>
        <p:spPr>
          <a:xfrm>
            <a:off x="4854191" y="2081476"/>
            <a:ext cx="2769978" cy="16584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1" name="图形 140" descr="挖掘工具">
            <a:extLst>
              <a:ext uri="{FF2B5EF4-FFF2-40B4-BE49-F238E27FC236}">
                <a16:creationId xmlns:a16="http://schemas.microsoft.com/office/drawing/2014/main" id="{67BDA4B2-3D39-4763-9C4E-E734CA63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815516"/>
            <a:ext cx="296088" cy="372059"/>
          </a:xfrm>
          <a:prstGeom prst="rect">
            <a:avLst/>
          </a:prstGeom>
        </p:spPr>
      </p:pic>
      <p:sp>
        <p:nvSpPr>
          <p:cNvPr id="142" name="文本框 141">
            <a:extLst>
              <a:ext uri="{FF2B5EF4-FFF2-40B4-BE49-F238E27FC236}">
                <a16:creationId xmlns:a16="http://schemas.microsoft.com/office/drawing/2014/main" id="{75567A07-8060-490B-AE93-52E0DED0C8BF}"/>
              </a:ext>
            </a:extLst>
          </p:cNvPr>
          <p:cNvSpPr txBox="1"/>
          <p:nvPr/>
        </p:nvSpPr>
        <p:spPr>
          <a:xfrm>
            <a:off x="6028894" y="3181330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</a:p>
        </p:txBody>
      </p:sp>
      <p:pic>
        <p:nvPicPr>
          <p:cNvPr id="143" name="图形 142" descr="挖掘工具">
            <a:extLst>
              <a:ext uri="{FF2B5EF4-FFF2-40B4-BE49-F238E27FC236}">
                <a16:creationId xmlns:a16="http://schemas.microsoft.com/office/drawing/2014/main" id="{005818CD-CDBB-457C-959C-AAC75E848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792" y="2815516"/>
            <a:ext cx="296088" cy="372059"/>
          </a:xfrm>
          <a:prstGeom prst="rect">
            <a:avLst/>
          </a:prstGeom>
        </p:spPr>
      </p:pic>
      <p:pic>
        <p:nvPicPr>
          <p:cNvPr id="144" name="图形 143" descr="挖掘工具">
            <a:extLst>
              <a:ext uri="{FF2B5EF4-FFF2-40B4-BE49-F238E27FC236}">
                <a16:creationId xmlns:a16="http://schemas.microsoft.com/office/drawing/2014/main" id="{1A59A184-EEDA-4FD9-AD45-FBE60C8D6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6242" y="2819648"/>
            <a:ext cx="296088" cy="372059"/>
          </a:xfrm>
          <a:prstGeom prst="rect">
            <a:avLst/>
          </a:prstGeom>
        </p:spPr>
      </p:pic>
      <p:sp>
        <p:nvSpPr>
          <p:cNvPr id="145" name="文本框 144">
            <a:extLst>
              <a:ext uri="{FF2B5EF4-FFF2-40B4-BE49-F238E27FC236}">
                <a16:creationId xmlns:a16="http://schemas.microsoft.com/office/drawing/2014/main" id="{66B14D97-9C34-4321-9DD6-7B7EDCADA6C3}"/>
              </a:ext>
            </a:extLst>
          </p:cNvPr>
          <p:cNvSpPr txBox="1"/>
          <p:nvPr/>
        </p:nvSpPr>
        <p:spPr>
          <a:xfrm>
            <a:off x="5350347" y="3168954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98A70DD-6253-4013-9E63-4F9B8E86B4B7}"/>
              </a:ext>
            </a:extLst>
          </p:cNvPr>
          <p:cNvSpPr txBox="1"/>
          <p:nvPr/>
        </p:nvSpPr>
        <p:spPr>
          <a:xfrm>
            <a:off x="6691740" y="3170971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AC64E7B-D05E-4DD4-8E6F-0B37DD58597A}"/>
              </a:ext>
            </a:extLst>
          </p:cNvPr>
          <p:cNvSpPr txBox="1"/>
          <p:nvPr/>
        </p:nvSpPr>
        <p:spPr>
          <a:xfrm>
            <a:off x="5644468" y="2246375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4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75154C83-2B32-49EB-B3AC-29D6F836060C}"/>
              </a:ext>
            </a:extLst>
          </p:cNvPr>
          <p:cNvSpPr/>
          <p:nvPr/>
        </p:nvSpPr>
        <p:spPr>
          <a:xfrm>
            <a:off x="4854191" y="4955504"/>
            <a:ext cx="2769978" cy="16584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9" name="图形 148" descr="挖掘工具">
            <a:extLst>
              <a:ext uri="{FF2B5EF4-FFF2-40B4-BE49-F238E27FC236}">
                <a16:creationId xmlns:a16="http://schemas.microsoft.com/office/drawing/2014/main" id="{09D62428-CC40-4D89-82D9-D611E517D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689544"/>
            <a:ext cx="296088" cy="372059"/>
          </a:xfrm>
          <a:prstGeom prst="rect">
            <a:avLst/>
          </a:prstGeom>
        </p:spPr>
      </p:pic>
      <p:sp>
        <p:nvSpPr>
          <p:cNvPr id="150" name="文本框 149">
            <a:extLst>
              <a:ext uri="{FF2B5EF4-FFF2-40B4-BE49-F238E27FC236}">
                <a16:creationId xmlns:a16="http://schemas.microsoft.com/office/drawing/2014/main" id="{F9E33F74-3315-4954-B268-24FFB816382C}"/>
              </a:ext>
            </a:extLst>
          </p:cNvPr>
          <p:cNvSpPr txBox="1"/>
          <p:nvPr/>
        </p:nvSpPr>
        <p:spPr>
          <a:xfrm>
            <a:off x="6028894" y="6055358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</a:t>
            </a:r>
          </a:p>
        </p:txBody>
      </p:sp>
      <p:pic>
        <p:nvPicPr>
          <p:cNvPr id="151" name="图形 150" descr="挖掘工具">
            <a:extLst>
              <a:ext uri="{FF2B5EF4-FFF2-40B4-BE49-F238E27FC236}">
                <a16:creationId xmlns:a16="http://schemas.microsoft.com/office/drawing/2014/main" id="{94F80AC3-E8A7-4012-8EDC-C37885CCF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792" y="5689544"/>
            <a:ext cx="296088" cy="372059"/>
          </a:xfrm>
          <a:prstGeom prst="rect">
            <a:avLst/>
          </a:prstGeom>
        </p:spPr>
      </p:pic>
      <p:pic>
        <p:nvPicPr>
          <p:cNvPr id="152" name="图形 151" descr="挖掘工具">
            <a:extLst>
              <a:ext uri="{FF2B5EF4-FFF2-40B4-BE49-F238E27FC236}">
                <a16:creationId xmlns:a16="http://schemas.microsoft.com/office/drawing/2014/main" id="{F9D08EA8-599C-4481-B3F1-6F2715B99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6242" y="5693676"/>
            <a:ext cx="296088" cy="372059"/>
          </a:xfrm>
          <a:prstGeom prst="rect">
            <a:avLst/>
          </a:prstGeom>
        </p:spPr>
      </p:pic>
      <p:sp>
        <p:nvSpPr>
          <p:cNvPr id="153" name="文本框 152">
            <a:extLst>
              <a:ext uri="{FF2B5EF4-FFF2-40B4-BE49-F238E27FC236}">
                <a16:creationId xmlns:a16="http://schemas.microsoft.com/office/drawing/2014/main" id="{653561EB-E394-4915-9C9B-8CF6C0D74E80}"/>
              </a:ext>
            </a:extLst>
          </p:cNvPr>
          <p:cNvSpPr txBox="1"/>
          <p:nvPr/>
        </p:nvSpPr>
        <p:spPr>
          <a:xfrm>
            <a:off x="5350347" y="6042982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8E2F448-B3C1-4E68-8CE1-111646EE98AF}"/>
              </a:ext>
            </a:extLst>
          </p:cNvPr>
          <p:cNvSpPr txBox="1"/>
          <p:nvPr/>
        </p:nvSpPr>
        <p:spPr>
          <a:xfrm>
            <a:off x="6691740" y="6044999"/>
            <a:ext cx="85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88DFF13-C492-4732-9D45-0BC3F77BA5D1}"/>
              </a:ext>
            </a:extLst>
          </p:cNvPr>
          <p:cNvSpPr txBox="1"/>
          <p:nvPr/>
        </p:nvSpPr>
        <p:spPr>
          <a:xfrm>
            <a:off x="5644468" y="5120403"/>
            <a:ext cx="11894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 n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A818AE-9912-4F31-BB92-E81F0CD5D89D}"/>
              </a:ext>
            </a:extLst>
          </p:cNvPr>
          <p:cNvSpPr txBox="1"/>
          <p:nvPr/>
        </p:nvSpPr>
        <p:spPr>
          <a:xfrm>
            <a:off x="6042902" y="4191123"/>
            <a:ext cx="461665" cy="7818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......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A0A904-037A-4A6E-8EC7-23C1F207A0D5}"/>
              </a:ext>
            </a:extLst>
          </p:cNvPr>
          <p:cNvCxnSpPr>
            <a:stCxn id="73" idx="3"/>
            <a:endCxn id="115" idx="2"/>
          </p:cNvCxnSpPr>
          <p:nvPr/>
        </p:nvCxnSpPr>
        <p:spPr>
          <a:xfrm flipV="1">
            <a:off x="2267560" y="963094"/>
            <a:ext cx="2586631" cy="14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DB3D82-FB94-4312-859E-29A135B4D547}"/>
              </a:ext>
            </a:extLst>
          </p:cNvPr>
          <p:cNvCxnSpPr>
            <a:stCxn id="73" idx="3"/>
            <a:endCxn id="140" idx="2"/>
          </p:cNvCxnSpPr>
          <p:nvPr/>
        </p:nvCxnSpPr>
        <p:spPr>
          <a:xfrm>
            <a:off x="2267560" y="2399965"/>
            <a:ext cx="2586631" cy="51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A3AD81-62CE-4007-B7AB-0C0088A35D3C}"/>
              </a:ext>
            </a:extLst>
          </p:cNvPr>
          <p:cNvCxnSpPr>
            <a:stCxn id="73" idx="3"/>
            <a:endCxn id="148" idx="2"/>
          </p:cNvCxnSpPr>
          <p:nvPr/>
        </p:nvCxnSpPr>
        <p:spPr>
          <a:xfrm>
            <a:off x="2267560" y="2399965"/>
            <a:ext cx="2586631" cy="338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E4674E-130B-457D-9334-9B51D9D8AD07}"/>
              </a:ext>
            </a:extLst>
          </p:cNvPr>
          <p:cNvCxnSpPr/>
          <p:nvPr/>
        </p:nvCxnSpPr>
        <p:spPr>
          <a:xfrm>
            <a:off x="2348350" y="2432865"/>
            <a:ext cx="2702345" cy="175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CB27B30-62CA-4086-821F-5FBE842FB2CD}"/>
              </a:ext>
            </a:extLst>
          </p:cNvPr>
          <p:cNvCxnSpPr>
            <a:stCxn id="115" idx="6"/>
            <a:endCxn id="65" idx="1"/>
          </p:cNvCxnSpPr>
          <p:nvPr/>
        </p:nvCxnSpPr>
        <p:spPr>
          <a:xfrm>
            <a:off x="7624169" y="963094"/>
            <a:ext cx="2259788" cy="14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E1B05A-D66C-4581-A01E-0F265FFC6245}"/>
              </a:ext>
            </a:extLst>
          </p:cNvPr>
          <p:cNvCxnSpPr>
            <a:cxnSpLocks/>
            <a:stCxn id="140" idx="6"/>
            <a:endCxn id="65" idx="1"/>
          </p:cNvCxnSpPr>
          <p:nvPr/>
        </p:nvCxnSpPr>
        <p:spPr>
          <a:xfrm flipV="1">
            <a:off x="7624169" y="2399965"/>
            <a:ext cx="2259788" cy="51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2B85A7A-A472-48F1-81AB-2AF60DA89CAD}"/>
              </a:ext>
            </a:extLst>
          </p:cNvPr>
          <p:cNvCxnSpPr>
            <a:endCxn id="65" idx="1"/>
          </p:cNvCxnSpPr>
          <p:nvPr/>
        </p:nvCxnSpPr>
        <p:spPr>
          <a:xfrm flipV="1">
            <a:off x="7427664" y="2399965"/>
            <a:ext cx="2456293" cy="179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E10CC6-82A3-47B6-8A2F-4153C9823CD9}"/>
              </a:ext>
            </a:extLst>
          </p:cNvPr>
          <p:cNvCxnSpPr>
            <a:stCxn id="148" idx="6"/>
            <a:endCxn id="65" idx="1"/>
          </p:cNvCxnSpPr>
          <p:nvPr/>
        </p:nvCxnSpPr>
        <p:spPr>
          <a:xfrm flipV="1">
            <a:off x="7624169" y="2399965"/>
            <a:ext cx="2259788" cy="338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CBD729BC-3A15-4B23-807D-385CB191530B}"/>
              </a:ext>
            </a:extLst>
          </p:cNvPr>
          <p:cNvSpPr txBox="1"/>
          <p:nvPr/>
        </p:nvSpPr>
        <p:spPr>
          <a:xfrm>
            <a:off x="3544345" y="1668484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7B956F1-6D03-4884-9BEA-9018A6A10BC0}"/>
              </a:ext>
            </a:extLst>
          </p:cNvPr>
          <p:cNvSpPr txBox="1"/>
          <p:nvPr/>
        </p:nvSpPr>
        <p:spPr>
          <a:xfrm>
            <a:off x="3783115" y="2793924"/>
            <a:ext cx="44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8C59208-5C51-4DF6-9685-31D707064D50}"/>
              </a:ext>
            </a:extLst>
          </p:cNvPr>
          <p:cNvSpPr txBox="1"/>
          <p:nvPr/>
        </p:nvSpPr>
        <p:spPr>
          <a:xfrm>
            <a:off x="3649896" y="3489107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D3B044C-19D0-4A4C-9128-E18A22593B2C}"/>
              </a:ext>
            </a:extLst>
          </p:cNvPr>
          <p:cNvSpPr txBox="1"/>
          <p:nvPr/>
        </p:nvSpPr>
        <p:spPr>
          <a:xfrm>
            <a:off x="3437808" y="4460152"/>
            <a:ext cx="4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3B206BC-E151-44F2-BB12-02731325FC92}"/>
              </a:ext>
            </a:extLst>
          </p:cNvPr>
          <p:cNvSpPr txBox="1"/>
          <p:nvPr/>
        </p:nvSpPr>
        <p:spPr>
          <a:xfrm>
            <a:off x="8103336" y="1571556"/>
            <a:ext cx="59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9F7EE27-5D8C-4F9B-B859-38D4E760504B}"/>
              </a:ext>
            </a:extLst>
          </p:cNvPr>
          <p:cNvSpPr txBox="1"/>
          <p:nvPr/>
        </p:nvSpPr>
        <p:spPr>
          <a:xfrm>
            <a:off x="8186847" y="2718454"/>
            <a:ext cx="55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E597AF0-AC6E-47E4-ACA6-0851116664F3}"/>
              </a:ext>
            </a:extLst>
          </p:cNvPr>
          <p:cNvSpPr txBox="1"/>
          <p:nvPr/>
        </p:nvSpPr>
        <p:spPr>
          <a:xfrm>
            <a:off x="8414447" y="3362772"/>
            <a:ext cx="55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A86A2D2-E868-48C2-9132-12102C9D1C09}"/>
              </a:ext>
            </a:extLst>
          </p:cNvPr>
          <p:cNvSpPr txBox="1"/>
          <p:nvPr/>
        </p:nvSpPr>
        <p:spPr>
          <a:xfrm>
            <a:off x="8754063" y="3970417"/>
            <a:ext cx="55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desktop-application_73465">
            <a:extLst>
              <a:ext uri="{FF2B5EF4-FFF2-40B4-BE49-F238E27FC236}">
                <a16:creationId xmlns:a16="http://schemas.microsoft.com/office/drawing/2014/main" id="{EB3B6E6A-F57F-48D9-9766-024CABF19A99}"/>
              </a:ext>
            </a:extLst>
          </p:cNvPr>
          <p:cNvSpPr>
            <a:spLocks noChangeAspect="1"/>
          </p:cNvSpPr>
          <p:nvPr/>
        </p:nvSpPr>
        <p:spPr bwMode="auto">
          <a:xfrm>
            <a:off x="11523686" y="2085300"/>
            <a:ext cx="576101" cy="609684"/>
          </a:xfrm>
          <a:custGeom>
            <a:avLst/>
            <a:gdLst>
              <a:gd name="connsiteX0" fmla="*/ 466554 w 572568"/>
              <a:gd name="connsiteY0" fmla="*/ 390739 h 605945"/>
              <a:gd name="connsiteX1" fmla="*/ 444429 w 572568"/>
              <a:gd name="connsiteY1" fmla="*/ 412831 h 605945"/>
              <a:gd name="connsiteX2" fmla="*/ 466554 w 572568"/>
              <a:gd name="connsiteY2" fmla="*/ 435014 h 605945"/>
              <a:gd name="connsiteX3" fmla="*/ 488679 w 572568"/>
              <a:gd name="connsiteY3" fmla="*/ 412831 h 605945"/>
              <a:gd name="connsiteX4" fmla="*/ 466554 w 572568"/>
              <a:gd name="connsiteY4" fmla="*/ 390739 h 605945"/>
              <a:gd name="connsiteX5" fmla="*/ 117511 w 572568"/>
              <a:gd name="connsiteY5" fmla="*/ 286354 h 605945"/>
              <a:gd name="connsiteX6" fmla="*/ 266505 w 572568"/>
              <a:gd name="connsiteY6" fmla="*/ 286354 h 605945"/>
              <a:gd name="connsiteX7" fmla="*/ 281626 w 572568"/>
              <a:gd name="connsiteY7" fmla="*/ 301455 h 605945"/>
              <a:gd name="connsiteX8" fmla="*/ 266505 w 572568"/>
              <a:gd name="connsiteY8" fmla="*/ 316556 h 605945"/>
              <a:gd name="connsiteX9" fmla="*/ 117511 w 572568"/>
              <a:gd name="connsiteY9" fmla="*/ 316556 h 605945"/>
              <a:gd name="connsiteX10" fmla="*/ 102390 w 572568"/>
              <a:gd name="connsiteY10" fmla="*/ 301455 h 605945"/>
              <a:gd name="connsiteX11" fmla="*/ 117511 w 572568"/>
              <a:gd name="connsiteY11" fmla="*/ 286354 h 605945"/>
              <a:gd name="connsiteX12" fmla="*/ 348387 w 572568"/>
              <a:gd name="connsiteY12" fmla="*/ 237874 h 605945"/>
              <a:gd name="connsiteX13" fmla="*/ 348387 w 572568"/>
              <a:gd name="connsiteY13" fmla="*/ 324766 h 605945"/>
              <a:gd name="connsiteX14" fmla="*/ 464809 w 572568"/>
              <a:gd name="connsiteY14" fmla="*/ 324766 h 605945"/>
              <a:gd name="connsiteX15" fmla="*/ 464809 w 572568"/>
              <a:gd name="connsiteY15" fmla="*/ 237874 h 605945"/>
              <a:gd name="connsiteX16" fmla="*/ 117511 w 572568"/>
              <a:gd name="connsiteY16" fmla="*/ 225809 h 605945"/>
              <a:gd name="connsiteX17" fmla="*/ 266505 w 572568"/>
              <a:gd name="connsiteY17" fmla="*/ 225809 h 605945"/>
              <a:gd name="connsiteX18" fmla="*/ 281626 w 572568"/>
              <a:gd name="connsiteY18" fmla="*/ 240992 h 605945"/>
              <a:gd name="connsiteX19" fmla="*/ 266505 w 572568"/>
              <a:gd name="connsiteY19" fmla="*/ 256082 h 605945"/>
              <a:gd name="connsiteX20" fmla="*/ 117511 w 572568"/>
              <a:gd name="connsiteY20" fmla="*/ 256082 h 605945"/>
              <a:gd name="connsiteX21" fmla="*/ 102390 w 572568"/>
              <a:gd name="connsiteY21" fmla="*/ 240992 h 605945"/>
              <a:gd name="connsiteX22" fmla="*/ 117511 w 572568"/>
              <a:gd name="connsiteY22" fmla="*/ 225809 h 605945"/>
              <a:gd name="connsiteX23" fmla="*/ 338340 w 572568"/>
              <a:gd name="connsiteY23" fmla="*/ 217624 h 605945"/>
              <a:gd name="connsiteX24" fmla="*/ 474856 w 572568"/>
              <a:gd name="connsiteY24" fmla="*/ 217624 h 605945"/>
              <a:gd name="connsiteX25" fmla="*/ 484996 w 572568"/>
              <a:gd name="connsiteY25" fmla="*/ 227749 h 605945"/>
              <a:gd name="connsiteX26" fmla="*/ 484996 w 572568"/>
              <a:gd name="connsiteY26" fmla="*/ 334891 h 605945"/>
              <a:gd name="connsiteX27" fmla="*/ 474856 w 572568"/>
              <a:gd name="connsiteY27" fmla="*/ 344924 h 605945"/>
              <a:gd name="connsiteX28" fmla="*/ 338340 w 572568"/>
              <a:gd name="connsiteY28" fmla="*/ 344924 h 605945"/>
              <a:gd name="connsiteX29" fmla="*/ 328200 w 572568"/>
              <a:gd name="connsiteY29" fmla="*/ 334891 h 605945"/>
              <a:gd name="connsiteX30" fmla="*/ 328200 w 572568"/>
              <a:gd name="connsiteY30" fmla="*/ 227749 h 605945"/>
              <a:gd name="connsiteX31" fmla="*/ 338340 w 572568"/>
              <a:gd name="connsiteY31" fmla="*/ 217624 h 605945"/>
              <a:gd name="connsiteX32" fmla="*/ 117515 w 572568"/>
              <a:gd name="connsiteY32" fmla="*/ 165335 h 605945"/>
              <a:gd name="connsiteX33" fmla="*/ 205956 w 572568"/>
              <a:gd name="connsiteY33" fmla="*/ 165335 h 605945"/>
              <a:gd name="connsiteX34" fmla="*/ 221081 w 572568"/>
              <a:gd name="connsiteY34" fmla="*/ 180425 h 605945"/>
              <a:gd name="connsiteX35" fmla="*/ 205956 w 572568"/>
              <a:gd name="connsiteY35" fmla="*/ 195608 h 605945"/>
              <a:gd name="connsiteX36" fmla="*/ 117515 w 572568"/>
              <a:gd name="connsiteY36" fmla="*/ 195608 h 605945"/>
              <a:gd name="connsiteX37" fmla="*/ 102390 w 572568"/>
              <a:gd name="connsiteY37" fmla="*/ 180425 h 605945"/>
              <a:gd name="connsiteX38" fmla="*/ 117515 w 572568"/>
              <a:gd name="connsiteY38" fmla="*/ 165335 h 605945"/>
              <a:gd name="connsiteX39" fmla="*/ 117517 w 572568"/>
              <a:gd name="connsiteY39" fmla="*/ 104860 h 605945"/>
              <a:gd name="connsiteX40" fmla="*/ 185680 w 572568"/>
              <a:gd name="connsiteY40" fmla="*/ 104860 h 605945"/>
              <a:gd name="connsiteX41" fmla="*/ 200899 w 572568"/>
              <a:gd name="connsiteY41" fmla="*/ 119950 h 605945"/>
              <a:gd name="connsiteX42" fmla="*/ 185680 w 572568"/>
              <a:gd name="connsiteY42" fmla="*/ 135133 h 605945"/>
              <a:gd name="connsiteX43" fmla="*/ 117517 w 572568"/>
              <a:gd name="connsiteY43" fmla="*/ 135133 h 605945"/>
              <a:gd name="connsiteX44" fmla="*/ 102390 w 572568"/>
              <a:gd name="connsiteY44" fmla="*/ 119950 h 605945"/>
              <a:gd name="connsiteX45" fmla="*/ 117517 w 572568"/>
              <a:gd name="connsiteY45" fmla="*/ 104860 h 605945"/>
              <a:gd name="connsiteX46" fmla="*/ 348387 w 572568"/>
              <a:gd name="connsiteY46" fmla="*/ 96651 h 605945"/>
              <a:gd name="connsiteX47" fmla="*/ 348387 w 572568"/>
              <a:gd name="connsiteY47" fmla="*/ 183635 h 605945"/>
              <a:gd name="connsiteX48" fmla="*/ 464809 w 572568"/>
              <a:gd name="connsiteY48" fmla="*/ 183635 h 605945"/>
              <a:gd name="connsiteX49" fmla="*/ 464809 w 572568"/>
              <a:gd name="connsiteY49" fmla="*/ 96651 h 605945"/>
              <a:gd name="connsiteX50" fmla="*/ 338340 w 572568"/>
              <a:gd name="connsiteY50" fmla="*/ 76493 h 605945"/>
              <a:gd name="connsiteX51" fmla="*/ 474856 w 572568"/>
              <a:gd name="connsiteY51" fmla="*/ 76493 h 605945"/>
              <a:gd name="connsiteX52" fmla="*/ 484996 w 572568"/>
              <a:gd name="connsiteY52" fmla="*/ 86526 h 605945"/>
              <a:gd name="connsiteX53" fmla="*/ 484996 w 572568"/>
              <a:gd name="connsiteY53" fmla="*/ 193668 h 605945"/>
              <a:gd name="connsiteX54" fmla="*/ 474856 w 572568"/>
              <a:gd name="connsiteY54" fmla="*/ 203793 h 605945"/>
              <a:gd name="connsiteX55" fmla="*/ 338340 w 572568"/>
              <a:gd name="connsiteY55" fmla="*/ 203793 h 605945"/>
              <a:gd name="connsiteX56" fmla="*/ 328200 w 572568"/>
              <a:gd name="connsiteY56" fmla="*/ 193668 h 605945"/>
              <a:gd name="connsiteX57" fmla="*/ 328200 w 572568"/>
              <a:gd name="connsiteY57" fmla="*/ 86526 h 605945"/>
              <a:gd name="connsiteX58" fmla="*/ 338340 w 572568"/>
              <a:gd name="connsiteY58" fmla="*/ 76493 h 605945"/>
              <a:gd name="connsiteX59" fmla="*/ 88683 w 572568"/>
              <a:gd name="connsiteY59" fmla="*/ 56793 h 605945"/>
              <a:gd name="connsiteX60" fmla="*/ 61673 w 572568"/>
              <a:gd name="connsiteY60" fmla="*/ 83855 h 605945"/>
              <a:gd name="connsiteX61" fmla="*/ 61673 w 572568"/>
              <a:gd name="connsiteY61" fmla="*/ 337628 h 605945"/>
              <a:gd name="connsiteX62" fmla="*/ 88683 w 572568"/>
              <a:gd name="connsiteY62" fmla="*/ 364598 h 605945"/>
              <a:gd name="connsiteX63" fmla="*/ 483885 w 572568"/>
              <a:gd name="connsiteY63" fmla="*/ 364598 h 605945"/>
              <a:gd name="connsiteX64" fmla="*/ 510896 w 572568"/>
              <a:gd name="connsiteY64" fmla="*/ 337628 h 605945"/>
              <a:gd name="connsiteX65" fmla="*/ 510896 w 572568"/>
              <a:gd name="connsiteY65" fmla="*/ 83855 h 605945"/>
              <a:gd name="connsiteX66" fmla="*/ 483885 w 572568"/>
              <a:gd name="connsiteY66" fmla="*/ 56793 h 605945"/>
              <a:gd name="connsiteX67" fmla="*/ 71076 w 572568"/>
              <a:gd name="connsiteY67" fmla="*/ 0 h 605945"/>
              <a:gd name="connsiteX68" fmla="*/ 501492 w 572568"/>
              <a:gd name="connsiteY68" fmla="*/ 0 h 605945"/>
              <a:gd name="connsiteX69" fmla="*/ 572568 w 572568"/>
              <a:gd name="connsiteY69" fmla="*/ 70968 h 605945"/>
              <a:gd name="connsiteX70" fmla="*/ 572568 w 572568"/>
              <a:gd name="connsiteY70" fmla="*/ 398655 h 605945"/>
              <a:gd name="connsiteX71" fmla="*/ 501492 w 572568"/>
              <a:gd name="connsiteY71" fmla="*/ 469623 h 605945"/>
              <a:gd name="connsiteX72" fmla="*/ 351414 w 572568"/>
              <a:gd name="connsiteY72" fmla="*/ 469623 h 605945"/>
              <a:gd name="connsiteX73" fmla="*/ 351414 w 572568"/>
              <a:gd name="connsiteY73" fmla="*/ 517488 h 605945"/>
              <a:gd name="connsiteX74" fmla="*/ 417419 w 572568"/>
              <a:gd name="connsiteY74" fmla="*/ 517488 h 605945"/>
              <a:gd name="connsiteX75" fmla="*/ 444429 w 572568"/>
              <a:gd name="connsiteY75" fmla="*/ 544458 h 605945"/>
              <a:gd name="connsiteX76" fmla="*/ 444429 w 572568"/>
              <a:gd name="connsiteY76" fmla="*/ 578975 h 605945"/>
              <a:gd name="connsiteX77" fmla="*/ 417419 w 572568"/>
              <a:gd name="connsiteY77" fmla="*/ 605945 h 605945"/>
              <a:gd name="connsiteX78" fmla="*/ 155149 w 572568"/>
              <a:gd name="connsiteY78" fmla="*/ 605945 h 605945"/>
              <a:gd name="connsiteX79" fmla="*/ 128139 w 572568"/>
              <a:gd name="connsiteY79" fmla="*/ 578975 h 605945"/>
              <a:gd name="connsiteX80" fmla="*/ 128139 w 572568"/>
              <a:gd name="connsiteY80" fmla="*/ 544458 h 605945"/>
              <a:gd name="connsiteX81" fmla="*/ 155149 w 572568"/>
              <a:gd name="connsiteY81" fmla="*/ 517488 h 605945"/>
              <a:gd name="connsiteX82" fmla="*/ 221154 w 572568"/>
              <a:gd name="connsiteY82" fmla="*/ 517488 h 605945"/>
              <a:gd name="connsiteX83" fmla="*/ 221154 w 572568"/>
              <a:gd name="connsiteY83" fmla="*/ 469623 h 605945"/>
              <a:gd name="connsiteX84" fmla="*/ 71076 w 572568"/>
              <a:gd name="connsiteY84" fmla="*/ 469623 h 605945"/>
              <a:gd name="connsiteX85" fmla="*/ 0 w 572568"/>
              <a:gd name="connsiteY85" fmla="*/ 398655 h 605945"/>
              <a:gd name="connsiteX86" fmla="*/ 0 w 572568"/>
              <a:gd name="connsiteY86" fmla="*/ 70968 h 605945"/>
              <a:gd name="connsiteX87" fmla="*/ 71076 w 572568"/>
              <a:gd name="connsiteY87" fmla="*/ 0 h 60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72568" h="605945">
                <a:moveTo>
                  <a:pt x="466554" y="390739"/>
                </a:moveTo>
                <a:cubicBezTo>
                  <a:pt x="454385" y="390739"/>
                  <a:pt x="444429" y="400588"/>
                  <a:pt x="444429" y="412831"/>
                </a:cubicBezTo>
                <a:cubicBezTo>
                  <a:pt x="444429" y="425073"/>
                  <a:pt x="454385" y="435014"/>
                  <a:pt x="466554" y="435014"/>
                </a:cubicBezTo>
                <a:cubicBezTo>
                  <a:pt x="478815" y="435014"/>
                  <a:pt x="488679" y="425073"/>
                  <a:pt x="488679" y="412831"/>
                </a:cubicBezTo>
                <a:cubicBezTo>
                  <a:pt x="488679" y="400588"/>
                  <a:pt x="478815" y="390739"/>
                  <a:pt x="466554" y="390739"/>
                </a:cubicBezTo>
                <a:close/>
                <a:moveTo>
                  <a:pt x="117511" y="286354"/>
                </a:moveTo>
                <a:lnTo>
                  <a:pt x="266505" y="286354"/>
                </a:lnTo>
                <a:cubicBezTo>
                  <a:pt x="274895" y="286354"/>
                  <a:pt x="281626" y="293076"/>
                  <a:pt x="281626" y="301455"/>
                </a:cubicBezTo>
                <a:cubicBezTo>
                  <a:pt x="281626" y="309834"/>
                  <a:pt x="274895" y="316556"/>
                  <a:pt x="266505" y="316556"/>
                </a:cubicBezTo>
                <a:lnTo>
                  <a:pt x="117511" y="316556"/>
                </a:lnTo>
                <a:cubicBezTo>
                  <a:pt x="109121" y="316556"/>
                  <a:pt x="102390" y="309834"/>
                  <a:pt x="102390" y="301455"/>
                </a:cubicBezTo>
                <a:cubicBezTo>
                  <a:pt x="102390" y="293076"/>
                  <a:pt x="109121" y="286354"/>
                  <a:pt x="117511" y="286354"/>
                </a:cubicBezTo>
                <a:close/>
                <a:moveTo>
                  <a:pt x="348387" y="237874"/>
                </a:moveTo>
                <a:lnTo>
                  <a:pt x="348387" y="324766"/>
                </a:lnTo>
                <a:lnTo>
                  <a:pt x="464809" y="324766"/>
                </a:lnTo>
                <a:lnTo>
                  <a:pt x="464809" y="237874"/>
                </a:lnTo>
                <a:close/>
                <a:moveTo>
                  <a:pt x="117511" y="225809"/>
                </a:moveTo>
                <a:lnTo>
                  <a:pt x="266505" y="225809"/>
                </a:lnTo>
                <a:cubicBezTo>
                  <a:pt x="274895" y="225809"/>
                  <a:pt x="281626" y="232618"/>
                  <a:pt x="281626" y="240992"/>
                </a:cubicBezTo>
                <a:cubicBezTo>
                  <a:pt x="281626" y="249273"/>
                  <a:pt x="274895" y="256082"/>
                  <a:pt x="266505" y="256082"/>
                </a:cubicBezTo>
                <a:lnTo>
                  <a:pt x="117511" y="256082"/>
                </a:lnTo>
                <a:cubicBezTo>
                  <a:pt x="109121" y="256082"/>
                  <a:pt x="102390" y="249273"/>
                  <a:pt x="102390" y="240992"/>
                </a:cubicBezTo>
                <a:cubicBezTo>
                  <a:pt x="102390" y="232618"/>
                  <a:pt x="109121" y="225809"/>
                  <a:pt x="117511" y="225809"/>
                </a:cubicBezTo>
                <a:close/>
                <a:moveTo>
                  <a:pt x="338340" y="217624"/>
                </a:moveTo>
                <a:lnTo>
                  <a:pt x="474856" y="217624"/>
                </a:lnTo>
                <a:cubicBezTo>
                  <a:pt x="480479" y="217624"/>
                  <a:pt x="484996" y="222134"/>
                  <a:pt x="484996" y="227749"/>
                </a:cubicBezTo>
                <a:lnTo>
                  <a:pt x="484996" y="334891"/>
                </a:lnTo>
                <a:cubicBezTo>
                  <a:pt x="484996" y="340414"/>
                  <a:pt x="480479" y="344924"/>
                  <a:pt x="474856" y="344924"/>
                </a:cubicBezTo>
                <a:lnTo>
                  <a:pt x="338340" y="344924"/>
                </a:lnTo>
                <a:cubicBezTo>
                  <a:pt x="332717" y="344924"/>
                  <a:pt x="328200" y="340414"/>
                  <a:pt x="328200" y="334891"/>
                </a:cubicBezTo>
                <a:lnTo>
                  <a:pt x="328200" y="227749"/>
                </a:lnTo>
                <a:cubicBezTo>
                  <a:pt x="328200" y="222134"/>
                  <a:pt x="332717" y="217624"/>
                  <a:pt x="338340" y="217624"/>
                </a:cubicBezTo>
                <a:close/>
                <a:moveTo>
                  <a:pt x="117515" y="165335"/>
                </a:moveTo>
                <a:lnTo>
                  <a:pt x="205956" y="165335"/>
                </a:lnTo>
                <a:cubicBezTo>
                  <a:pt x="214256" y="165335"/>
                  <a:pt x="221081" y="172144"/>
                  <a:pt x="221081" y="180425"/>
                </a:cubicBezTo>
                <a:cubicBezTo>
                  <a:pt x="221081" y="188799"/>
                  <a:pt x="214256" y="195608"/>
                  <a:pt x="205956" y="195608"/>
                </a:cubicBezTo>
                <a:lnTo>
                  <a:pt x="117515" y="195608"/>
                </a:lnTo>
                <a:cubicBezTo>
                  <a:pt x="109122" y="195608"/>
                  <a:pt x="102390" y="188799"/>
                  <a:pt x="102390" y="180425"/>
                </a:cubicBezTo>
                <a:cubicBezTo>
                  <a:pt x="102390" y="172144"/>
                  <a:pt x="109122" y="165335"/>
                  <a:pt x="117515" y="165335"/>
                </a:cubicBezTo>
                <a:close/>
                <a:moveTo>
                  <a:pt x="117517" y="104860"/>
                </a:moveTo>
                <a:lnTo>
                  <a:pt x="185680" y="104860"/>
                </a:lnTo>
                <a:cubicBezTo>
                  <a:pt x="194073" y="104860"/>
                  <a:pt x="200899" y="111577"/>
                  <a:pt x="200899" y="119950"/>
                </a:cubicBezTo>
                <a:cubicBezTo>
                  <a:pt x="200899" y="128324"/>
                  <a:pt x="194073" y="135133"/>
                  <a:pt x="185680" y="135133"/>
                </a:cubicBezTo>
                <a:lnTo>
                  <a:pt x="117517" y="135133"/>
                </a:lnTo>
                <a:cubicBezTo>
                  <a:pt x="109123" y="135133"/>
                  <a:pt x="102390" y="128324"/>
                  <a:pt x="102390" y="119950"/>
                </a:cubicBezTo>
                <a:cubicBezTo>
                  <a:pt x="102390" y="111669"/>
                  <a:pt x="109123" y="104860"/>
                  <a:pt x="117517" y="104860"/>
                </a:cubicBezTo>
                <a:close/>
                <a:moveTo>
                  <a:pt x="348387" y="96651"/>
                </a:moveTo>
                <a:lnTo>
                  <a:pt x="348387" y="183635"/>
                </a:lnTo>
                <a:lnTo>
                  <a:pt x="464809" y="183635"/>
                </a:lnTo>
                <a:lnTo>
                  <a:pt x="464809" y="96651"/>
                </a:lnTo>
                <a:close/>
                <a:moveTo>
                  <a:pt x="338340" y="76493"/>
                </a:moveTo>
                <a:lnTo>
                  <a:pt x="474856" y="76493"/>
                </a:lnTo>
                <a:cubicBezTo>
                  <a:pt x="480479" y="76493"/>
                  <a:pt x="484996" y="81003"/>
                  <a:pt x="484996" y="86526"/>
                </a:cubicBezTo>
                <a:lnTo>
                  <a:pt x="484996" y="193668"/>
                </a:lnTo>
                <a:cubicBezTo>
                  <a:pt x="484996" y="199283"/>
                  <a:pt x="480479" y="203793"/>
                  <a:pt x="474856" y="203793"/>
                </a:cubicBezTo>
                <a:lnTo>
                  <a:pt x="338340" y="203793"/>
                </a:lnTo>
                <a:cubicBezTo>
                  <a:pt x="332717" y="203793"/>
                  <a:pt x="328200" y="199283"/>
                  <a:pt x="328200" y="193668"/>
                </a:cubicBezTo>
                <a:lnTo>
                  <a:pt x="328200" y="86526"/>
                </a:lnTo>
                <a:cubicBezTo>
                  <a:pt x="328200" y="81003"/>
                  <a:pt x="332717" y="76493"/>
                  <a:pt x="338340" y="76493"/>
                </a:cubicBezTo>
                <a:close/>
                <a:moveTo>
                  <a:pt x="88683" y="56793"/>
                </a:moveTo>
                <a:cubicBezTo>
                  <a:pt x="73749" y="56793"/>
                  <a:pt x="61673" y="68943"/>
                  <a:pt x="61673" y="83855"/>
                </a:cubicBezTo>
                <a:lnTo>
                  <a:pt x="61673" y="337628"/>
                </a:lnTo>
                <a:cubicBezTo>
                  <a:pt x="61673" y="352540"/>
                  <a:pt x="73749" y="364598"/>
                  <a:pt x="88683" y="364598"/>
                </a:cubicBezTo>
                <a:lnTo>
                  <a:pt x="483885" y="364598"/>
                </a:lnTo>
                <a:cubicBezTo>
                  <a:pt x="498819" y="364598"/>
                  <a:pt x="510896" y="352540"/>
                  <a:pt x="510896" y="337628"/>
                </a:cubicBezTo>
                <a:lnTo>
                  <a:pt x="510896" y="83855"/>
                </a:lnTo>
                <a:cubicBezTo>
                  <a:pt x="510896" y="68943"/>
                  <a:pt x="498819" y="56793"/>
                  <a:pt x="483885" y="56793"/>
                </a:cubicBezTo>
                <a:close/>
                <a:moveTo>
                  <a:pt x="71076" y="0"/>
                </a:moveTo>
                <a:lnTo>
                  <a:pt x="501492" y="0"/>
                </a:lnTo>
                <a:cubicBezTo>
                  <a:pt x="540764" y="0"/>
                  <a:pt x="572568" y="31756"/>
                  <a:pt x="572568" y="70968"/>
                </a:cubicBezTo>
                <a:lnTo>
                  <a:pt x="572568" y="398655"/>
                </a:lnTo>
                <a:cubicBezTo>
                  <a:pt x="572568" y="437775"/>
                  <a:pt x="540764" y="469623"/>
                  <a:pt x="501492" y="469623"/>
                </a:cubicBezTo>
                <a:lnTo>
                  <a:pt x="351414" y="469623"/>
                </a:lnTo>
                <a:lnTo>
                  <a:pt x="351414" y="517488"/>
                </a:lnTo>
                <a:lnTo>
                  <a:pt x="417419" y="517488"/>
                </a:lnTo>
                <a:cubicBezTo>
                  <a:pt x="432353" y="517488"/>
                  <a:pt x="444429" y="529546"/>
                  <a:pt x="444429" y="544458"/>
                </a:cubicBezTo>
                <a:lnTo>
                  <a:pt x="444429" y="578975"/>
                </a:lnTo>
                <a:cubicBezTo>
                  <a:pt x="444429" y="593887"/>
                  <a:pt x="432353" y="605945"/>
                  <a:pt x="417419" y="605945"/>
                </a:cubicBezTo>
                <a:lnTo>
                  <a:pt x="155149" y="605945"/>
                </a:lnTo>
                <a:cubicBezTo>
                  <a:pt x="140215" y="605945"/>
                  <a:pt x="128139" y="593887"/>
                  <a:pt x="128139" y="578975"/>
                </a:cubicBezTo>
                <a:lnTo>
                  <a:pt x="128139" y="544458"/>
                </a:lnTo>
                <a:cubicBezTo>
                  <a:pt x="128139" y="529546"/>
                  <a:pt x="140215" y="517488"/>
                  <a:pt x="155149" y="517488"/>
                </a:cubicBezTo>
                <a:lnTo>
                  <a:pt x="221154" y="517488"/>
                </a:lnTo>
                <a:lnTo>
                  <a:pt x="221154" y="469623"/>
                </a:lnTo>
                <a:lnTo>
                  <a:pt x="71076" y="469623"/>
                </a:lnTo>
                <a:cubicBezTo>
                  <a:pt x="31804" y="469623"/>
                  <a:pt x="0" y="437775"/>
                  <a:pt x="0" y="398655"/>
                </a:cubicBezTo>
                <a:lnTo>
                  <a:pt x="0" y="70968"/>
                </a:lnTo>
                <a:cubicBezTo>
                  <a:pt x="0" y="31756"/>
                  <a:pt x="31804" y="0"/>
                  <a:pt x="710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34EF7B7-27FB-44BE-8ED7-1279C7AF53B0}"/>
              </a:ext>
            </a:extLst>
          </p:cNvPr>
          <p:cNvSpPr txBox="1"/>
          <p:nvPr/>
        </p:nvSpPr>
        <p:spPr>
          <a:xfrm>
            <a:off x="11085418" y="2120857"/>
            <a:ext cx="48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zh-CN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305CDBEC-2F90-4139-91B9-A44937116A86}"/>
              </a:ext>
            </a:extLst>
          </p:cNvPr>
          <p:cNvCxnSpPr>
            <a:cxnSpLocks/>
          </p:cNvCxnSpPr>
          <p:nvPr/>
        </p:nvCxnSpPr>
        <p:spPr>
          <a:xfrm>
            <a:off x="11015008" y="2400240"/>
            <a:ext cx="540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4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E1D55E-835E-4F97-8460-E28DE4D5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4" y="1052200"/>
            <a:ext cx="7001852" cy="44678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977BEB1-52A8-42B5-8936-605176CE331A}"/>
              </a:ext>
            </a:extLst>
          </p:cNvPr>
          <p:cNvSpPr/>
          <p:nvPr/>
        </p:nvSpPr>
        <p:spPr>
          <a:xfrm>
            <a:off x="1600199" y="3564887"/>
            <a:ext cx="5743575" cy="1330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126DD9-5050-4149-AA1C-324084ACC546}"/>
              </a:ext>
            </a:extLst>
          </p:cNvPr>
          <p:cNvSpPr/>
          <p:nvPr/>
        </p:nvSpPr>
        <p:spPr>
          <a:xfrm>
            <a:off x="1600199" y="2133600"/>
            <a:ext cx="1495426" cy="1330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B39242-2396-43E9-A1A1-9423D3E9E033}"/>
              </a:ext>
            </a:extLst>
          </p:cNvPr>
          <p:cNvSpPr/>
          <p:nvPr/>
        </p:nvSpPr>
        <p:spPr>
          <a:xfrm>
            <a:off x="1600199" y="3564887"/>
            <a:ext cx="1495426" cy="1330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80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454134-F429-4E6F-9764-9CDC502D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151"/>
            <a:ext cx="12192000" cy="34630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D84C4E-47E0-495C-AC39-EC328BF20FB6}"/>
              </a:ext>
            </a:extLst>
          </p:cNvPr>
          <p:cNvSpPr/>
          <p:nvPr/>
        </p:nvSpPr>
        <p:spPr>
          <a:xfrm>
            <a:off x="1990724" y="863280"/>
            <a:ext cx="1390651" cy="2070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23B6C0-2FED-4057-872B-062B064D777D}"/>
              </a:ext>
            </a:extLst>
          </p:cNvPr>
          <p:cNvSpPr/>
          <p:nvPr/>
        </p:nvSpPr>
        <p:spPr>
          <a:xfrm>
            <a:off x="6096000" y="621662"/>
            <a:ext cx="876300" cy="114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14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B5B770A-64EF-48CA-841E-BA675D5F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28" t="-1304" r="18724" b="69143"/>
          <a:stretch/>
        </p:blipFill>
        <p:spPr>
          <a:xfrm>
            <a:off x="476249" y="382279"/>
            <a:ext cx="1276350" cy="1172070"/>
          </a:xfrm>
          <a:custGeom>
            <a:avLst/>
            <a:gdLst>
              <a:gd name="connsiteX0" fmla="*/ 0 w 1276350"/>
              <a:gd name="connsiteY0" fmla="*/ 0 h 1172070"/>
              <a:gd name="connsiteX1" fmla="*/ 1276350 w 1276350"/>
              <a:gd name="connsiteY1" fmla="*/ 0 h 1172070"/>
              <a:gd name="connsiteX2" fmla="*/ 1276350 w 1276350"/>
              <a:gd name="connsiteY2" fmla="*/ 1172070 h 1172070"/>
              <a:gd name="connsiteX3" fmla="*/ 0 w 1276350"/>
              <a:gd name="connsiteY3" fmla="*/ 1172070 h 11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1172070">
                <a:moveTo>
                  <a:pt x="0" y="0"/>
                </a:moveTo>
                <a:lnTo>
                  <a:pt x="1276350" y="0"/>
                </a:lnTo>
                <a:lnTo>
                  <a:pt x="1276350" y="1172070"/>
                </a:lnTo>
                <a:lnTo>
                  <a:pt x="0" y="1172070"/>
                </a:lnTo>
                <a:close/>
              </a:path>
            </a:pathLst>
          </a:cu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3120E7-9F87-43EC-A9EF-4BF65A316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76" t="-1304" r="8776" b="69143"/>
          <a:stretch/>
        </p:blipFill>
        <p:spPr>
          <a:xfrm>
            <a:off x="1752599" y="382279"/>
            <a:ext cx="1276351" cy="1172070"/>
          </a:xfrm>
          <a:custGeom>
            <a:avLst/>
            <a:gdLst>
              <a:gd name="connsiteX0" fmla="*/ 0 w 1276351"/>
              <a:gd name="connsiteY0" fmla="*/ 0 h 1172070"/>
              <a:gd name="connsiteX1" fmla="*/ 1276351 w 1276351"/>
              <a:gd name="connsiteY1" fmla="*/ 0 h 1172070"/>
              <a:gd name="connsiteX2" fmla="*/ 1276351 w 1276351"/>
              <a:gd name="connsiteY2" fmla="*/ 1172070 h 1172070"/>
              <a:gd name="connsiteX3" fmla="*/ 0 w 1276351"/>
              <a:gd name="connsiteY3" fmla="*/ 1172070 h 11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1" h="1172070">
                <a:moveTo>
                  <a:pt x="0" y="0"/>
                </a:moveTo>
                <a:lnTo>
                  <a:pt x="1276351" y="0"/>
                </a:lnTo>
                <a:lnTo>
                  <a:pt x="1276351" y="1172070"/>
                </a:lnTo>
                <a:lnTo>
                  <a:pt x="0" y="1172070"/>
                </a:lnTo>
                <a:close/>
              </a:path>
            </a:pathLst>
          </a:cu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F8921B-2642-40EA-8B4A-53EC4DD64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24" t="-1304" r="-1172" b="69143"/>
          <a:stretch/>
        </p:blipFill>
        <p:spPr>
          <a:xfrm>
            <a:off x="3028950" y="382279"/>
            <a:ext cx="1276350" cy="1172070"/>
          </a:xfrm>
          <a:custGeom>
            <a:avLst/>
            <a:gdLst>
              <a:gd name="connsiteX0" fmla="*/ 0 w 1276350"/>
              <a:gd name="connsiteY0" fmla="*/ 0 h 1172070"/>
              <a:gd name="connsiteX1" fmla="*/ 1276350 w 1276350"/>
              <a:gd name="connsiteY1" fmla="*/ 0 h 1172070"/>
              <a:gd name="connsiteX2" fmla="*/ 1276350 w 1276350"/>
              <a:gd name="connsiteY2" fmla="*/ 1172070 h 1172070"/>
              <a:gd name="connsiteX3" fmla="*/ 0 w 1276350"/>
              <a:gd name="connsiteY3" fmla="*/ 1172070 h 11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1172070">
                <a:moveTo>
                  <a:pt x="0" y="0"/>
                </a:moveTo>
                <a:lnTo>
                  <a:pt x="1276350" y="0"/>
                </a:lnTo>
                <a:lnTo>
                  <a:pt x="1276350" y="1172070"/>
                </a:lnTo>
                <a:lnTo>
                  <a:pt x="0" y="1172070"/>
                </a:lnTo>
                <a:close/>
              </a:path>
            </a:pathLst>
          </a:cu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83C9011-725C-4EC7-BBFC-F7A36D41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28" t="30857" r="18724" b="36983"/>
          <a:stretch/>
        </p:blipFill>
        <p:spPr>
          <a:xfrm>
            <a:off x="476249" y="1554349"/>
            <a:ext cx="1276350" cy="1172070"/>
          </a:xfrm>
          <a:custGeom>
            <a:avLst/>
            <a:gdLst>
              <a:gd name="connsiteX0" fmla="*/ 0 w 1276350"/>
              <a:gd name="connsiteY0" fmla="*/ 0 h 1172070"/>
              <a:gd name="connsiteX1" fmla="*/ 1276350 w 1276350"/>
              <a:gd name="connsiteY1" fmla="*/ 0 h 1172070"/>
              <a:gd name="connsiteX2" fmla="*/ 1276350 w 1276350"/>
              <a:gd name="connsiteY2" fmla="*/ 1172070 h 1172070"/>
              <a:gd name="connsiteX3" fmla="*/ 0 w 1276350"/>
              <a:gd name="connsiteY3" fmla="*/ 1172070 h 11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1172070">
                <a:moveTo>
                  <a:pt x="0" y="0"/>
                </a:moveTo>
                <a:lnTo>
                  <a:pt x="1276350" y="0"/>
                </a:lnTo>
                <a:lnTo>
                  <a:pt x="1276350" y="1172070"/>
                </a:lnTo>
                <a:lnTo>
                  <a:pt x="0" y="1172070"/>
                </a:ln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4F8F29A-D979-4109-ABC4-630E3F3EF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76" t="30857" r="8776" b="36983"/>
          <a:stretch/>
        </p:blipFill>
        <p:spPr>
          <a:xfrm>
            <a:off x="1752599" y="1554349"/>
            <a:ext cx="1276351" cy="1172070"/>
          </a:xfrm>
          <a:custGeom>
            <a:avLst/>
            <a:gdLst>
              <a:gd name="connsiteX0" fmla="*/ 0 w 1276351"/>
              <a:gd name="connsiteY0" fmla="*/ 0 h 1172070"/>
              <a:gd name="connsiteX1" fmla="*/ 1276351 w 1276351"/>
              <a:gd name="connsiteY1" fmla="*/ 0 h 1172070"/>
              <a:gd name="connsiteX2" fmla="*/ 1276351 w 1276351"/>
              <a:gd name="connsiteY2" fmla="*/ 1172070 h 1172070"/>
              <a:gd name="connsiteX3" fmla="*/ 0 w 1276351"/>
              <a:gd name="connsiteY3" fmla="*/ 1172070 h 11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1" h="1172070">
                <a:moveTo>
                  <a:pt x="0" y="0"/>
                </a:moveTo>
                <a:lnTo>
                  <a:pt x="1276351" y="0"/>
                </a:lnTo>
                <a:lnTo>
                  <a:pt x="1276351" y="1172070"/>
                </a:lnTo>
                <a:lnTo>
                  <a:pt x="0" y="1172070"/>
                </a:lnTo>
                <a:close/>
              </a:path>
            </a:pathLst>
          </a:cu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82E99D6-F9CA-41D7-94C0-87BA2971C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24" t="30857" r="-1172" b="36983"/>
          <a:stretch/>
        </p:blipFill>
        <p:spPr>
          <a:xfrm>
            <a:off x="3028950" y="1554349"/>
            <a:ext cx="1276350" cy="1172070"/>
          </a:xfrm>
          <a:custGeom>
            <a:avLst/>
            <a:gdLst>
              <a:gd name="connsiteX0" fmla="*/ 0 w 1276350"/>
              <a:gd name="connsiteY0" fmla="*/ 0 h 1172070"/>
              <a:gd name="connsiteX1" fmla="*/ 1276350 w 1276350"/>
              <a:gd name="connsiteY1" fmla="*/ 0 h 1172070"/>
              <a:gd name="connsiteX2" fmla="*/ 1276350 w 1276350"/>
              <a:gd name="connsiteY2" fmla="*/ 1172070 h 1172070"/>
              <a:gd name="connsiteX3" fmla="*/ 0 w 1276350"/>
              <a:gd name="connsiteY3" fmla="*/ 1172070 h 11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1172070">
                <a:moveTo>
                  <a:pt x="0" y="0"/>
                </a:moveTo>
                <a:lnTo>
                  <a:pt x="1276350" y="0"/>
                </a:lnTo>
                <a:lnTo>
                  <a:pt x="1276350" y="1172070"/>
                </a:lnTo>
                <a:lnTo>
                  <a:pt x="0" y="1172070"/>
                </a:lnTo>
                <a:close/>
              </a:path>
            </a:pathLst>
          </a:cu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807D4D5-643D-4AD1-9A61-B037D09AE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28" t="63017" r="18724" b="4822"/>
          <a:stretch/>
        </p:blipFill>
        <p:spPr>
          <a:xfrm>
            <a:off x="476249" y="2726419"/>
            <a:ext cx="1276350" cy="1172070"/>
          </a:xfrm>
          <a:custGeom>
            <a:avLst/>
            <a:gdLst>
              <a:gd name="connsiteX0" fmla="*/ 0 w 1276350"/>
              <a:gd name="connsiteY0" fmla="*/ 0 h 1172070"/>
              <a:gd name="connsiteX1" fmla="*/ 1276350 w 1276350"/>
              <a:gd name="connsiteY1" fmla="*/ 0 h 1172070"/>
              <a:gd name="connsiteX2" fmla="*/ 1276350 w 1276350"/>
              <a:gd name="connsiteY2" fmla="*/ 1172070 h 1172070"/>
              <a:gd name="connsiteX3" fmla="*/ 0 w 1276350"/>
              <a:gd name="connsiteY3" fmla="*/ 1172070 h 11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1172070">
                <a:moveTo>
                  <a:pt x="0" y="0"/>
                </a:moveTo>
                <a:lnTo>
                  <a:pt x="1276350" y="0"/>
                </a:lnTo>
                <a:lnTo>
                  <a:pt x="1276350" y="1172070"/>
                </a:lnTo>
                <a:lnTo>
                  <a:pt x="0" y="1172070"/>
                </a:lnTo>
                <a:close/>
              </a:path>
            </a:pathLst>
          </a:cu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31622B9-504F-4B80-AD00-8C5828813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76" t="63017" r="8776" b="4822"/>
          <a:stretch/>
        </p:blipFill>
        <p:spPr>
          <a:xfrm>
            <a:off x="1752599" y="2726419"/>
            <a:ext cx="1276351" cy="1172070"/>
          </a:xfrm>
          <a:custGeom>
            <a:avLst/>
            <a:gdLst>
              <a:gd name="connsiteX0" fmla="*/ 0 w 1276351"/>
              <a:gd name="connsiteY0" fmla="*/ 0 h 1172070"/>
              <a:gd name="connsiteX1" fmla="*/ 1276351 w 1276351"/>
              <a:gd name="connsiteY1" fmla="*/ 0 h 1172070"/>
              <a:gd name="connsiteX2" fmla="*/ 1276351 w 1276351"/>
              <a:gd name="connsiteY2" fmla="*/ 1172070 h 1172070"/>
              <a:gd name="connsiteX3" fmla="*/ 0 w 1276351"/>
              <a:gd name="connsiteY3" fmla="*/ 1172070 h 11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1" h="1172070">
                <a:moveTo>
                  <a:pt x="0" y="0"/>
                </a:moveTo>
                <a:lnTo>
                  <a:pt x="1276351" y="0"/>
                </a:lnTo>
                <a:lnTo>
                  <a:pt x="1276351" y="1172070"/>
                </a:lnTo>
                <a:lnTo>
                  <a:pt x="0" y="1172070"/>
                </a:lnTo>
                <a:close/>
              </a:path>
            </a:pathLst>
          </a:cu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9D0C50E-E712-4DE7-B860-767EDE6E6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24" t="63017" r="-1172" b="4822"/>
          <a:stretch/>
        </p:blipFill>
        <p:spPr>
          <a:xfrm>
            <a:off x="3028950" y="2726419"/>
            <a:ext cx="1276350" cy="1172070"/>
          </a:xfrm>
          <a:custGeom>
            <a:avLst/>
            <a:gdLst>
              <a:gd name="connsiteX0" fmla="*/ 0 w 1276350"/>
              <a:gd name="connsiteY0" fmla="*/ 0 h 1172070"/>
              <a:gd name="connsiteX1" fmla="*/ 1276350 w 1276350"/>
              <a:gd name="connsiteY1" fmla="*/ 0 h 1172070"/>
              <a:gd name="connsiteX2" fmla="*/ 1276350 w 1276350"/>
              <a:gd name="connsiteY2" fmla="*/ 1172070 h 1172070"/>
              <a:gd name="connsiteX3" fmla="*/ 0 w 1276350"/>
              <a:gd name="connsiteY3" fmla="*/ 1172070 h 11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1172070">
                <a:moveTo>
                  <a:pt x="0" y="0"/>
                </a:moveTo>
                <a:lnTo>
                  <a:pt x="1276350" y="0"/>
                </a:lnTo>
                <a:lnTo>
                  <a:pt x="1276350" y="1172070"/>
                </a:lnTo>
                <a:lnTo>
                  <a:pt x="0" y="1172070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07D2700-6D93-4800-8CCC-3B20FD0C41E6}"/>
                  </a:ext>
                </a:extLst>
              </p:cNvPr>
              <p:cNvSpPr txBox="1"/>
              <p:nvPr/>
            </p:nvSpPr>
            <p:spPr>
              <a:xfrm>
                <a:off x="5781675" y="2140384"/>
                <a:ext cx="1411347" cy="8177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07D2700-6D93-4800-8CCC-3B20FD0C4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75" y="2140384"/>
                <a:ext cx="1411347" cy="817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9CC0757-E989-4F1D-8F56-D9974D463123}"/>
                  </a:ext>
                </a:extLst>
              </p:cNvPr>
              <p:cNvSpPr txBox="1"/>
              <p:nvPr/>
            </p:nvSpPr>
            <p:spPr>
              <a:xfrm>
                <a:off x="7791450" y="4064434"/>
                <a:ext cx="1528046" cy="16607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9CC0757-E989-4F1D-8F56-D9974D46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450" y="4064434"/>
                <a:ext cx="1528046" cy="166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767075B-0AC9-4960-8642-DA3B3C37FC08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1320554" cy="129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767075B-0AC9-4960-8642-DA3B3C37F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1320554" cy="1295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34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102</Words>
  <Application>Microsoft Office PowerPoint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艳红</dc:creator>
  <cp:lastModifiedBy>王 艳红</cp:lastModifiedBy>
  <cp:revision>18</cp:revision>
  <dcterms:created xsi:type="dcterms:W3CDTF">2020-01-10T01:51:30Z</dcterms:created>
  <dcterms:modified xsi:type="dcterms:W3CDTF">2020-01-11T01:34:27Z</dcterms:modified>
</cp:coreProperties>
</file>