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D8AE-BF5C-4F21-91B7-D0DD04D25811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51F7-3DD7-4E7E-90A9-AC6358003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6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D8AE-BF5C-4F21-91B7-D0DD04D25811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51F7-3DD7-4E7E-90A9-AC6358003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2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D8AE-BF5C-4F21-91B7-D0DD04D25811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51F7-3DD7-4E7E-90A9-AC6358003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9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D8AE-BF5C-4F21-91B7-D0DD04D25811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51F7-3DD7-4E7E-90A9-AC6358003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9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D8AE-BF5C-4F21-91B7-D0DD04D25811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51F7-3DD7-4E7E-90A9-AC6358003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7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D8AE-BF5C-4F21-91B7-D0DD04D25811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51F7-3DD7-4E7E-90A9-AC6358003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1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D8AE-BF5C-4F21-91B7-D0DD04D25811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51F7-3DD7-4E7E-90A9-AC6358003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D8AE-BF5C-4F21-91B7-D0DD04D25811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51F7-3DD7-4E7E-90A9-AC6358003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5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D8AE-BF5C-4F21-91B7-D0DD04D25811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51F7-3DD7-4E7E-90A9-AC6358003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D8AE-BF5C-4F21-91B7-D0DD04D25811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51F7-3DD7-4E7E-90A9-AC6358003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2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D8AE-BF5C-4F21-91B7-D0DD04D25811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951F7-3DD7-4E7E-90A9-AC6358003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6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D8AE-BF5C-4F21-91B7-D0DD04D25811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51F7-3DD7-4E7E-90A9-AC6358003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5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</a:t>
            </a:r>
            <a:r>
              <a:rPr lang="zh-CN" altLang="en-US" dirty="0" smtClean="0"/>
              <a:t>信</a:t>
            </a:r>
            <a:r>
              <a:rPr lang="en-US" altLang="zh-CN" dirty="0" smtClean="0"/>
              <a:t>DLL  </a:t>
            </a:r>
            <a:r>
              <a:rPr lang="en-US" altLang="zh-CN" dirty="0" err="1" smtClean="0"/>
              <a:t>Macrosage.Wx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通用工具层  </a:t>
            </a:r>
            <a:r>
              <a:rPr lang="en-US" altLang="zh-CN" dirty="0" err="1" smtClean="0"/>
              <a:t>Macrosage.Wx.Utils.Common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包含序列化，反序列化，</a:t>
            </a:r>
            <a:r>
              <a:rPr lang="en-US" altLang="zh-CN" dirty="0" err="1" smtClean="0"/>
              <a:t>Get,Post</a:t>
            </a:r>
            <a:r>
              <a:rPr lang="zh-CN" altLang="en-US" dirty="0" smtClean="0"/>
              <a:t>请求，日志等。</a:t>
            </a:r>
            <a:endParaRPr lang="en-US" altLang="zh-CN" dirty="0" smtClean="0"/>
          </a:p>
          <a:p>
            <a:r>
              <a:rPr lang="zh-CN" altLang="en-US" dirty="0" smtClean="0"/>
              <a:t>逻辑工具层  </a:t>
            </a:r>
            <a:r>
              <a:rPr lang="en-US" altLang="zh-CN" dirty="0" err="1" smtClean="0"/>
              <a:t>Macrosage.Wx.Utils.Logic</a:t>
            </a:r>
            <a:r>
              <a:rPr lang="en-US" altLang="zh-CN" dirty="0" smtClean="0"/>
              <a:t>,</a:t>
            </a:r>
            <a:r>
              <a:rPr lang="zh-CN" altLang="en-US" smtClean="0"/>
              <a:t>包含，通用</a:t>
            </a:r>
            <a:r>
              <a:rPr lang="zh-CN" altLang="en-US" dirty="0" smtClean="0"/>
              <a:t>枚举，结果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，异常，日志。</a:t>
            </a:r>
            <a:endParaRPr lang="en-US" altLang="zh-CN" dirty="0" smtClean="0"/>
          </a:p>
          <a:p>
            <a:r>
              <a:rPr lang="zh-CN" altLang="en-US" dirty="0" smtClean="0"/>
              <a:t>接口配置层 </a:t>
            </a:r>
            <a:r>
              <a:rPr lang="en-US" altLang="zh-CN" dirty="0" err="1" smtClean="0"/>
              <a:t>Macrosage.Wx.Config.Api,ApiModel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分文件夹分模块</a:t>
            </a:r>
            <a:endParaRPr lang="en-US" altLang="zh-CN" dirty="0" smtClean="0"/>
          </a:p>
          <a:p>
            <a:r>
              <a:rPr lang="zh-CN" altLang="en-US" dirty="0" smtClean="0"/>
              <a:t>接口访问层 </a:t>
            </a:r>
            <a:r>
              <a:rPr lang="en-US" altLang="zh-CN" dirty="0" err="1" smtClean="0"/>
              <a:t>Macrosage.Wx.Logic.User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用户相关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Macrosage.Wx.Logic.Message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推送相关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其他待补充。。。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0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微信DLL  Macrosage.Wx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</cp:revision>
  <dcterms:created xsi:type="dcterms:W3CDTF">2015-10-23T08:32:46Z</dcterms:created>
  <dcterms:modified xsi:type="dcterms:W3CDTF">2015-10-23T09:09:39Z</dcterms:modified>
</cp:coreProperties>
</file>