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4" userDrawn="1">
          <p15:clr>
            <a:srgbClr val="A4A3A4"/>
          </p15:clr>
        </p15:guide>
        <p15:guide id="2" pos="506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Do0nVSmhli+oChRJre3XpmrNu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2"/>
      </p:cViewPr>
      <p:guideLst>
        <p:guide orient="horz" pos="1434"/>
        <p:guide pos="5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002684f3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f002684f3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002684f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f002684f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117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762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1475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2971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49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6504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6840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133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13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20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33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23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01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74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53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83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2340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243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lex79/WordGam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810001" y="142086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ru-RU" b="0" dirty="0">
                <a:latin typeface="Arial"/>
                <a:cs typeface="Arial"/>
                <a:sym typeface="Arial"/>
              </a:rPr>
              <a:t>Игра в слова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14823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-RU" dirty="0"/>
              <a:t>Выполнили: </a:t>
            </a:r>
            <a:endParaRPr dirty="0"/>
          </a:p>
          <a:p>
            <a:pPr marL="0" lvl="0" indent="0" algn="r" rtl="0"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r>
              <a:rPr lang="ru-RU" dirty="0"/>
              <a:t>Фридрих Кирилл</a:t>
            </a:r>
          </a:p>
          <a:p>
            <a:pPr marL="0" lvl="0" indent="0" algn="r" rtl="0"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r>
              <a:rPr lang="ru-RU" dirty="0"/>
              <a:t>2024 г.</a:t>
            </a:r>
            <a:endParaRPr dirty="0"/>
          </a:p>
          <a:p>
            <a:pPr marL="0" lvl="0" indent="0" algn="l" rtl="0"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0" lvl="0" indent="0" algn="l" rtl="0"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 dirty="0"/>
              <a:t>Цели и задачи</a:t>
            </a:r>
            <a:endParaRPr dirty="0"/>
          </a:p>
        </p:txBody>
      </p:sp>
      <p:sp>
        <p:nvSpPr>
          <p:cNvPr id="122" name="Google Shape;122;p3"/>
          <p:cNvSpPr txBox="1">
            <a:spLocks noGrp="1"/>
          </p:cNvSpPr>
          <p:nvPr>
            <p:ph idx="1"/>
          </p:nvPr>
        </p:nvSpPr>
        <p:spPr>
          <a:xfrm>
            <a:off x="818712" y="2278850"/>
            <a:ext cx="8108471" cy="349978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2400" dirty="0">
                <a:latin typeface="Arial"/>
                <a:ea typeface="Arial"/>
                <a:cs typeface="Arial"/>
                <a:sym typeface="Arial"/>
              </a:rPr>
              <a:t>Цели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2400" dirty="0">
                <a:latin typeface="Arial"/>
                <a:ea typeface="Arial"/>
                <a:cs typeface="Arial"/>
                <a:sym typeface="Arial"/>
              </a:rPr>
              <a:t>Создать многопользовательскую игру с интерфейсом на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PyQt6</a:t>
            </a:r>
            <a:endParaRPr lang="ru-RU" sz="2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ru-RU" sz="2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2400" dirty="0">
                <a:latin typeface="Arial"/>
                <a:ea typeface="Arial"/>
                <a:cs typeface="Arial"/>
                <a:sym typeface="Arial"/>
              </a:rPr>
              <a:t>Задачи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400050">
              <a:spcAft>
                <a:spcPts val="0"/>
              </a:spcAft>
              <a:buSzPts val="1800"/>
            </a:pPr>
            <a:r>
              <a:rPr lang="ru-RU" sz="2400" dirty="0">
                <a:latin typeface="Arial"/>
                <a:ea typeface="Arial"/>
                <a:cs typeface="Arial"/>
                <a:sym typeface="Arial"/>
              </a:rPr>
              <a:t>Разработать серверную часть</a:t>
            </a:r>
          </a:p>
          <a:p>
            <a:pPr marL="400050">
              <a:spcAft>
                <a:spcPts val="0"/>
              </a:spcAft>
              <a:buSzPts val="1800"/>
            </a:pPr>
            <a:r>
              <a:rPr lang="ru-RU" sz="2400" dirty="0">
                <a:latin typeface="Arial"/>
                <a:ea typeface="Arial"/>
                <a:cs typeface="Arial"/>
                <a:sym typeface="Arial"/>
              </a:rPr>
              <a:t>Написать клиентскую часть</a:t>
            </a:r>
          </a:p>
          <a:p>
            <a:pPr marL="400050">
              <a:spcAft>
                <a:spcPts val="0"/>
              </a:spcAft>
              <a:buSzPts val="1800"/>
            </a:pPr>
            <a:r>
              <a:rPr lang="ru-RU" sz="2400" dirty="0">
                <a:latin typeface="Arial"/>
                <a:ea typeface="Arial"/>
                <a:cs typeface="Arial"/>
                <a:sym typeface="Arial"/>
              </a:rPr>
              <a:t>Обмен данными по локальной сети</a:t>
            </a:r>
            <a:endParaRPr sz="2400" dirty="0"/>
          </a:p>
          <a:p>
            <a:pPr marL="342900" lvl="0" indent="-228600" algn="l" rtl="0">
              <a:spcBef>
                <a:spcPts val="960"/>
              </a:spcBef>
              <a:spcAft>
                <a:spcPts val="0"/>
              </a:spcAft>
              <a:buSzPts val="1800"/>
              <a:buFont typeface="Century Gothic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002684f3b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 dirty="0"/>
              <a:t>Использованные технологии</a:t>
            </a:r>
            <a:endParaRPr dirty="0"/>
          </a:p>
        </p:txBody>
      </p:sp>
      <p:sp>
        <p:nvSpPr>
          <p:cNvPr id="128" name="Google Shape;128;g1f002684f3b_0_5"/>
          <p:cNvSpPr txBox="1">
            <a:spLocks noGrp="1"/>
          </p:cNvSpPr>
          <p:nvPr>
            <p:ph idx="1"/>
          </p:nvPr>
        </p:nvSpPr>
        <p:spPr>
          <a:xfrm>
            <a:off x="810000" y="2278849"/>
            <a:ext cx="8108400" cy="3499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ru-RU" dirty="0">
                <a:latin typeface="Arial"/>
                <a:cs typeface="Arial"/>
                <a:sym typeface="Arial"/>
              </a:rPr>
              <a:t>Библиотеки</a:t>
            </a:r>
            <a:r>
              <a:rPr lang="en-US" dirty="0">
                <a:latin typeface="Arial"/>
                <a:cs typeface="Arial"/>
                <a:sym typeface="Arial"/>
              </a:rPr>
              <a:t>:</a:t>
            </a:r>
            <a:endParaRPr lang="ru-RU" dirty="0">
              <a:latin typeface="Arial"/>
              <a:cs typeface="Arial"/>
              <a:sym typeface="Arial"/>
            </a:endParaRPr>
          </a:p>
          <a:p>
            <a:pPr marL="400050"/>
            <a:r>
              <a:rPr lang="en-US" dirty="0" err="1">
                <a:latin typeface="Arial"/>
                <a:cs typeface="Arial"/>
                <a:sym typeface="Arial"/>
              </a:rPr>
              <a:t>PyQt</a:t>
            </a:r>
            <a:r>
              <a:rPr lang="ru-RU" dirty="0">
                <a:latin typeface="Arial"/>
                <a:cs typeface="Arial"/>
                <a:sym typeface="Arial"/>
              </a:rPr>
              <a:t>6</a:t>
            </a:r>
            <a:endParaRPr lang="en-US" dirty="0">
              <a:latin typeface="Arial"/>
              <a:cs typeface="Arial"/>
              <a:sym typeface="Arial"/>
            </a:endParaRPr>
          </a:p>
          <a:p>
            <a:pPr marL="400050"/>
            <a:r>
              <a:rPr lang="en-US" dirty="0">
                <a:latin typeface="Arial"/>
                <a:cs typeface="Arial"/>
                <a:sym typeface="Arial"/>
              </a:rPr>
              <a:t>PyMorphy2 </a:t>
            </a:r>
          </a:p>
          <a:p>
            <a:pPr marL="400050"/>
            <a:r>
              <a:rPr lang="en-US" dirty="0">
                <a:latin typeface="Arial"/>
                <a:cs typeface="Arial"/>
                <a:sym typeface="Arial"/>
              </a:rPr>
              <a:t>Socket</a:t>
            </a:r>
            <a:endParaRPr lang="ru-RU" dirty="0">
              <a:latin typeface="Arial"/>
              <a:cs typeface="Arial"/>
              <a:sym typeface="Arial"/>
            </a:endParaRPr>
          </a:p>
          <a:p>
            <a:pPr marL="400050"/>
            <a:r>
              <a:rPr lang="en-US" dirty="0">
                <a:latin typeface="Arial"/>
                <a:cs typeface="Arial"/>
                <a:sym typeface="Arial"/>
              </a:rPr>
              <a:t>Sqlite3 </a:t>
            </a:r>
            <a:endParaRPr lang="ru-RU" dirty="0">
              <a:latin typeface="Arial"/>
              <a:cs typeface="Arial"/>
              <a:sym typeface="Arial"/>
            </a:endParaRPr>
          </a:p>
          <a:p>
            <a:pPr marL="400050"/>
            <a:r>
              <a:rPr lang="en-US" dirty="0" err="1">
                <a:latin typeface="Arial"/>
                <a:cs typeface="Arial"/>
                <a:sym typeface="Arial"/>
              </a:rPr>
              <a:t>Colorama</a:t>
            </a:r>
            <a:endParaRPr lang="en-US" dirty="0">
              <a:latin typeface="Arial"/>
              <a:cs typeface="Arial"/>
              <a:sym typeface="Arial"/>
            </a:endParaRPr>
          </a:p>
          <a:p>
            <a:pPr marL="114300" indent="0">
              <a:spcBef>
                <a:spcPts val="0"/>
              </a:spcBef>
              <a:buNone/>
            </a:pPr>
            <a:endParaRPr lang="ru-RU" dirty="0">
              <a:latin typeface="Arial"/>
              <a:cs typeface="Arial"/>
              <a:sym typeface="Arial"/>
            </a:endParaRPr>
          </a:p>
          <a:p>
            <a:pPr marL="114300" indent="0">
              <a:spcBef>
                <a:spcPts val="0"/>
              </a:spcBef>
              <a:buNone/>
            </a:pPr>
            <a:endParaRPr dirty="0"/>
          </a:p>
          <a:p>
            <a:pPr marL="114300" indent="0">
              <a:spcBef>
                <a:spcPts val="96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002684f3b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 dirty="0"/>
              <a:t>Примеры работы</a:t>
            </a:r>
            <a:endParaRPr dirty="0"/>
          </a:p>
        </p:txBody>
      </p:sp>
      <p:sp>
        <p:nvSpPr>
          <p:cNvPr id="134" name="Google Shape;134;g1f002684f3b_0_0"/>
          <p:cNvSpPr txBox="1">
            <a:spLocks noGrp="1"/>
          </p:cNvSpPr>
          <p:nvPr>
            <p:ph idx="1"/>
          </p:nvPr>
        </p:nvSpPr>
        <p:spPr>
          <a:xfrm>
            <a:off x="818712" y="2222288"/>
            <a:ext cx="8108400" cy="3499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spcBef>
                <a:spcPts val="9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228600" algn="l" rtl="0">
              <a:spcBef>
                <a:spcPts val="960"/>
              </a:spcBef>
              <a:spcAft>
                <a:spcPts val="0"/>
              </a:spcAft>
              <a:buSzPts val="1800"/>
              <a:buFont typeface="Century Gothic"/>
              <a:buNone/>
            </a:pP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908A94-91E9-4D7C-9429-71FAEE45C6F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9620" y="2912882"/>
            <a:ext cx="7455201" cy="394511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4B1E5E-2DBB-478C-9AAF-7A73BB91D35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52301"/>
            <a:ext cx="4942788" cy="28605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 dirty="0"/>
              <a:t>Заключение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7D3140-435A-4802-85C5-CEE0B3275EEE}"/>
              </a:ext>
            </a:extLst>
          </p:cNvPr>
          <p:cNvSpPr txBox="1"/>
          <p:nvPr/>
        </p:nvSpPr>
        <p:spPr>
          <a:xfrm>
            <a:off x="803275" y="2271862"/>
            <a:ext cx="8962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Я впервые написал многопользовательскую игру. Было много трудностей и ошибок в программе, особенно в работе с библиотекой </a:t>
            </a:r>
            <a:r>
              <a:rPr lang="en-US" sz="2400" dirty="0"/>
              <a:t>Socket </a:t>
            </a:r>
            <a:r>
              <a:rPr lang="ru-RU" sz="2400" dirty="0"/>
              <a:t>и самими сокетами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/>
              <a:t>Ссылки на исходный код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551E0-F958-49F2-8454-F97C6B072F6C}"/>
              </a:ext>
            </a:extLst>
          </p:cNvPr>
          <p:cNvSpPr txBox="1"/>
          <p:nvPr/>
        </p:nvSpPr>
        <p:spPr>
          <a:xfrm>
            <a:off x="803275" y="2287651"/>
            <a:ext cx="87622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hlinkClick r:id="rId3"/>
              </a:rPr>
              <a:t>https://github.com/Arlex79/WordGame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15</TotalTime>
  <Words>84</Words>
  <Application>Microsoft Office PowerPoint</Application>
  <PresentationFormat>Широкоэкранный</PresentationFormat>
  <Paragraphs>26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Calibri</vt:lpstr>
      <vt:lpstr>Arial</vt:lpstr>
      <vt:lpstr>Century Gothic</vt:lpstr>
      <vt:lpstr>Calibri Light</vt:lpstr>
      <vt:lpstr>Небесная</vt:lpstr>
      <vt:lpstr>Игра в слова</vt:lpstr>
      <vt:lpstr>Цели и задачи</vt:lpstr>
      <vt:lpstr>Использованные технологии</vt:lpstr>
      <vt:lpstr>Примеры работы</vt:lpstr>
      <vt:lpstr>Заключение</vt:lpstr>
      <vt:lpstr>Ссылки на исходный код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в слова</dc:title>
  <dc:creator>kirill ilin</dc:creator>
  <cp:lastModifiedBy>family</cp:lastModifiedBy>
  <cp:revision>3</cp:revision>
  <dcterms:created xsi:type="dcterms:W3CDTF">2023-06-11T16:14:36Z</dcterms:created>
  <dcterms:modified xsi:type="dcterms:W3CDTF">2024-11-21T15:07:51Z</dcterms:modified>
</cp:coreProperties>
</file>