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Do0nVSmhli+oChRJre3XpmrN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>
        <p:guide orient="horz" pos="2205"/>
        <p:guide pos="3840"/>
        <p:guide pos="483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4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53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2343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76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96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9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7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4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7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766763" y="864686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Игра змейка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Фридрих Кирилл и Староверов Данила</a:t>
            </a: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788808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idx="1"/>
          </p:nvPr>
        </p:nvSpPr>
        <p:spPr>
          <a:xfrm>
            <a:off x="788808" y="1520825"/>
            <a:ext cx="8108471" cy="34997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Научиться работать и создать игру на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PyGame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Реализовать интерфейс Змейки</a:t>
            </a: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Добавить систему скинов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Воспользоваться базой данных и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-файлами</a:t>
            </a: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128" name="Google Shape;128;g1f002684f3b_0_5"/>
          <p:cNvSpPr txBox="1">
            <a:spLocks noGrp="1"/>
          </p:cNvSpPr>
          <p:nvPr>
            <p:ph idx="1"/>
          </p:nvPr>
        </p:nvSpPr>
        <p:spPr>
          <a:xfrm>
            <a:off x="766763" y="1736725"/>
            <a:ext cx="8108400" cy="407085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Pygame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-  Для работы с игрой, отображения графики в игре и управления с клавиатуры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Time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со временем в программе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генерации псевдослучайных чисел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Math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математических вычислений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Datetime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 датами и временем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 файлом 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csv</a:t>
            </a:r>
            <a:endParaRPr lang="ru-RU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Sqlite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 – Для работы с БД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Copy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создания копий объектов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Примеры работы</a:t>
            </a:r>
            <a:endParaRPr dirty="0"/>
          </a:p>
        </p:txBody>
      </p:sp>
      <p:sp>
        <p:nvSpPr>
          <p:cNvPr id="134" name="Google Shape;134;g1f002684f3b_0_0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6720B5-FC73-4EC9-8491-32A9D89C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3" y="2007909"/>
            <a:ext cx="6345641" cy="4656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148821-0566-45A3-AF73-49A7E892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44" y="2007909"/>
            <a:ext cx="5481698" cy="4009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0B8D8-4106-4BBD-8DA3-E0E1EFE4A368}"/>
              </a:ext>
            </a:extLst>
          </p:cNvPr>
          <p:cNvSpPr txBox="1"/>
          <p:nvPr/>
        </p:nvSpPr>
        <p:spPr>
          <a:xfrm>
            <a:off x="766762" y="1520825"/>
            <a:ext cx="80755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Это наш первый серьёзный проект на библиотеке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  <a:r>
              <a:rPr lang="ru-RU" sz="2000" dirty="0"/>
              <a:t> Создавая его мы научились рисовать графику, считывать нажатия клавиш, работать со спрайтами. Кроме того, мы впервые писали проект вдвоём, что может пригодиться в будущем.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EDC7C-3DD7-4DC2-8FB6-01E5A66A6CE7}"/>
              </a:ext>
            </a:extLst>
          </p:cNvPr>
          <p:cNvSpPr txBox="1"/>
          <p:nvPr/>
        </p:nvSpPr>
        <p:spPr>
          <a:xfrm>
            <a:off x="646110" y="2061815"/>
            <a:ext cx="94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https://github.com/Arlex79/YandexLiceumSnakeGame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150</Words>
  <Application>Microsoft Office PowerPoint</Application>
  <PresentationFormat>Широкоэкранный</PresentationFormat>
  <Paragraphs>23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Wingdings 3</vt:lpstr>
      <vt:lpstr>Century Gothic</vt:lpstr>
      <vt:lpstr>Wingdings</vt:lpstr>
      <vt:lpstr>Arial</vt:lpstr>
      <vt:lpstr>Ион</vt:lpstr>
      <vt:lpstr>Игра змейка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kirill ilin</dc:creator>
  <cp:lastModifiedBy>PC</cp:lastModifiedBy>
  <cp:revision>8</cp:revision>
  <dcterms:created xsi:type="dcterms:W3CDTF">2023-06-11T16:14:36Z</dcterms:created>
  <dcterms:modified xsi:type="dcterms:W3CDTF">2025-02-07T20:59:32Z</dcterms:modified>
</cp:coreProperties>
</file>