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EDEE5-1950-448D-892B-81BA91430F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1BD1FD9-5C99-45A3-80A3-E79676EAD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EC333CA-0150-4591-8359-BCD864FAD1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7D50086-6997-434C-A7F4-C0F41985BB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918CDDD-4781-444F-ADF0-5CE12CD7B1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C085A9D-03F1-449C-A567-F54EA25382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D171AEC0-7B73-43F2-A410-7C1603CE4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6AB3CDB-88C2-4203-A930-825FED642F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3DB29E9-C5F8-47E2-95E8-F2967889A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DF720A-6E57-47F3-B90A-10E4F2D7E1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27848A-2B79-4955-9463-48181A28C5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65E364-4720-4ED7-B67A-E317936068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60258CF-0CE7-4850-8E3C-8B67B24436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5778FA8-583B-49FF-B1E6-657EA74A97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7A640ED-B47F-4F39-9FEA-9DC527949A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880F8A7-B849-45D2-8F97-66C7851BD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A42895E-DB02-4ECD-8950-EF77B290DD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0E30153-DB89-4E6C-966B-33A43F9CD22E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2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Для правки структуры щёлкните мышью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Второй уровень структуры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Третий уровень структуры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Четвёртый уровень структуры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24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8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29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B76F7A-9082-4DB3-B84D-0C5E3F47B4BD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3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3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3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446E9BA-AE45-4F16-AAFE-C85139FACAA7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4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3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 idx="3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1A8520B-E75C-41F0-A787-CA6AC4F3B195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10340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10340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65452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65452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dt" idx="3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ftr" idx="3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54ACDF-69FB-4A04-85F7-0BFA217D07B8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7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dt" idx="4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4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2645BF-8263-4539-9AAD-F8FDE8B552DB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8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9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dt" idx="4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4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A34D04-2041-4304-9396-A2763FDA22A0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9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34005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784760" y="1447920"/>
            <a:ext cx="51955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34005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4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4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8BB3BF-C884-45D9-926B-25C9D70D25FF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0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53800" y="1854360"/>
            <a:ext cx="509256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949440" y="1143000"/>
            <a:ext cx="320004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50846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4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5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37F0FEE-B2DC-4FEA-A68A-88C3ED0EE3ED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5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4880" y="48006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54880" y="536724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4FC1E0E-8C59-4C59-8F46-78F1F9220F48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8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AF6D63-D6F5-4F5A-8D10-AD473A56BF74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3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74640" y="1447920"/>
            <a:ext cx="7998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8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30320" y="3771000"/>
            <a:ext cx="727920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 cap="sm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54880" y="4350600"/>
            <a:ext cx="88254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1EAED4-E5EA-4281-B353-D4CE6A8650D5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898200" y="97128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b="0" lang="ru-RU" sz="1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14"/>
          <p:cNvSpPr/>
          <p:nvPr/>
        </p:nvSpPr>
        <p:spPr>
          <a:xfrm>
            <a:off x="9330480" y="261396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b="0" lang="ru-RU" sz="1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5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4880" y="3124080"/>
            <a:ext cx="882540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1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99D0ECE-3DA6-46B9-80D3-E59527509FC9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2880" y="1981080"/>
            <a:ext cx="2946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320" y="2666880"/>
            <a:ext cx="292716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83680" y="1981080"/>
            <a:ext cx="29358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873240" y="2666880"/>
            <a:ext cx="29466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124760" y="19810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124760" y="2666880"/>
            <a:ext cx="29318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74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75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76" name="PlaceHolder 8"/>
          <p:cNvSpPr>
            <a:spLocks noGrp="1"/>
          </p:cNvSpPr>
          <p:nvPr>
            <p:ph type="dt" idx="1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9"/>
          <p:cNvSpPr>
            <a:spLocks noGrp="1"/>
          </p:cNvSpPr>
          <p:nvPr>
            <p:ph type="ftr" idx="1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71EDFE-CE80-4317-BF06-B88D1CEA1F8F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8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2320" y="4250880"/>
            <a:ext cx="29397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52320" y="2209680"/>
            <a:ext cx="29397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52320" y="4827240"/>
            <a:ext cx="29397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889440" y="4250880"/>
            <a:ext cx="29300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889440" y="2209680"/>
            <a:ext cx="29300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888000" y="4827240"/>
            <a:ext cx="29340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7124760" y="42508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7124760" y="2209680"/>
            <a:ext cx="29318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7124400" y="4827240"/>
            <a:ext cx="29358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95" name="Straight Connector 18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96" name="Straight Connector 19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97" name="PlaceHolder 11"/>
          <p:cNvSpPr>
            <a:spLocks noGrp="1"/>
          </p:cNvSpPr>
          <p:nvPr>
            <p:ph type="dt" idx="1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12"/>
          <p:cNvSpPr>
            <a:spLocks noGrp="1"/>
          </p:cNvSpPr>
          <p:nvPr>
            <p:ph type="ftr" idx="2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6CF3B4-00A9-493C-8AB2-11EB778DADC3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0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2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23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C68F443-FAFD-4B20-AC6B-0AA14FF71F4D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1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04120" y="430200"/>
            <a:ext cx="1752120" cy="58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2320" y="887400"/>
            <a:ext cx="7422840" cy="53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25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26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C2E7C4-2CA9-486C-99FB-7D682274BA22}" type="slidenum">
              <a:rPr b="0" lang="ru-RU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66800" y="86472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7200" spc="-1" strike="noStrike">
                <a:solidFill>
                  <a:schemeClr val="dk1"/>
                </a:solidFill>
                <a:latin typeface="Arial"/>
              </a:rPr>
              <a:t>Игра змейка</a:t>
            </a:r>
            <a:endParaRPr b="0" lang="en-U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1148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Выполнили: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933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Фридрих Кирилл и Староверов Данила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8876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Цели и задачи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88760" y="1521000"/>
            <a:ext cx="8108280" cy="34995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  <a:ea typeface="Arial"/>
              </a:rPr>
              <a:t>Cоздать игру на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PyGame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  <a:ea typeface="Arial"/>
              </a:rPr>
              <a:t>Реализовать интерфейс Змейки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  <a:ea typeface="Arial"/>
              </a:rPr>
              <a:t>Добавить систему скинов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  <a:ea typeface="Arial"/>
              </a:rPr>
              <a:t>Воспользоваться базой данных и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csv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Arial"/>
              </a:rPr>
              <a:t>-файлами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Использованные технологии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66800" y="1736640"/>
            <a:ext cx="8107920" cy="4070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Pygame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-  Для работы с игрой, отображения графики в игре и управления с клавиатуры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Time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работы со временем в программе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Random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генерации псевдослучайных чисел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Math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математических вычислений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Datetime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работы с датами и временем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Csv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работы с файлом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csv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Sqlite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3 – Для работы с БД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SimSun"/>
              </a:rPr>
              <a:t>Copy</a:t>
            </a:r>
            <a:r>
              <a:rPr b="0" lang="ru-RU" sz="2000" spc="-1" strike="noStrike">
                <a:solidFill>
                  <a:schemeClr val="dk1"/>
                </a:solidFill>
                <a:latin typeface="Arial"/>
                <a:ea typeface="SimSun"/>
              </a:rPr>
              <a:t> – Для создания копий объектов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Примеры работы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8107920" cy="34995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marL="343080" indent="-22860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0" defTabSz="45720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227" name="Рисунок 4" descr=""/>
          <p:cNvPicPr/>
          <p:nvPr/>
        </p:nvPicPr>
        <p:blipFill>
          <a:blip r:embed="rId1"/>
          <a:stretch/>
        </p:blipFill>
        <p:spPr>
          <a:xfrm>
            <a:off x="158760" y="2008080"/>
            <a:ext cx="6345360" cy="4656600"/>
          </a:xfrm>
          <a:prstGeom prst="rect">
            <a:avLst/>
          </a:prstGeom>
          <a:ln w="0">
            <a:noFill/>
          </a:ln>
        </p:spPr>
      </p:pic>
      <p:pic>
        <p:nvPicPr>
          <p:cNvPr id="228" name="Рисунок 6" descr=""/>
          <p:cNvPicPr/>
          <p:nvPr/>
        </p:nvPicPr>
        <p:blipFill>
          <a:blip r:embed="rId2"/>
          <a:stretch/>
        </p:blipFill>
        <p:spPr>
          <a:xfrm>
            <a:off x="6626880" y="2008080"/>
            <a:ext cx="5481360" cy="40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Заключение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0" name="TextBox 4"/>
          <p:cNvSpPr/>
          <p:nvPr/>
        </p:nvSpPr>
        <p:spPr>
          <a:xfrm>
            <a:off x="766800" y="1521000"/>
            <a:ext cx="8075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Это наш первый серьёзный проект на библиотеке 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PyGame.</a:t>
            </a: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 Создавая его мы научились рисовать графику, считывать нажатия клавиш, работать со спрайтами. Кроме того, мы впервые писали проект вдвоём, что может пригодиться в будущем.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Ссылки на исходный код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2" name="TextBox 3"/>
          <p:cNvSpPr/>
          <p:nvPr/>
        </p:nvSpPr>
        <p:spPr>
          <a:xfrm>
            <a:off x="646200" y="2061720"/>
            <a:ext cx="949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https://github.com/Arlex79/YandexLiceumSnakeGame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Application>LibreOffice/7.6.5.2$Windows_X86_64 LibreOffice_project/38d5f62f85355c192ef5f1dd47c5c0c0c6d6598b</Application>
  <AppVersion>15.0000</AppVersion>
  <Words>150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2023-06-11T16:14:36Z</dcterms:created>
  <dc:creator>kirill ilin</dc:creator>
  <dc:description/>
  <dc:language>ru-RU</dc:language>
  <cp:lastModifiedBy/>
  <dcterms:modified xsi:type="dcterms:W3CDTF">2025-02-08T16:53:47Z</dcterms:modified>
  <cp:revision>9</cp:revision>
  <dc:subject/>
  <dc:title>Игра змейка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6</vt:i4>
  </property>
</Properties>
</file>