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1F09-9EA0-489A-8D76-B59F073753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E18EA-7D5C-48B5-91F8-CC48F8FC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Evangelist,</a:t>
            </a:r>
            <a:r>
              <a:rPr lang="en-US" baseline="0" dirty="0" smtClean="0"/>
              <a:t> call myself a “</a:t>
            </a:r>
            <a:r>
              <a:rPr lang="en-US" dirty="0" smtClean="0"/>
              <a:t>Game Evangelist” at Microsoft.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8B1D0-D9AA-4E71-A9C3-B01C1754FF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Evangelist,</a:t>
            </a:r>
            <a:r>
              <a:rPr lang="en-US" baseline="0" dirty="0" smtClean="0"/>
              <a:t> call myself a “</a:t>
            </a:r>
            <a:r>
              <a:rPr lang="en-US" dirty="0" smtClean="0"/>
              <a:t>Game Evangelist” at Microsoft.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8B1D0-D9AA-4E71-A9C3-B01C1754FF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8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32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VHarris/Unity5-KinectGestures" TargetMode="External"/><Relationship Id="rId2" Type="http://schemas.openxmlformats.org/officeDocument/2006/relationships/hyperlink" Target="https://www.microsoft.com/en-us/kinectforwindows/develop/downloads-doc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UnityKin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</a:t>
            </a:r>
            <a:r>
              <a:rPr lang="en-US" dirty="0"/>
              <a:t>B</a:t>
            </a:r>
            <a:r>
              <a:rPr lang="en-US" dirty="0" smtClean="0"/>
              <a:t>ody the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6199" y="4246275"/>
            <a:ext cx="2888672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Kat Harris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KatVHarris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77890" y="4329402"/>
            <a:ext cx="34428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Tobiah Zarlez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TobiahZarlez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3290" y="4246275"/>
            <a:ext cx="349827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Adina Shanholtz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FeyTechnologist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5069" y="1361307"/>
            <a:ext cx="2438399" cy="42801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Tobiah </a:t>
            </a:r>
            <a:r>
              <a:rPr lang="en-US" sz="2400" dirty="0"/>
              <a:t>Zarlez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TobiahZarlez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www.TobiahZ.com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Podcast:</a:t>
            </a:r>
            <a:br>
              <a:rPr lang="en-US" sz="1600" dirty="0"/>
            </a:br>
            <a:r>
              <a:rPr lang="en-US" sz="1600" dirty="0"/>
              <a:t>www.BeIndieNow.com</a:t>
            </a:r>
            <a:endParaRPr lang="en-US" sz="1600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64" y="5487747"/>
            <a:ext cx="1371600" cy="790470"/>
          </a:xfrm>
          <a:prstGeom prst="rect">
            <a:avLst/>
          </a:prstGeom>
        </p:spPr>
      </p:pic>
      <p:pic>
        <p:nvPicPr>
          <p:cNvPr id="1026" name="Picture 2" descr="https://pbs.twimg.com/profile_images/673801916204384256/dh6SoGd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59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6608620" y="1361307"/>
            <a:ext cx="25907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Adina </a:t>
            </a:r>
            <a:r>
              <a:rPr lang="en-US" sz="2400" dirty="0"/>
              <a:t>Shanholtz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FeyTechnologist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www.AdinaShanholtz.com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2"/>
          </p:nvPr>
        </p:nvSpPr>
        <p:spPr>
          <a:xfrm>
            <a:off x="3867227" y="1361307"/>
            <a:ext cx="24383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Katherine Harris</a:t>
            </a:r>
            <a:endParaRPr lang="en-US" sz="24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KatVHarris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www.Kaharri.com</a:t>
            </a:r>
            <a:endParaRPr lang="en-US" sz="1600" dirty="0"/>
          </a:p>
        </p:txBody>
      </p:sp>
      <p:pic>
        <p:nvPicPr>
          <p:cNvPr id="1028" name="Picture 4" descr="https://pbs.twimg.com/profile_images/619163227297939456/ovqD1Hm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10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343" y="1793254"/>
            <a:ext cx="170815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Kinect Prerequisites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USB 3 port</a:t>
            </a:r>
          </a:p>
          <a:p>
            <a:r>
              <a:rPr lang="en-US" sz="2800" dirty="0" smtClean="0"/>
              <a:t>Kinect SDK - </a:t>
            </a:r>
            <a:r>
              <a:rPr lang="en-US" sz="2400" dirty="0">
                <a:hlinkClick r:id="rId2"/>
              </a:rPr>
              <a:t>https://www.microsoft.com/en-us/kinectforwindows/develop/downloads-docs.aspx</a:t>
            </a:r>
            <a:endParaRPr lang="en-US" sz="2400" dirty="0" smtClean="0"/>
          </a:p>
          <a:p>
            <a:r>
              <a:rPr lang="en-US" sz="2800" dirty="0" smtClean="0"/>
              <a:t>Unity Plugins (which I provide in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repo) </a:t>
            </a:r>
            <a:r>
              <a:rPr lang="en-US" sz="2800" dirty="0"/>
              <a:t>–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github.com/KatVHarris/Unity5-KinectGestures</a:t>
            </a:r>
            <a:endParaRPr lang="en-US" sz="2400" dirty="0" smtClean="0"/>
          </a:p>
          <a:p>
            <a:r>
              <a:rPr lang="en-US" sz="2800" dirty="0" smtClean="0"/>
              <a:t>Kinect </a:t>
            </a:r>
            <a:r>
              <a:rPr lang="en-US" sz="2800" dirty="0"/>
              <a:t>Setup Instructions -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bit.ly/UnityKinect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09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us =)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5069" y="1361307"/>
            <a:ext cx="2438399" cy="42801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Tobiah </a:t>
            </a:r>
            <a:r>
              <a:rPr lang="en-US" sz="2400" dirty="0"/>
              <a:t>Zarlez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TobiahZarlez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www.TobiahZ.com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Podcast:</a:t>
            </a:r>
            <a:br>
              <a:rPr lang="en-US" sz="1600" dirty="0"/>
            </a:br>
            <a:r>
              <a:rPr lang="en-US" sz="1600" dirty="0"/>
              <a:t>www.BeIndieNow.com</a:t>
            </a:r>
            <a:endParaRPr lang="en-US" sz="1600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64" y="5487747"/>
            <a:ext cx="1371600" cy="790470"/>
          </a:xfrm>
          <a:prstGeom prst="rect">
            <a:avLst/>
          </a:prstGeom>
        </p:spPr>
      </p:pic>
      <p:pic>
        <p:nvPicPr>
          <p:cNvPr id="1026" name="Picture 2" descr="https://pbs.twimg.com/profile_images/673801916204384256/dh6SoGd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59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6608620" y="1361307"/>
            <a:ext cx="25907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Adina </a:t>
            </a:r>
            <a:r>
              <a:rPr lang="en-US" sz="2400" dirty="0"/>
              <a:t>Shanholtz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FeyTechnologist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www.AdinaShanholtz.com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2"/>
          </p:nvPr>
        </p:nvSpPr>
        <p:spPr>
          <a:xfrm>
            <a:off x="3867227" y="1361307"/>
            <a:ext cx="24383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Katherine Harris</a:t>
            </a:r>
            <a:endParaRPr lang="en-US" sz="24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KatVHarris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www.Kaharri.com</a:t>
            </a:r>
            <a:endParaRPr lang="en-US" sz="1600" dirty="0"/>
          </a:p>
        </p:txBody>
      </p:sp>
      <p:pic>
        <p:nvPicPr>
          <p:cNvPr id="1028" name="Picture 4" descr="https://pbs.twimg.com/profile_images/619163227297939456/ovqD1Hm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10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343" y="1793254"/>
            <a:ext cx="170815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9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111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Make Your Body the Controller</vt:lpstr>
      <vt:lpstr>Who are we?</vt:lpstr>
      <vt:lpstr>Kinect Prerequisites</vt:lpstr>
      <vt:lpstr>Questions?</vt:lpstr>
      <vt:lpstr>Contact us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Harris</dc:creator>
  <cp:lastModifiedBy>Katherine Harris</cp:lastModifiedBy>
  <cp:revision>8</cp:revision>
  <dcterms:created xsi:type="dcterms:W3CDTF">2015-12-10T00:04:54Z</dcterms:created>
  <dcterms:modified xsi:type="dcterms:W3CDTF">2015-12-10T00:34:13Z</dcterms:modified>
</cp:coreProperties>
</file>