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822960"/>
            <a:ext cx="11091672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Calibri"/>
              </a:rPr>
              <a:t>Display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2103120"/>
            <a:ext cx="999439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96969"/>
                </a:solidFill>
                <a:latin typeface="Calibri"/>
              </a:rPr>
              <a:t>282 patients (mean [SD] age, 57 —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22960"/>
            <a:ext cx="1280160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548640" y="45720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Population</a:t>
            </a:r>
          </a:p>
          <a:p>
            <a:r>
              <a:rPr sz="1100">
                <a:solidFill>
                  <a:srgbClr val="696969"/>
                </a:solidFill>
              </a:rPr>
              <a:t>282 patients (mean [SD] age, 57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50876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Intervention</a:t>
            </a:r>
          </a:p>
          <a:p>
            <a:r>
              <a:rPr sz="1100">
                <a:solidFill>
                  <a:srgbClr val="696969"/>
                </a:solidFill>
              </a:rPr>
              <a:t>N/A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" y="256032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Setting</a:t>
            </a:r>
          </a:p>
          <a:p>
            <a:r>
              <a:rPr sz="1100">
                <a:solidFill>
                  <a:srgbClr val="696969"/>
                </a:solidFill>
              </a:rPr>
              <a:t>Hospitalier de l'Université de Montréal, Montréal, Québec, Canada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40" y="361188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Primary Outcome</a:t>
            </a:r>
          </a:p>
          <a:p>
            <a:r>
              <a:rPr sz="1100">
                <a:solidFill>
                  <a:srgbClr val="696969"/>
                </a:solidFill>
              </a:rPr>
              <a:t>primary outcomes were the sensitivity and specificity of qualitative and quantitative brainstem CT perfusion for DNC determination, assessed by 2 independent neuroradiologists blinded to clinical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8796" y="457200"/>
            <a:ext cx="55458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002060"/>
                </a:solidFill>
              </a:rPr>
              <a:t>Study Highlights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548640" y="548640"/>
            <a:ext cx="11091672" cy="329184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E4E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002060"/>
                </a:solidFill>
              </a:rPr>
              <a:t>Key Findings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1109167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2060"/>
                </a:solidFill>
              </a:rPr>
              <a:t>Conclusion &amp; Implications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091672" cy="3291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300">
                <a:solidFill>
                  <a:srgbClr val="696969"/>
                </a:solidFill>
              </a:rPr>
              <a:t>No conclusion provided.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</a:rPr>
              <a:t>Generated by JAMA VA Abstractor • October 12,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