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4" name="Rectangle 13"/>
          <p:cNvSpPr/>
          <p:nvPr/>
        </p:nvSpPr>
        <p:spPr>
          <a:xfrm>
            <a:off x="457200" y="4800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457200" y="3657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57200" y="2514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457200" y="1371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8288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2400" b="1">
                <a:solidFill>
                  <a:srgbClr val="002060"/>
                </a:solidFill>
                <a:latin typeface="Arial Black"/>
              </a:rPr>
              <a:t>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182880"/>
            <a:ext cx="914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>
                <a:solidFill>
                  <a:srgbClr val="4682B4"/>
                </a:solidFill>
              </a:rPr>
              <a:t>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82880"/>
            <a:ext cx="8229600" cy="73152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l"/>
            <a:r>
              <a:rPr sz="1800" b="1">
                <a:solidFill>
                  <a:srgbClr val="002060"/>
                </a:solidFill>
                <a:latin typeface="Arial"/>
              </a:rPr>
              <a:t>**Comparison of Different Display Modalities for Improved Diagnostic Accuracy in Radiology**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457200" y="1005840"/>
            <a:ext cx="109728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371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POPULATION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2354 (55%) men; mean age 22 years; screened for mental health disorders and substance use; enrolled in a longitudinal health study.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514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INTERVENTION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Not specified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3657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SETTING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Academic hospital and university-affiliated medical school in urban Chicago, Illinois.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800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PRIMARY OUTCOME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Incident cardiovascular disease (myocardial infarction, heart failure, stroke, coronary revascularization, and CVD death) was measured after year 20.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38255" y="1371600"/>
            <a:ext cx="5606917" cy="3200400"/>
          </a:xfrm>
          <a:prstGeom prst="rect">
            <a:avLst/>
          </a:prstGeom>
          <a:solidFill>
            <a:srgbClr val="F8F8FF"/>
          </a:solidFill>
          <a:ln w="25400">
            <a:solidFill>
              <a:srgbClr val="4682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 rIns="182880" tIns="182880" bIns="182880" wrap="square"/>
          <a:lstStyle/>
          <a:p>
            <a:pPr algn="ctr"/>
            <a:r>
              <a:rPr sz="1600" b="1">
                <a:solidFill>
                  <a:srgbClr val="002060"/>
                </a:solidFill>
                <a:latin typeface="Arial"/>
              </a:rPr>
              <a:t>KEY FINDINGS</a:t>
            </a:r>
          </a:p>
          <a:p>
            <a:pPr algn="l"/>
            <a:r>
              <a:rPr sz="1400">
                <a:solidFill>
                  <a:srgbClr val="002060"/>
                </a:solidFill>
                <a:latin typeface="Arial"/>
              </a:rPr>
              <a:t>No findings available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8255" y="4754880"/>
            <a:ext cx="5606917" cy="118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i="1">
                <a:solidFill>
                  <a:srgbClr val="696969"/>
                </a:solidFill>
                <a:latin typeface="Arial"/>
              </a:rPr>
              <a:t>CLINICAL SIGNIFICANCE: Clinical study with potential VA healthcare implications</a:t>
            </a:r>
          </a:p>
        </p:txBody>
      </p:sp>
      <p:cxnSp>
        <p:nvCxnSpPr>
          <p:cNvPr id="17" name="Connector 16"/>
          <p:cNvCxnSpPr/>
          <p:nvPr/>
        </p:nvCxnSpPr>
        <p:spPr>
          <a:xfrm>
            <a:off x="457200" y="6309360"/>
            <a:ext cx="11274552" cy="0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" y="640080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000">
                <a:solidFill>
                  <a:srgbClr val="696969"/>
                </a:solidFill>
                <a:latin typeface="Arial"/>
              </a:rPr>
              <a:t>Generated by JAMA VA Abstractor • October 07, 2025 • Veterans Affairs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