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4" name="Rectangle 13"/>
          <p:cNvSpPr/>
          <p:nvPr/>
        </p:nvSpPr>
        <p:spPr>
          <a:xfrm>
            <a:off x="457200" y="4800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457200" y="3657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57200" y="2514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457200" y="1371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8288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2400" b="1">
                <a:solidFill>
                  <a:srgbClr val="002060"/>
                </a:solidFill>
                <a:latin typeface="Arial Black"/>
              </a:rPr>
              <a:t>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82880"/>
            <a:ext cx="914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>
                <a:solidFill>
                  <a:srgbClr val="4682B4"/>
                </a:solidFill>
              </a:rPr>
              <a:t>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82880"/>
            <a:ext cx="8229600" cy="73152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l"/>
            <a:r>
              <a:rPr sz="1800" b="1">
                <a:solidFill>
                  <a:srgbClr val="002060"/>
                </a:solidFill>
                <a:latin typeface="Arial"/>
              </a:rPr>
              <a:t>**Comparison of Different Display Modalities for Improving Diagnostic Accuracy in Telemedicine**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457200" y="1005840"/>
            <a:ext cx="109728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371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POPULATION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282 patients (mean age 57 years) with stable coronary artery disease and documented ischemia on stress testing were enrolled.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514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INTERVENTION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Not specified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3657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SETTING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University hospital in Montreal, Quebec, Canada, providing tertiary and quaternary care services.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00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PRIMARY OUTCOME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Sensitivity and specificity of qualitative and quantitative brainstem CT perfusion for DNC determination, assessed by two blinded neuroradiologists.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38255" y="1371600"/>
            <a:ext cx="5606917" cy="3200400"/>
          </a:xfrm>
          <a:prstGeom prst="rect">
            <a:avLst/>
          </a:prstGeom>
          <a:solidFill>
            <a:srgbClr val="F8F8FF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 bIns="182880" wrap="square"/>
          <a:lstStyle/>
          <a:p>
            <a:pPr algn="ctr"/>
            <a:r>
              <a:rPr sz="1600" b="1">
                <a:solidFill>
                  <a:srgbClr val="002060"/>
                </a:solidFill>
                <a:latin typeface="Arial"/>
              </a:rPr>
              <a:t>KEY FINDINGS</a:t>
            </a:r>
          </a:p>
          <a:p>
            <a:pPr algn="l"/>
            <a:r>
              <a:rPr sz="1400">
                <a:solidFill>
                  <a:srgbClr val="002060"/>
                </a:solidFill>
                <a:latin typeface="Arial"/>
              </a:rPr>
              <a:t>No findings available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8255" y="4754880"/>
            <a:ext cx="5606917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i="1">
                <a:solidFill>
                  <a:srgbClr val="696969"/>
                </a:solidFill>
                <a:latin typeface="Arial"/>
              </a:rPr>
              <a:t>CLINICAL SIGNIFICANCE: Clinical study with potential VA healthcare implications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457200" y="6309360"/>
            <a:ext cx="11274552" cy="0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640080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000">
                <a:solidFill>
                  <a:srgbClr val="696969"/>
                </a:solidFill>
                <a:latin typeface="Arial"/>
              </a:rPr>
              <a:t>Generated by JAMA VA Abstractor • October 06, 2025 • Veterans Affairs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