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1ADCD-4579-D506-C67E-3E7B313D8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46EC72-DEA3-3B97-8144-D7B3F3C2F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AAFD4-28DF-8038-E5F3-46A8A790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7A98-2DED-4E25-8DC8-BD127334F044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2F794-4235-49FC-0C20-45E766F7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18ACA4-3EF1-5FC6-7FC2-4EF95B1F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763A-A2B0-41B3-A092-D26A33828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25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54E62-2CA2-9081-D47A-6BA6EA1B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DB5030-DFA9-2447-59A2-EA37FE0F5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0144FA-5446-9A24-064C-E3D9129F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7A98-2DED-4E25-8DC8-BD127334F044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A4F75-6957-FED3-CE2B-0AF0BB94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E1C2E4-9F74-382B-78FB-9FC7BBB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763A-A2B0-41B3-A092-D26A33828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7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9AB72A-2A71-AE5A-302C-66D982DFF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231CA1-0BB4-5122-A0EC-A61638A1F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4120CD-0A9C-AE61-3E03-E07EC3C4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7A98-2DED-4E25-8DC8-BD127334F044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1E2F10-E230-BCAB-8A43-812A5483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AB373-D267-A5A7-3FBF-152DA2DC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763A-A2B0-41B3-A092-D26A33828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06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3FDF0-DE4D-3A7F-F38E-38A65088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3F55CC-8336-9A13-05C7-5A43D8D67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17996E-C0FE-4B09-551C-328FEABD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7A98-2DED-4E25-8DC8-BD127334F044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767D8-D476-F11F-5998-A1189FE1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CEE345-4FA0-12C3-06DE-4C3A2D12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763A-A2B0-41B3-A092-D26A33828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8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42A11-FEFD-1080-1DBA-18F17D05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F438E-B8C4-BEF9-1AAD-1662B7B1A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BDAAD-2BFF-FDBF-9FD6-0B71822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7A98-2DED-4E25-8DC8-BD127334F044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E0CDF-F299-7330-DF1E-6D2881A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9F720-0E73-D005-26CF-5362393D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763A-A2B0-41B3-A092-D26A33828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36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BD519-490A-C2CD-CA6A-92851973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B6627-021A-90B9-3FEE-A0FBB605C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D1C73F-4FD1-16F8-B444-0391400B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7A98-2DED-4E25-8DC8-BD127334F044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81085-B568-C3FD-0CE3-D4D585E3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73E1D5-6BB5-ACC4-423F-BD051F2D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763A-A2B0-41B3-A092-D26A33828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26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338D0-5684-230A-F85E-9D4FB108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BB726-1339-063C-0A24-035953DBA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99FC5C-B176-05A8-6D2A-1E3AA480C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CDED27-7278-9DDB-BCFB-94063097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7A98-2DED-4E25-8DC8-BD127334F044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DF8D13-1F55-39A7-9437-76D83DB6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AC1602-DFC5-1841-F5C1-262B45ED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763A-A2B0-41B3-A092-D26A33828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81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22A7B-A510-7814-BA40-743EED82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C28974-38EA-8455-9BCE-B6D4584F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1B0ADE-EC86-5A30-D1B6-B06474D82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04E161-76A5-E9C0-46B6-A2376540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6DAC11-A6F6-0099-1B96-0D7D9083F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99B4F3-AE58-D03F-5C9B-7F3D461B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7A98-2DED-4E25-8DC8-BD127334F044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54AC59-517F-E8FE-1D84-5B14E4BD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F9F377-E5FB-71F3-3104-054E15CB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763A-A2B0-41B3-A092-D26A33828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98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27B59-A581-D5BD-1429-E7A49EB3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CE4E87-48C9-2A60-900C-1061491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7A98-2DED-4E25-8DC8-BD127334F044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96A178-09F4-6270-85DD-34956823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AEA0DB-1A80-2F73-2ACA-8F98A01C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763A-A2B0-41B3-A092-D26A33828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0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FDC768-1070-6109-ED3B-21EAA3D1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7A98-2DED-4E25-8DC8-BD127334F044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7F3F50-FBB3-13C3-7D71-62CD2385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443943-75E6-ADEF-66EE-AF736765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763A-A2B0-41B3-A092-D26A33828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84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A9DE5-AD30-8123-410F-028A138D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FB1AB-F75B-8FB9-D446-958F8727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7A625E-7823-943D-9A23-4FAAEAD3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DD2655-8C1E-5ABA-72CE-ECD8C1C9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7A98-2DED-4E25-8DC8-BD127334F044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8C866-8B0D-6489-C785-84D272BD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6D02E4-01DF-BC4E-57D9-EC840380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763A-A2B0-41B3-A092-D26A33828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57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F63C7-5A4A-68F9-FD1A-59B7E7C9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EE2331-35C7-52D6-BB18-135E518EC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8FD5B9-D42C-EFCC-6274-558502D0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DED462-5E76-A5AA-6750-24F9CFA2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7A98-2DED-4E25-8DC8-BD127334F044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EC96E-3039-A947-A0D7-DA1059B4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CCFFE6-20CE-9B55-261E-6BAE9089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763A-A2B0-41B3-A092-D26A33828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3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EA8F3F-5AAB-3FC2-91B7-65EF9A2C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00A627-CBF9-7FAE-7A90-0B71DA44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69300-F07C-FCCF-FBE6-DE8A4AFC7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7A98-2DED-4E25-8DC8-BD127334F044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9F0689-0AD3-9468-AEC6-95B01A6C5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B5C3CF-9895-C6A3-5DB8-794BE840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763A-A2B0-41B3-A092-D26A33828C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37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D40CD-8F4C-367E-7499-0D28CB1B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 de la Investigación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C0C049-6728-3281-FD00-D8D40804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 capital de España es Madrid.</a:t>
            </a:r>
          </a:p>
        </p:txBody>
      </p:sp>
    </p:spTree>
    <p:extLst>
      <p:ext uri="{BB962C8B-B14F-4D97-AF65-F5344CB8AC3E}">
        <p14:creationId xmlns:p14="http://schemas.microsoft.com/office/powerpoint/2010/main" val="4251023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Resultado de la Investigación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Usuario</cp:lastModifiedBy>
  <cp:revision>1</cp:revision>
  <dcterms:created xsi:type="dcterms:W3CDTF">2025-05-23T04:31:42Z</dcterms:created>
  <dcterms:modified xsi:type="dcterms:W3CDTF">2025-05-23T04:31:42Z</dcterms:modified>
</cp:coreProperties>
</file>