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c6c7780dd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c6c7780dd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c6c7780dd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c6c7780dd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c7780dd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c7780dd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d299f33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d299f33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c6c7780dd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c6c7780dd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e2ab3d0bd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e2ab3d0bd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c6c7780dd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c6c7780dd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c6c7780dd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c6c7780dd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c6c7780dd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c6c7780dd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c6c7780d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c6c7780d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c6c7780dd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c6c7780dd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c6c7780dd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c6c7780dd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c6c7780dd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c6c7780dd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e2ab3d0b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e2ab3d0b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c6c7780dd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c6c7780dd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c6c7780dd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c6c7780dd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6c7780dd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c6c7780dd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c6c7780dd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c6c7780dd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c6c7780dd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c6c7780dd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c6c7780dd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c6c7780dd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c6c7780dd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c6c7780dd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c6c7780d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c6c7780d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c6c7780dd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c6c7780dd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design.tutsplus.com/articles/understanding-the-f-layout-in-web-design--webdesign-68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owlcarousel2.github.io/OwlCarousel2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velapp.com/project/5482337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65700" y="246450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CORSO DI WEB DESIGN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60950" y="39505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Juan Flores Arlind Cara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163" y="207700"/>
            <a:ext cx="3877683" cy="19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ctrTitle"/>
          </p:nvPr>
        </p:nvSpPr>
        <p:spPr>
          <a:xfrm>
            <a:off x="3346175" y="1819275"/>
            <a:ext cx="52665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920"/>
              <a:t>CONCEPT</a:t>
            </a:r>
            <a:endParaRPr sz="39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700">
                <a:solidFill>
                  <a:srgbClr val="FFFFFF"/>
                </a:solidFill>
              </a:rPr>
              <a:t>Cryptopal nasce dall’unione delle parole Crypto e Pal. Con questa app si vuole portare l’esperienza di PayPal, l’app di pagamenti più usata al mondo, nel mondo delle cripto valute.</a:t>
            </a:r>
            <a:endParaRPr sz="2600">
              <a:solidFill>
                <a:srgbClr val="FFFFFF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1425" y="395925"/>
            <a:ext cx="4634700" cy="3967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ctrTitle"/>
          </p:nvPr>
        </p:nvSpPr>
        <p:spPr>
          <a:xfrm>
            <a:off x="3346175" y="1819275"/>
            <a:ext cx="52665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920"/>
              <a:t>DOCUMENTAZIONE</a:t>
            </a:r>
            <a:endParaRPr sz="39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14319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Funzionalità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460950" y="1087700"/>
            <a:ext cx="291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Diagrammi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1622300" y="117600"/>
            <a:ext cx="195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Diagrammi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138" y="714000"/>
            <a:ext cx="6323828" cy="44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22"/>
              <a:t>Stile</a:t>
            </a:r>
            <a:endParaRPr sz="242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755"/>
              <a:t>impostazione</a:t>
            </a:r>
            <a:endParaRPr sz="3755"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000000"/>
                </a:solidFill>
              </a:rPr>
              <a:t>-Landing Page</a:t>
            </a:r>
            <a:endParaRPr sz="2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000000"/>
                </a:solidFill>
              </a:rPr>
              <a:t>-UX</a:t>
            </a:r>
            <a:endParaRPr sz="2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000000"/>
                </a:solidFill>
              </a:rPr>
              <a:t>-Impostazione in una singola pagina</a:t>
            </a:r>
            <a:endParaRPr sz="2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115225" y="1088250"/>
            <a:ext cx="2808000" cy="14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Stile Home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F-Layout</a:t>
            </a: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226075" y="3659150"/>
            <a:ext cx="2808000" cy="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Link Riferimento: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https://webdesign.tutsplus.com/articles/understanding-the-f-layout-in-web-design--webdesign-687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275" y="1123675"/>
            <a:ext cx="5795875" cy="289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7"/>
          <p:cNvCxnSpPr/>
          <p:nvPr/>
        </p:nvCxnSpPr>
        <p:spPr>
          <a:xfrm>
            <a:off x="3432575" y="1290350"/>
            <a:ext cx="26700" cy="25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7"/>
          <p:cNvCxnSpPr/>
          <p:nvPr/>
        </p:nvCxnSpPr>
        <p:spPr>
          <a:xfrm>
            <a:off x="3448675" y="1268875"/>
            <a:ext cx="43596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7"/>
          <p:cNvCxnSpPr/>
          <p:nvPr/>
        </p:nvCxnSpPr>
        <p:spPr>
          <a:xfrm>
            <a:off x="3448675" y="2364150"/>
            <a:ext cx="2432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7"/>
          <p:cNvCxnSpPr/>
          <p:nvPr/>
        </p:nvCxnSpPr>
        <p:spPr>
          <a:xfrm>
            <a:off x="3454050" y="2970850"/>
            <a:ext cx="11544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7"/>
          <p:cNvCxnSpPr/>
          <p:nvPr/>
        </p:nvCxnSpPr>
        <p:spPr>
          <a:xfrm>
            <a:off x="3459425" y="3454050"/>
            <a:ext cx="110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226075" y="357800"/>
            <a:ext cx="2808000" cy="25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22"/>
              <a:t>Stile Altre Sezioni</a:t>
            </a:r>
            <a:endParaRPr sz="242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755"/>
              <a:t>Zig-Zag Layout</a:t>
            </a:r>
            <a:endParaRPr sz="3755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226075" y="3719975"/>
            <a:ext cx="2808000" cy="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00"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3343222" cy="4838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8"/>
          <p:cNvCxnSpPr/>
          <p:nvPr/>
        </p:nvCxnSpPr>
        <p:spPr>
          <a:xfrm flipH="1">
            <a:off x="4805150" y="663550"/>
            <a:ext cx="26907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8"/>
          <p:cNvCxnSpPr/>
          <p:nvPr/>
        </p:nvCxnSpPr>
        <p:spPr>
          <a:xfrm flipH="1">
            <a:off x="4882325" y="2358775"/>
            <a:ext cx="26649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8"/>
          <p:cNvCxnSpPr/>
          <p:nvPr/>
        </p:nvCxnSpPr>
        <p:spPr>
          <a:xfrm rot="10800000">
            <a:off x="5029925" y="4285300"/>
            <a:ext cx="25173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8"/>
          <p:cNvCxnSpPr/>
          <p:nvPr/>
        </p:nvCxnSpPr>
        <p:spPr>
          <a:xfrm flipH="1">
            <a:off x="4908475" y="661725"/>
            <a:ext cx="2588700" cy="169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8"/>
          <p:cNvCxnSpPr/>
          <p:nvPr/>
        </p:nvCxnSpPr>
        <p:spPr>
          <a:xfrm flipH="1">
            <a:off x="5060925" y="2353675"/>
            <a:ext cx="2458800" cy="19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ctrTitle"/>
          </p:nvPr>
        </p:nvSpPr>
        <p:spPr>
          <a:xfrm>
            <a:off x="3346175" y="1819275"/>
            <a:ext cx="52665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920"/>
              <a:t>Progettazione Grafica</a:t>
            </a:r>
            <a:endParaRPr sz="39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460950" y="7663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22"/>
              <a:t>Stile</a:t>
            </a:r>
            <a:endParaRPr sz="242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755"/>
              <a:t>Elementi Grafici</a:t>
            </a:r>
            <a:endParaRPr sz="3755"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3613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000000"/>
                </a:solidFill>
              </a:rPr>
              <a:t>-Font Poppins importato da Google Fonts</a:t>
            </a:r>
            <a:endParaRPr sz="2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600">
                <a:solidFill>
                  <a:srgbClr val="000000"/>
                </a:solidFill>
              </a:rPr>
              <a:t>-Icone da </a:t>
            </a:r>
            <a:r>
              <a:rPr lang="it" sz="26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</a:t>
            </a:r>
            <a:endParaRPr sz="2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300">
                <a:solidFill>
                  <a:srgbClr val="000000"/>
                </a:solidFill>
              </a:rPr>
              <a:t>-Carosello da </a:t>
            </a:r>
            <a:r>
              <a:rPr lang="it" sz="23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https://owlcarousel2.github.io/OwlCarousel2/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2575" y="1487625"/>
            <a:ext cx="1733801" cy="152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5275" y="2932600"/>
            <a:ext cx="1936501" cy="10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0650" y="1767425"/>
            <a:ext cx="5162259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ctrTitle"/>
          </p:nvPr>
        </p:nvSpPr>
        <p:spPr>
          <a:xfrm>
            <a:off x="3346175" y="1819275"/>
            <a:ext cx="52665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920"/>
              <a:t>Template</a:t>
            </a:r>
            <a:endParaRPr sz="39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3346175" y="1819275"/>
            <a:ext cx="52665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920"/>
              <a:t>BRIEF DEL PROGETTO</a:t>
            </a:r>
            <a:endParaRPr sz="39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66"/>
              <a:t>Responsive</a:t>
            </a:r>
            <a:r>
              <a:rPr lang="it" sz="2422"/>
              <a:t>  </a:t>
            </a:r>
            <a:endParaRPr sz="3755"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850" y="771438"/>
            <a:ext cx="1948650" cy="34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50" y="1356450"/>
            <a:ext cx="6341824" cy="288553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254700" y="4471900"/>
            <a:ext cx="36168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6773700" y="4617300"/>
            <a:ext cx="194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254700" y="4490075"/>
            <a:ext cx="501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Desktop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6815825" y="4526425"/>
            <a:ext cx="1672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Mobile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ctrTitle"/>
          </p:nvPr>
        </p:nvSpPr>
        <p:spPr>
          <a:xfrm>
            <a:off x="3346175" y="1819275"/>
            <a:ext cx="52665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920"/>
              <a:t>Mockup</a:t>
            </a:r>
            <a:endParaRPr sz="392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950" y="152400"/>
            <a:ext cx="7038100" cy="4838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3346125" y="1802400"/>
            <a:ext cx="52665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920"/>
              <a:t>Prototipo</a:t>
            </a:r>
            <a:endParaRPr sz="3920"/>
          </a:p>
        </p:txBody>
      </p:sp>
      <p:sp>
        <p:nvSpPr>
          <p:cNvPr id="226" name="Google Shape;226;p35"/>
          <p:cNvSpPr txBox="1">
            <a:spLocks noGrp="1"/>
          </p:cNvSpPr>
          <p:nvPr>
            <p:ph type="subTitle" idx="1"/>
          </p:nvPr>
        </p:nvSpPr>
        <p:spPr>
          <a:xfrm>
            <a:off x="306125" y="28003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594">
                <a:solidFill>
                  <a:srgbClr val="FFFFFF"/>
                </a:solidFill>
              </a:rPr>
              <a:t>Marvel App:</a:t>
            </a:r>
            <a:r>
              <a:rPr lang="it" sz="5844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https://marvelapp.com/project/5482337</a:t>
            </a:r>
            <a:endParaRPr sz="5844" u="sng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375" y="3408205"/>
            <a:ext cx="13716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3346175" y="1819275"/>
            <a:ext cx="52665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920"/>
              <a:t>Conclusioni</a:t>
            </a:r>
            <a:endParaRPr sz="39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277353" y="55385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2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755"/>
              <a:t>Tema del progetto</a:t>
            </a:r>
            <a:endParaRPr sz="3755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0" y="1836525"/>
            <a:ext cx="3362700" cy="31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FFFFFF"/>
                </a:solidFill>
              </a:rPr>
              <a:t>Con l’aumento della popolarità delle criptovalute negli ultimi anni </a:t>
            </a:r>
            <a:endParaRPr sz="1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700">
                <a:solidFill>
                  <a:srgbClr val="FFFFFF"/>
                </a:solidFill>
              </a:rPr>
              <a:t>La nostra azienda vuole offrire una app che consente di acquistare,vendere e spendere criptovalute di diverso tipo come Bitcoin,Ethereum o Ripple.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600" y="1295250"/>
            <a:ext cx="4947551" cy="22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ctrTitle"/>
          </p:nvPr>
        </p:nvSpPr>
        <p:spPr>
          <a:xfrm>
            <a:off x="3346175" y="1819275"/>
            <a:ext cx="52665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920"/>
              <a:t>OBIETTIVI E BENCHMARK</a:t>
            </a:r>
            <a:endParaRPr sz="39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22"/>
              <a:t>Obiettivi</a:t>
            </a:r>
            <a:endParaRPr sz="242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755"/>
              <a:t>Metodi e approcci/servizi</a:t>
            </a:r>
            <a:endParaRPr sz="3755"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</a:rPr>
              <a:t>Il sito ha l'obiettivo di pubblicizzare al meglio l’applicazione mobile che abbiamo sviluppato e mostrarne la facilità di uso anche per persone non esperte o pratiche di criptovalute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600">
                <a:solidFill>
                  <a:srgbClr val="000000"/>
                </a:solidFill>
              </a:rPr>
              <a:t>Mettere a disposizione degli utenti dell’app la possibilità di poter comprare,spendere e rivendere in maniera semplice ed intuitiva le proprie monete virtuali</a:t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22"/>
              <a:t>Analisi della concorrenza</a:t>
            </a:r>
            <a:endParaRPr sz="242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755"/>
              <a:t>Competitor</a:t>
            </a:r>
            <a:endParaRPr sz="3755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71900" y="1373825"/>
            <a:ext cx="41370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152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it" sz="1152">
                <a:solidFill>
                  <a:srgbClr val="000000"/>
                </a:solidFill>
              </a:rPr>
              <a:t>Siti confrontati:</a:t>
            </a:r>
            <a:endParaRPr sz="1152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it" sz="1152">
                <a:solidFill>
                  <a:srgbClr val="000000"/>
                </a:solidFill>
              </a:rPr>
              <a:t>-bitcoin.com -&gt;colore utilizzato  bianco </a:t>
            </a:r>
            <a:endParaRPr sz="1152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it" sz="1152">
                <a:solidFill>
                  <a:srgbClr val="000000"/>
                </a:solidFill>
              </a:rPr>
              <a:t>-blockchain.com -&gt; coloro utilizzato blu scuro</a:t>
            </a:r>
            <a:endParaRPr sz="1152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it" sz="1152">
                <a:solidFill>
                  <a:srgbClr val="000000"/>
                </a:solidFill>
              </a:rPr>
              <a:t>-bitcoin.org -&gt;colorore utilizzato  giallo</a:t>
            </a:r>
            <a:endParaRPr sz="1152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it" sz="1152">
                <a:solidFill>
                  <a:srgbClr val="000000"/>
                </a:solidFill>
              </a:rPr>
              <a:t>La nostra decisione riguardo la palette dei colori converge sulla scelta di usare il colore blu come colore primario dato che si cerca di vendere un applicazione e/o servizio che dia fiducia e sicurezza.</a:t>
            </a:r>
            <a:endParaRPr sz="1152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152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it" sz="1152">
                <a:solidFill>
                  <a:srgbClr val="000000"/>
                </a:solidFill>
              </a:rPr>
              <a:t>Inoltre rispetto ai siti precedenti visualizzati abbiamo aggiunto un servizio in più ovvero il download da Windows Store</a:t>
            </a:r>
            <a:endParaRPr sz="1152">
              <a:solidFill>
                <a:srgbClr val="000000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525" y="2151300"/>
            <a:ext cx="3665276" cy="18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3346175" y="1819275"/>
            <a:ext cx="52665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920"/>
              <a:t>RICERCA SUGLI UTENTI</a:t>
            </a:r>
            <a:endParaRPr sz="39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22"/>
              <a:t>Analisi dell’utenza</a:t>
            </a:r>
            <a:endParaRPr sz="242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755"/>
              <a:t>Profili e personas</a:t>
            </a:r>
            <a:endParaRPr sz="3755"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71900" y="2672625"/>
            <a:ext cx="3999900" cy="19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000000"/>
                </a:solidFill>
              </a:rPr>
              <a:t>Persona 1 : Marco Rossi 23 anni  , studente di digital humanities , ascoltando notizie sui bitcoin si è incuriosito ed interessato al mondo delle criptovalute.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80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4694250" y="2672575"/>
            <a:ext cx="3999900" cy="19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rgbClr val="000000"/>
                </a:solidFill>
              </a:rPr>
              <a:t>Persona 2: Giulio Carta  40 anni , ingegnere informatico , esperto nel settore blockchain vuole utilizzare e creare il proprio “portafoglio virtuale” di criptovalute.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472050" y="1726800"/>
            <a:ext cx="8222100" cy="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-Fascia d’età: Giovane(studente, adolescente appassionato di tecnologie e informatica), Adulto e persona della terza età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300">
                <a:latin typeface="Roboto"/>
                <a:ea typeface="Roboto"/>
                <a:cs typeface="Roboto"/>
                <a:sym typeface="Roboto"/>
              </a:rPr>
              <a:t>-Lavoro:impiegati,professionisti,appassionati, disoccupati e studenti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22"/>
              <a:t>User Stories</a:t>
            </a:r>
            <a:endParaRPr sz="242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755"/>
              <a:t>Casi d’uso</a:t>
            </a:r>
            <a:endParaRPr sz="3755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000000"/>
                </a:solidFill>
              </a:rPr>
              <a:t>-Sono Mario Rossi, studente di Digital Humanities e mi sono appassionato al mondo delle criptovalute. Ho sentito parlare di questa app e cercando su internet sono arrivato al loro sito web. Il sito web spiega in maniera chiara e concisa cosa fa l’app e come si può scaricare in maniera veloce e intuitiva. Anche l’uso è molto facile così come era pubblicizzato nel sito web.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500">
                <a:solidFill>
                  <a:srgbClr val="000000"/>
                </a:solidFill>
              </a:rPr>
              <a:t>-Sono Giulio Carta, ingegnere che si occupa da qualche anno di tecnologia blockchain e ho trovato questo sito che parla di questa app che in un’unica app racchiude tutte le mie criptovalute, il loro andamento sul mercato e tutte le transizioni che svolgo con le cripto valute. Penso che sia molto semplice da usare e intuitiva anche per gente che non è pratica come me in questo campo nuovo e ai più sconosciuto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Presentazione su schermo (16:9)</PresentationFormat>
  <Paragraphs>64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7" baseType="lpstr">
      <vt:lpstr>Arial</vt:lpstr>
      <vt:lpstr>Roboto</vt:lpstr>
      <vt:lpstr>Material</vt:lpstr>
      <vt:lpstr>CORSO DI WEB DESIGN</vt:lpstr>
      <vt:lpstr>BRIEF DEL PROGETTO</vt:lpstr>
      <vt:lpstr> Tema del progetto</vt:lpstr>
      <vt:lpstr>OBIETTIVI E BENCHMARK</vt:lpstr>
      <vt:lpstr>Obiettivi Metodi e approcci/servizi</vt:lpstr>
      <vt:lpstr>Analisi della concorrenza Competitor</vt:lpstr>
      <vt:lpstr>RICERCA SUGLI UTENTI</vt:lpstr>
      <vt:lpstr>Analisi dell’utenza Profili e personas</vt:lpstr>
      <vt:lpstr>User Stories Casi d’uso</vt:lpstr>
      <vt:lpstr>CONCEPT</vt:lpstr>
      <vt:lpstr>Presentazione standard di PowerPoint</vt:lpstr>
      <vt:lpstr>DOCUMENTAZIONE</vt:lpstr>
      <vt:lpstr>Funzionalità</vt:lpstr>
      <vt:lpstr>Stile impostazione</vt:lpstr>
      <vt:lpstr>Stile Home F-Layout</vt:lpstr>
      <vt:lpstr>Stile Altre Sezioni Zig-Zag Layout</vt:lpstr>
      <vt:lpstr>Progettazione Grafica</vt:lpstr>
      <vt:lpstr>Stile Elementi Grafici</vt:lpstr>
      <vt:lpstr>Template</vt:lpstr>
      <vt:lpstr>Responsive  </vt:lpstr>
      <vt:lpstr>Mockup</vt:lpstr>
      <vt:lpstr>Presentazione standard di PowerPoint</vt:lpstr>
      <vt:lpstr>Prototipo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WEB DESIGN</dc:title>
  <cp:lastModifiedBy>Arlind Cara</cp:lastModifiedBy>
  <cp:revision>1</cp:revision>
  <dcterms:modified xsi:type="dcterms:W3CDTF">2021-02-16T19:15:12Z</dcterms:modified>
</cp:coreProperties>
</file>