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D6F15-DD56-4725-A816-4E2E450E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Arlisson Jesus Barbosa Menacho</a:t>
            </a:r>
          </a:p>
        </p:txBody>
      </p:sp>
      <p:pic>
        <p:nvPicPr>
          <p:cNvPr id="15" name="Picture 1" descr="Imagem ampla das luzes da cidade e edifícios altos durante a noite">
            <a:extLst>
              <a:ext uri="{FF2B5EF4-FFF2-40B4-BE49-F238E27FC236}">
                <a16:creationId xmlns:a16="http://schemas.microsoft.com/office/drawing/2014/main" id="{F5705A2E-1361-4E2E-ADBA-C147C5F98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7" r="15633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48094-7034-4252-BE82-2B7543C00D1E}"/>
              </a:ext>
            </a:extLst>
          </p:cNvPr>
          <p:cNvSpPr txBox="1"/>
          <p:nvPr/>
        </p:nvSpPr>
        <p:spPr>
          <a:xfrm>
            <a:off x="5697526" y="4048674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Avaliação Oficial Gerência 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139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8CD693-6EFF-4DC2-831D-B7976CAA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40" y="1712225"/>
            <a:ext cx="11149120" cy="40759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120024-5485-45E9-9940-3678521D06DF}"/>
              </a:ext>
            </a:extLst>
          </p:cNvPr>
          <p:cNvSpPr txBox="1"/>
          <p:nvPr/>
        </p:nvSpPr>
        <p:spPr>
          <a:xfrm>
            <a:off x="3583459" y="885182"/>
            <a:ext cx="417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repositório no site do GitHub</a:t>
            </a:r>
          </a:p>
        </p:txBody>
      </p:sp>
    </p:spTree>
    <p:extLst>
      <p:ext uri="{BB962C8B-B14F-4D97-AF65-F5344CB8AC3E}">
        <p14:creationId xmlns:p14="http://schemas.microsoft.com/office/powerpoint/2010/main" val="42702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38584A-E71B-48B1-AE24-2148232F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52" y="1939923"/>
            <a:ext cx="6888181" cy="42578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C54AF8-E437-4179-903E-36E7FBB92EF8}"/>
              </a:ext>
            </a:extLst>
          </p:cNvPr>
          <p:cNvSpPr txBox="1"/>
          <p:nvPr/>
        </p:nvSpPr>
        <p:spPr>
          <a:xfrm>
            <a:off x="3015049" y="910318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CD ~(caminho da pasta do projeto)</a:t>
            </a:r>
          </a:p>
        </p:txBody>
      </p:sp>
    </p:spTree>
    <p:extLst>
      <p:ext uri="{BB962C8B-B14F-4D97-AF65-F5344CB8AC3E}">
        <p14:creationId xmlns:p14="http://schemas.microsoft.com/office/powerpoint/2010/main" val="7489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29BD6B-4087-40F4-8ABA-F9FF44C4DE27}"/>
              </a:ext>
            </a:extLst>
          </p:cNvPr>
          <p:cNvSpPr txBox="1"/>
          <p:nvPr/>
        </p:nvSpPr>
        <p:spPr>
          <a:xfrm>
            <a:off x="2092411" y="741405"/>
            <a:ext cx="699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GIT INIT ( Inicializando a pasta como repositório GIT 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2FEFD-8F8C-405F-B3FB-2F5FA327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7" y="1573811"/>
            <a:ext cx="7718854" cy="5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E18316-CF82-4325-B832-6B0E0E48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83" y="3145174"/>
            <a:ext cx="6935168" cy="14098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46F6010-C228-4A91-9AE3-837353E50423}"/>
              </a:ext>
            </a:extLst>
          </p:cNvPr>
          <p:cNvSpPr txBox="1"/>
          <p:nvPr/>
        </p:nvSpPr>
        <p:spPr>
          <a:xfrm>
            <a:off x="4118919" y="1005016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Arquivo README.MD</a:t>
            </a:r>
          </a:p>
        </p:txBody>
      </p:sp>
    </p:spTree>
    <p:extLst>
      <p:ext uri="{BB962C8B-B14F-4D97-AF65-F5344CB8AC3E}">
        <p14:creationId xmlns:p14="http://schemas.microsoft.com/office/powerpoint/2010/main" val="40787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F13391-3EC3-49A0-82D9-EF87AF85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26" y="2583396"/>
            <a:ext cx="6981825" cy="1971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28B72A-3B30-4786-B0CC-27D8BB0AEFC8}"/>
              </a:ext>
            </a:extLst>
          </p:cNvPr>
          <p:cNvSpPr txBox="1"/>
          <p:nvPr/>
        </p:nvSpPr>
        <p:spPr>
          <a:xfrm>
            <a:off x="3393989" y="1228227"/>
            <a:ext cx="491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Copiando arquivos para pasta do repositório</a:t>
            </a:r>
          </a:p>
        </p:txBody>
      </p:sp>
    </p:spTree>
    <p:extLst>
      <p:ext uri="{BB962C8B-B14F-4D97-AF65-F5344CB8AC3E}">
        <p14:creationId xmlns:p14="http://schemas.microsoft.com/office/powerpoint/2010/main" val="119945038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0"/>
      </a:accent1>
      <a:accent2>
        <a:srgbClr val="B13B80"/>
      </a:accent2>
      <a:accent3>
        <a:srgbClr val="C34DC3"/>
      </a:accent3>
      <a:accent4>
        <a:srgbClr val="803BB1"/>
      </a:accent4>
      <a:accent5>
        <a:srgbClr val="614DC3"/>
      </a:accent5>
      <a:accent6>
        <a:srgbClr val="3B58B1"/>
      </a:accent6>
      <a:hlink>
        <a:srgbClr val="7952C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Sitka Banner</vt:lpstr>
      <vt:lpstr>HeadlinesVTI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Arlisson Menacho</dc:creator>
  <cp:lastModifiedBy>Arlisson Menacho</cp:lastModifiedBy>
  <cp:revision>5</cp:revision>
  <dcterms:created xsi:type="dcterms:W3CDTF">2021-04-15T21:57:57Z</dcterms:created>
  <dcterms:modified xsi:type="dcterms:W3CDTF">2021-04-15T22:38:58Z</dcterms:modified>
</cp:coreProperties>
</file>