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BF2274B-653D-434A-B58B-B36432E4A5AA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8BA4FE5-2C5B-459D-8F70-1B2E37074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58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274B-653D-434A-B58B-B36432E4A5AA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4FE5-2C5B-459D-8F70-1B2E37074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06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274B-653D-434A-B58B-B36432E4A5AA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4FE5-2C5B-459D-8F70-1B2E37074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139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274B-653D-434A-B58B-B36432E4A5AA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4FE5-2C5B-459D-8F70-1B2E37074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245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274B-653D-434A-B58B-B36432E4A5AA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4FE5-2C5B-459D-8F70-1B2E37074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476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274B-653D-434A-B58B-B36432E4A5AA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4FE5-2C5B-459D-8F70-1B2E37074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322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274B-653D-434A-B58B-B36432E4A5AA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4FE5-2C5B-459D-8F70-1B2E37074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60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BF2274B-653D-434A-B58B-B36432E4A5AA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4FE5-2C5B-459D-8F70-1B2E37074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587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BF2274B-653D-434A-B58B-B36432E4A5AA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4FE5-2C5B-459D-8F70-1B2E37074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60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274B-653D-434A-B58B-B36432E4A5AA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4FE5-2C5B-459D-8F70-1B2E37074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81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274B-653D-434A-B58B-B36432E4A5AA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4FE5-2C5B-459D-8F70-1B2E37074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79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274B-653D-434A-B58B-B36432E4A5AA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4FE5-2C5B-459D-8F70-1B2E37074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22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274B-653D-434A-B58B-B36432E4A5AA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4FE5-2C5B-459D-8F70-1B2E37074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95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274B-653D-434A-B58B-B36432E4A5AA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4FE5-2C5B-459D-8F70-1B2E37074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07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274B-653D-434A-B58B-B36432E4A5AA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4FE5-2C5B-459D-8F70-1B2E37074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7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274B-653D-434A-B58B-B36432E4A5AA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4FE5-2C5B-459D-8F70-1B2E37074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38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274B-653D-434A-B58B-B36432E4A5AA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4FE5-2C5B-459D-8F70-1B2E37074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88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BF2274B-653D-434A-B58B-B36432E4A5AA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8BA4FE5-2C5B-459D-8F70-1B2E37074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45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BD8E5B-3D4B-418C-BE59-4C1AC0CF1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6697"/>
            <a:ext cx="9144000" cy="993266"/>
          </a:xfrm>
        </p:spPr>
        <p:txBody>
          <a:bodyPr>
            <a:normAutofit/>
          </a:bodyPr>
          <a:lstStyle/>
          <a:p>
            <a:r>
              <a:rPr lang="ru-RU" dirty="0"/>
              <a:t>Интернет-магазин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C17DDC-70F0-4997-B5CE-4910DC31F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7706" y="6475268"/>
            <a:ext cx="2824294" cy="382732"/>
          </a:xfrm>
        </p:spPr>
        <p:txBody>
          <a:bodyPr>
            <a:normAutofit/>
          </a:bodyPr>
          <a:lstStyle/>
          <a:p>
            <a:r>
              <a:rPr lang="ru-RU" sz="1600" dirty="0"/>
              <a:t>Сарафанников Артём</a:t>
            </a:r>
          </a:p>
        </p:txBody>
      </p:sp>
    </p:spTree>
    <p:extLst>
      <p:ext uri="{BB962C8B-B14F-4D97-AF65-F5344CB8AC3E}">
        <p14:creationId xmlns:p14="http://schemas.microsoft.com/office/powerpoint/2010/main" val="817968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297B4-E558-4344-84CE-1072B3575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836"/>
          </a:xfrm>
        </p:spPr>
        <p:txBody>
          <a:bodyPr/>
          <a:lstStyle/>
          <a:p>
            <a:pPr algn="ctr"/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EBF521-6DE9-40EF-AEB8-986064B63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Категории товаров</a:t>
            </a:r>
          </a:p>
          <a:p>
            <a:r>
              <a:rPr lang="ru-RU" dirty="0"/>
              <a:t>Товары по категориям</a:t>
            </a:r>
          </a:p>
          <a:p>
            <a:r>
              <a:rPr lang="ru-RU" dirty="0"/>
              <a:t>Поиск товаров по названию</a:t>
            </a:r>
          </a:p>
          <a:p>
            <a:r>
              <a:rPr lang="ru-RU" dirty="0"/>
              <a:t>Корзина</a:t>
            </a:r>
          </a:p>
          <a:p>
            <a:r>
              <a:rPr lang="ru-RU" dirty="0"/>
              <a:t>Купоны (скидка при оплате)</a:t>
            </a:r>
          </a:p>
          <a:p>
            <a:r>
              <a:rPr lang="ru-RU" dirty="0"/>
              <a:t>Оплата</a:t>
            </a:r>
          </a:p>
        </p:txBody>
      </p:sp>
    </p:spTree>
    <p:extLst>
      <p:ext uri="{BB962C8B-B14F-4D97-AF65-F5344CB8AC3E}">
        <p14:creationId xmlns:p14="http://schemas.microsoft.com/office/powerpoint/2010/main" val="225117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919B70-DB5E-46F9-B9E3-115069014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0669"/>
          </a:xfrm>
        </p:spPr>
        <p:txBody>
          <a:bodyPr/>
          <a:lstStyle/>
          <a:p>
            <a:pPr algn="ctr"/>
            <a:r>
              <a:rPr lang="ru-RU" dirty="0"/>
              <a:t>Использованные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3349C3-C35C-4781-B35D-4EC03ED03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</a:t>
            </a:r>
          </a:p>
          <a:p>
            <a:r>
              <a:rPr lang="en-US" dirty="0" err="1"/>
              <a:t>sqlalchemy</a:t>
            </a:r>
            <a:endParaRPr lang="en-US" dirty="0"/>
          </a:p>
          <a:p>
            <a:r>
              <a:rPr lang="en-US" dirty="0" err="1"/>
              <a:t>cloudipsp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855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1AFD53-2AED-4B16-A4F5-61728DF0F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06" y="2857457"/>
            <a:ext cx="2371725" cy="3324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ADFE3F-144B-4590-81BA-70549A16A0A4}"/>
              </a:ext>
            </a:extLst>
          </p:cNvPr>
          <p:cNvSpPr txBox="1"/>
          <p:nvPr/>
        </p:nvSpPr>
        <p:spPr>
          <a:xfrm>
            <a:off x="1227163" y="2270011"/>
            <a:ext cx="1531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functions.py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7DB7A32-E687-4202-93C8-0AFBB854C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186" y="2857457"/>
            <a:ext cx="1914525" cy="23431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98653A-484E-4A9A-9221-4A18E8C7E1F4}"/>
              </a:ext>
            </a:extLst>
          </p:cNvPr>
          <p:cNvSpPr txBox="1"/>
          <p:nvPr/>
        </p:nvSpPr>
        <p:spPr>
          <a:xfrm>
            <a:off x="4360705" y="2270011"/>
            <a:ext cx="118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main.py</a:t>
            </a:r>
            <a:endParaRPr lang="ru-RU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267F117-9876-4D39-8893-C684FCE46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9208" y="2857457"/>
            <a:ext cx="1552575" cy="8953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D096FF4-2637-4B09-9D79-0CCFAD98D2D4}"/>
              </a:ext>
            </a:extLst>
          </p:cNvPr>
          <p:cNvSpPr txBox="1"/>
          <p:nvPr/>
        </p:nvSpPr>
        <p:spPr>
          <a:xfrm>
            <a:off x="9857167" y="2270011"/>
            <a:ext cx="173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db_session.py</a:t>
            </a:r>
            <a:endParaRPr lang="ru-RU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CC83D65-FAC4-4BDA-A379-15FFBF722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5490" y="2857457"/>
            <a:ext cx="2095500" cy="25717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71216A-C834-4FB9-B401-4366B23C897F}"/>
              </a:ext>
            </a:extLst>
          </p:cNvPr>
          <p:cNvSpPr txBox="1"/>
          <p:nvPr/>
        </p:nvSpPr>
        <p:spPr>
          <a:xfrm>
            <a:off x="7548497" y="2270011"/>
            <a:ext cx="118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items.py</a:t>
            </a:r>
            <a:endParaRPr lang="ru-RU" dirty="0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E381C6F2-C30D-4EC5-814B-318CC61C4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114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Структура файлов</a:t>
            </a:r>
          </a:p>
        </p:txBody>
      </p:sp>
    </p:spTree>
    <p:extLst>
      <p:ext uri="{BB962C8B-B14F-4D97-AF65-F5344CB8AC3E}">
        <p14:creationId xmlns:p14="http://schemas.microsoft.com/office/powerpoint/2010/main" val="3009013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</TotalTime>
  <Words>42</Words>
  <Application>Microsoft Office PowerPoint</Application>
  <PresentationFormat>Широкоэкранный</PresentationFormat>
  <Paragraphs>18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Совет директоров</vt:lpstr>
      <vt:lpstr>Интернет-магазин</vt:lpstr>
      <vt:lpstr>Функции</vt:lpstr>
      <vt:lpstr>Использованные библиотеки</vt:lpstr>
      <vt:lpstr>Структура файлов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Интернет-магазин</dc:title>
  <dc:creator>Артём Сарафанников</dc:creator>
  <cp:lastModifiedBy>Артём Сарафанников</cp:lastModifiedBy>
  <cp:revision>4</cp:revision>
  <dcterms:created xsi:type="dcterms:W3CDTF">2021-04-25T09:30:28Z</dcterms:created>
  <dcterms:modified xsi:type="dcterms:W3CDTF">2021-04-25T10:26:01Z</dcterms:modified>
</cp:coreProperties>
</file>