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CF6E-73B3-4C12-9846-725CB36FAAB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3C7-1A31-400D-B5BA-B4BDACF7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7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CF6E-73B3-4C12-9846-725CB36FAAB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3C7-1A31-400D-B5BA-B4BDACF7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CF6E-73B3-4C12-9846-725CB36FAAB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3C7-1A31-400D-B5BA-B4BDACF7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CF6E-73B3-4C12-9846-725CB36FAAB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3C7-1A31-400D-B5BA-B4BDACF7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CF6E-73B3-4C12-9846-725CB36FAAB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3C7-1A31-400D-B5BA-B4BDACF7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CF6E-73B3-4C12-9846-725CB36FAAB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3C7-1A31-400D-B5BA-B4BDACF7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CF6E-73B3-4C12-9846-725CB36FAAB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3C7-1A31-400D-B5BA-B4BDACF7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CF6E-73B3-4C12-9846-725CB36FAAB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3C7-1A31-400D-B5BA-B4BDACF7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CF6E-73B3-4C12-9846-725CB36FAAB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3C7-1A31-400D-B5BA-B4BDACF7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CF6E-73B3-4C12-9846-725CB36FAAB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3C7-1A31-400D-B5BA-B4BDACF7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CF6E-73B3-4C12-9846-725CB36FAAB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73C7-1A31-400D-B5BA-B4BDACF7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CF6E-73B3-4C12-9846-725CB36FAAB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73C7-1A31-400D-B5BA-B4BDACF7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MAKALAH</a:t>
            </a: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Bagian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Bagian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Rekayasa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erangkat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Lunak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Disusun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Aliffia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9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Adalah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satu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bidang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profesi</a:t>
            </a:r>
            <a:r>
              <a:rPr lang="en-US" dirty="0" smtClean="0">
                <a:solidFill>
                  <a:srgbClr val="C00000"/>
                </a:solidFill>
              </a:rPr>
              <a:t> yang </a:t>
            </a:r>
            <a:r>
              <a:rPr lang="en-US" dirty="0" err="1" smtClean="0">
                <a:solidFill>
                  <a:srgbClr val="C00000"/>
                </a:solidFill>
              </a:rPr>
              <a:t>mendalami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cara-cara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pengembangan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perangkat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lunak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termasuk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pembuatan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pemeliharaan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manajemen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organisasi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pengembanganan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perangkat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lunak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manajemen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kualitas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977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Rekayasa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perangkat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lunak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pengubahan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perangkat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lunak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itu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sendiri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guna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mengembangkan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memelihara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membangun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kembali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menggunakan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prinsip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reakayasa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untuk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menghasilkan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perangkat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lunak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dapat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bekerja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lebih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efisien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efektif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untuk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pengguna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742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560840" cy="114300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Kriteria yang </a:t>
            </a:r>
            <a:r>
              <a:rPr lang="sv-SE" dirty="0"/>
              <a:t>dapat digunakan sebagai acuan dalam merekayasa perangkat lunak</a:t>
            </a:r>
            <a:r>
              <a:rPr lang="sv-SE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terus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dirawat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dipelihara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(maintainability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Dapat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mengikuti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perkembangan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teknologi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(dependability)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Dapat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mengikuti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keinginan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pengguna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(robust)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Efektif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efisien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dalam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menggunakan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energi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penggunaannya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Dapat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memenuhi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kebutuhan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diinginkan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usability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Kriteria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hardware.</a:t>
            </a:r>
          </a:p>
          <a:p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.</a:t>
            </a:r>
          </a:p>
          <a:p>
            <a:r>
              <a:rPr lang="en-US" dirty="0" err="1"/>
              <a:t>Elemen</a:t>
            </a:r>
            <a:r>
              <a:rPr lang="en-US" dirty="0"/>
              <a:t> software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direkayasa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di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hardware</a:t>
            </a:r>
          </a:p>
          <a:p>
            <a:r>
              <a:rPr lang="en-US" dirty="0"/>
              <a:t>Software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dirakit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RPL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berkualitas</a:t>
            </a:r>
            <a:r>
              <a:rPr lang="en-US" dirty="0"/>
              <a:t>.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, </a:t>
            </a:r>
            <a:r>
              <a:rPr lang="en-US" dirty="0" err="1"/>
              <a:t>sisi</a:t>
            </a:r>
            <a:r>
              <a:rPr lang="en-US" dirty="0"/>
              <a:t> sponsor (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),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(</a:t>
            </a:r>
            <a:r>
              <a:rPr lang="en-US" dirty="0" err="1"/>
              <a:t>siapapun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), </a:t>
            </a:r>
            <a:r>
              <a:rPr lang="en-US" dirty="0" err="1"/>
              <a:t>sisi</a:t>
            </a:r>
            <a:r>
              <a:rPr lang="en-US" dirty="0"/>
              <a:t> maintainer / modifier (yang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).</a:t>
            </a: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RPL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2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235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MAKALAH </vt:lpstr>
      <vt:lpstr>Rekayasa Perangkat Lunak</vt:lpstr>
      <vt:lpstr>Pengertian </vt:lpstr>
      <vt:lpstr>Kriteria yang dapat digunakan sebagai acuan dalam merekayasa perangkat lunak: </vt:lpstr>
      <vt:lpstr>Karakteristik dan Atribut Perangkat Lunak</vt:lpstr>
      <vt:lpstr>Tujuan dari RPL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MAKALAH</dc:title>
  <dc:creator>avita</dc:creator>
  <cp:lastModifiedBy>avita</cp:lastModifiedBy>
  <cp:revision>5</cp:revision>
  <dcterms:created xsi:type="dcterms:W3CDTF">2021-08-31T00:43:38Z</dcterms:created>
  <dcterms:modified xsi:type="dcterms:W3CDTF">2021-08-31T01:24:35Z</dcterms:modified>
</cp:coreProperties>
</file>