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7EBEC6A-D9D2-47AC-B674-FE9E0E89C3D2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686D27A-D791-4C8F-A2E9-284790A611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68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EC6A-D9D2-47AC-B674-FE9E0E89C3D2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D27A-D791-4C8F-A2E9-284790A611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649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EBEC6A-D9D2-47AC-B674-FE9E0E89C3D2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86D27A-D791-4C8F-A2E9-284790A611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212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EBEC6A-D9D2-47AC-B674-FE9E0E89C3D2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86D27A-D791-4C8F-A2E9-284790A611C2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913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EBEC6A-D9D2-47AC-B674-FE9E0E89C3D2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86D27A-D791-4C8F-A2E9-284790A611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8373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EC6A-D9D2-47AC-B674-FE9E0E89C3D2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D27A-D791-4C8F-A2E9-284790A611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0144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EC6A-D9D2-47AC-B674-FE9E0E89C3D2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D27A-D791-4C8F-A2E9-284790A611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267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EC6A-D9D2-47AC-B674-FE9E0E89C3D2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D27A-D791-4C8F-A2E9-284790A611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830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EBEC6A-D9D2-47AC-B674-FE9E0E89C3D2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86D27A-D791-4C8F-A2E9-284790A611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989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EC6A-D9D2-47AC-B674-FE9E0E89C3D2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D27A-D791-4C8F-A2E9-284790A611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142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EBEC6A-D9D2-47AC-B674-FE9E0E89C3D2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86D27A-D791-4C8F-A2E9-284790A611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126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EC6A-D9D2-47AC-B674-FE9E0E89C3D2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D27A-D791-4C8F-A2E9-284790A611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03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EC6A-D9D2-47AC-B674-FE9E0E89C3D2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D27A-D791-4C8F-A2E9-284790A611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567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EC6A-D9D2-47AC-B674-FE9E0E89C3D2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D27A-D791-4C8F-A2E9-284790A611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356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EC6A-D9D2-47AC-B674-FE9E0E89C3D2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D27A-D791-4C8F-A2E9-284790A611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304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EC6A-D9D2-47AC-B674-FE9E0E89C3D2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D27A-D791-4C8F-A2E9-284790A611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70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EC6A-D9D2-47AC-B674-FE9E0E89C3D2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D27A-D791-4C8F-A2E9-284790A611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073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BEC6A-D9D2-47AC-B674-FE9E0E89C3D2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6D27A-D791-4C8F-A2E9-284790A611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3268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B3D53-634E-4BCA-8AA6-E5956555E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Proyecto final</a:t>
            </a:r>
            <a:br>
              <a:rPr lang="es-CO" dirty="0"/>
            </a:br>
            <a:r>
              <a:rPr lang="es-CO" dirty="0"/>
              <a:t>Introducción a las ciencias de la computación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EF7C45-C5E3-41EF-B8B4-507FEEF9D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7157"/>
            <a:ext cx="9144000" cy="410669"/>
          </a:xfrm>
        </p:spPr>
        <p:txBody>
          <a:bodyPr>
            <a:normAutofit/>
          </a:bodyPr>
          <a:lstStyle/>
          <a:p>
            <a:r>
              <a:rPr lang="es-CO" dirty="0"/>
              <a:t>Iván Gabriel Aranguren Rengifo</a:t>
            </a:r>
          </a:p>
        </p:txBody>
      </p:sp>
    </p:spTree>
    <p:extLst>
      <p:ext uri="{BB962C8B-B14F-4D97-AF65-F5344CB8AC3E}">
        <p14:creationId xmlns:p14="http://schemas.microsoft.com/office/powerpoint/2010/main" val="259452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pygame&quot;">
            <a:extLst>
              <a:ext uri="{FF2B5EF4-FFF2-40B4-BE49-F238E27FC236}">
                <a16:creationId xmlns:a16="http://schemas.microsoft.com/office/drawing/2014/main" id="{4B80F99F-9D3F-447E-81BB-ACD7EC71D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51" y="1429305"/>
            <a:ext cx="10666450" cy="335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1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E44605-0274-4BF2-AE8A-DB7466E02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35" y="316421"/>
            <a:ext cx="10515600" cy="819921"/>
          </a:xfrm>
        </p:spPr>
        <p:txBody>
          <a:bodyPr>
            <a:normAutofit/>
          </a:bodyPr>
          <a:lstStyle/>
          <a:p>
            <a:r>
              <a:rPr lang="es-CO" dirty="0"/>
              <a:t>Gratuito bajo licencia LGPL, se puede crear código abierto (freeware), shareware y software comercial.</a:t>
            </a:r>
          </a:p>
        </p:txBody>
      </p:sp>
      <p:pic>
        <p:nvPicPr>
          <p:cNvPr id="2050" name="Picture 2" descr="Resultado de imagen de lgpl">
            <a:extLst>
              <a:ext uri="{FF2B5EF4-FFF2-40B4-BE49-F238E27FC236}">
                <a16:creationId xmlns:a16="http://schemas.microsoft.com/office/drawing/2014/main" id="{09D77D09-F6EC-44AC-8D57-9382F1C7B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620020"/>
            <a:ext cx="9566730" cy="415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91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DB680A-C21F-4139-8FCC-DF140729A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358775"/>
            <a:ext cx="10515600" cy="517525"/>
          </a:xfrm>
        </p:spPr>
        <p:txBody>
          <a:bodyPr/>
          <a:lstStyle/>
          <a:p>
            <a:r>
              <a:rPr lang="es-CO" dirty="0"/>
              <a:t>Emplea lenguaje ensamblador y C para funciones principales</a:t>
            </a:r>
          </a:p>
        </p:txBody>
      </p:sp>
      <p:pic>
        <p:nvPicPr>
          <p:cNvPr id="3076" name="Picture 4" descr="Resultado de imagen de lenguaje de programación C&quot;">
            <a:extLst>
              <a:ext uri="{FF2B5EF4-FFF2-40B4-BE49-F238E27FC236}">
                <a16:creationId xmlns:a16="http://schemas.microsoft.com/office/drawing/2014/main" id="{D05E4444-C72B-4105-BFB8-75E3404197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" t="33391" r="58997" b="30277"/>
          <a:stretch/>
        </p:blipFill>
        <p:spPr bwMode="auto">
          <a:xfrm>
            <a:off x="647699" y="1133474"/>
            <a:ext cx="4638675" cy="487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de lenguaje ensamblador&quot;">
            <a:extLst>
              <a:ext uri="{FF2B5EF4-FFF2-40B4-BE49-F238E27FC236}">
                <a16:creationId xmlns:a16="http://schemas.microsoft.com/office/drawing/2014/main" id="{8D644166-DE16-4390-9298-E8E3AB27A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4" y="1027046"/>
            <a:ext cx="3821112" cy="508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41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5B62DD-C096-425C-8D26-2F4BE3F94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292100"/>
            <a:ext cx="10515600" cy="422275"/>
          </a:xfrm>
        </p:spPr>
        <p:txBody>
          <a:bodyPr>
            <a:normAutofit/>
          </a:bodyPr>
          <a:lstStyle/>
          <a:p>
            <a:r>
              <a:rPr lang="es-CO" dirty="0"/>
              <a:t>Totalmente portable, orientado al manejo de sprites</a:t>
            </a:r>
          </a:p>
        </p:txBody>
      </p:sp>
      <p:pic>
        <p:nvPicPr>
          <p:cNvPr id="4100" name="Picture 4" descr="Resultado de imagen de intrusion 2&quot;">
            <a:extLst>
              <a:ext uri="{FF2B5EF4-FFF2-40B4-BE49-F238E27FC236}">
                <a16:creationId xmlns:a16="http://schemas.microsoft.com/office/drawing/2014/main" id="{0F038EA1-7103-4FCD-8758-E6B9DD9BB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762125"/>
            <a:ext cx="5926667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de sprite significado&quot;">
            <a:extLst>
              <a:ext uri="{FF2B5EF4-FFF2-40B4-BE49-F238E27FC236}">
                <a16:creationId xmlns:a16="http://schemas.microsoft.com/office/drawing/2014/main" id="{5851E159-2D14-4002-A989-F93032E96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842" y="1671637"/>
            <a:ext cx="4304906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95415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51</TotalTime>
  <Words>48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Estela de condensación</vt:lpstr>
      <vt:lpstr>Proyecto final Introducción a las ciencias de la computación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Introducción a las ciencias de la computación</dc:title>
  <dc:creator>Iván Aranguren</dc:creator>
  <cp:lastModifiedBy>Iván Aranguren</cp:lastModifiedBy>
  <cp:revision>6</cp:revision>
  <dcterms:created xsi:type="dcterms:W3CDTF">2020-02-04T04:56:33Z</dcterms:created>
  <dcterms:modified xsi:type="dcterms:W3CDTF">2020-02-04T05:47:57Z</dcterms:modified>
</cp:coreProperties>
</file>