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C8E811-CD4F-4BCA-9642-9A98E4036434}" type="datetimeFigureOut">
              <a:rPr lang="es-US" smtClean="0"/>
              <a:t>10/4/2016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F74298-CB0C-407D-9E49-62A45F455A19}" type="slidenum">
              <a:rPr lang="es-US" smtClean="0"/>
              <a:t>‹Nº›</a:t>
            </a:fld>
            <a:endParaRPr lang="es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google.com.mx/url?sa=i&amp;rct=j&amp;q=&amp;esrc=s&amp;source=images&amp;cd=&amp;cad=rja&amp;uact=8&amp;ved=0ahUKEwjqstq1jMLPAhXL7yYKHT92B_YQjRwIBw&amp;url=http%3A%2F%2Fwww.milestone.com.mx%2Farticulos%2Fdel_negocio_al_sistema_el_diagrama_de_actividad.htm&amp;psig=AFQjCNFqxCvL3LZj0lADtDR9UreAnO2_zQ&amp;ust=147570302295516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mosislatina.com/lenguajes/uml/actividad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actividades</a:t>
            </a:r>
            <a:endParaRPr lang="es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Jesus Armando Alonso Orozco.</a:t>
            </a:r>
          </a:p>
          <a:p>
            <a:pPr algn="r"/>
            <a:r>
              <a:rPr lang="en-US" dirty="0" smtClean="0"/>
              <a:t>Christopher Iv</a:t>
            </a:r>
            <a:r>
              <a:rPr lang="es-US" dirty="0" err="1" smtClean="0"/>
              <a:t>án</a:t>
            </a:r>
            <a:r>
              <a:rPr lang="es-US" dirty="0" smtClean="0"/>
              <a:t> Manriquez.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621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¿Qué es?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Un diagrama de actividades te muestra un proceso de negocio o un proceso de software como un flujo de trabajo a través de una serie de acciones.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565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1026" name="Picture 2" descr="Image result for diagrama de actividades carriles">
            <a:hlinkClick r:id="rId2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98" y="130306"/>
            <a:ext cx="3379802" cy="46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3413" r="50000" b="26785"/>
          <a:stretch/>
        </p:blipFill>
        <p:spPr bwMode="auto">
          <a:xfrm>
            <a:off x="381000" y="457200"/>
            <a:ext cx="3252788" cy="364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976" y="4191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Diagrama de control simple.</a:t>
            </a:r>
            <a:endParaRPr lang="es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6400800" y="506593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Diagrama de </a:t>
            </a:r>
            <a:r>
              <a:rPr lang="es-US" dirty="0" err="1" smtClean="0"/>
              <a:t>carrriles</a:t>
            </a:r>
            <a:r>
              <a:rPr lang="es-US" dirty="0" smtClean="0"/>
              <a:t>.</a:t>
            </a:r>
            <a:endParaRPr lang="es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19034" r="52876" b="30588"/>
          <a:stretch/>
        </p:blipFill>
        <p:spPr bwMode="auto">
          <a:xfrm>
            <a:off x="2667000" y="3172691"/>
            <a:ext cx="2528454" cy="368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62000" y="5791200"/>
            <a:ext cx="204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/>
              <a:t>Flujos </a:t>
            </a:r>
            <a:r>
              <a:rPr lang="es-US" dirty="0" err="1" smtClean="0"/>
              <a:t>simultaneos</a:t>
            </a:r>
            <a:r>
              <a:rPr lang="es-US" dirty="0" smtClean="0"/>
              <a:t>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6834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Para que se usan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MX" dirty="0" smtClean="0"/>
              <a:t>Un proceso de negocio o un flujo de trabajo entre los usuarios y el sistema. </a:t>
            </a:r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Un protocolo de software, es decir, las secuencias de interacciones entre componentes permitidas. </a:t>
            </a:r>
          </a:p>
          <a:p>
            <a:pPr>
              <a:buFont typeface="Wingdings" pitchFamily="2" charset="2"/>
              <a:buChar char="Ø"/>
            </a:pPr>
            <a:r>
              <a:rPr lang="es-MX" dirty="0" smtClean="0"/>
              <a:t>Un algoritmo de software. 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9274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Objetivo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/>
              <a:t>E</a:t>
            </a:r>
            <a:r>
              <a:rPr lang="es-MX" dirty="0" smtClean="0"/>
              <a:t>s utilizado en conjunción de un diagrama uso-caso para auxiliar a los miembros del equipo de desarrollo a entender como es utilizado el sistema y como reacciona en determinados eventos.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266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Para que nos sirve.</a:t>
            </a:r>
            <a:endParaRPr lang="es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S" dirty="0" smtClean="0"/>
              <a:t>Este diagrama nos va a servir para que nos pueda mostrar los pasos que se tuvieron que seguir para la relación hardware software y usuario, para que el carro autómata pueda iniciar y tener un buen performance.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7981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S">
                <a:hlinkClick r:id="rId2"/>
              </a:rPr>
              <a:t>https</a:t>
            </a:r>
            <a:r>
              <a:rPr lang="es-US">
                <a:hlinkClick r:id="rId2"/>
              </a:rPr>
              <a:t>://</a:t>
            </a:r>
            <a:r>
              <a:rPr lang="es-US" smtClean="0">
                <a:hlinkClick r:id="rId2"/>
              </a:rPr>
              <a:t>www.osmosislatina.com/lenguajes/uml/actividad.htm</a:t>
            </a:r>
            <a:endParaRPr lang="es-US" smtClean="0"/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89865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177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Mirador</vt:lpstr>
      <vt:lpstr>Diagrama de actividades</vt:lpstr>
      <vt:lpstr>¿Qué es?</vt:lpstr>
      <vt:lpstr>Presentación de PowerPoint</vt:lpstr>
      <vt:lpstr>Para que se usan</vt:lpstr>
      <vt:lpstr>Objetivo</vt:lpstr>
      <vt:lpstr>Para que nos sirve.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actividades</dc:title>
  <dc:creator>Christopher Manriquez</dc:creator>
  <cp:lastModifiedBy>Christopher Manriquez</cp:lastModifiedBy>
  <cp:revision>5</cp:revision>
  <dcterms:created xsi:type="dcterms:W3CDTF">2016-10-04T21:23:03Z</dcterms:created>
  <dcterms:modified xsi:type="dcterms:W3CDTF">2016-10-04T22:39:18Z</dcterms:modified>
</cp:coreProperties>
</file>