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7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9BB5-E662-4475-8BAB-7FDC3A1DA756}" type="datetimeFigureOut">
              <a:rPr lang="zh-CN" altLang="en-US" smtClean="0"/>
              <a:pPr/>
              <a:t>2012/5/14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9A24-7EE5-4703-9672-B0F3B2374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Micro-blog of Chinese poem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social networking tool</a:t>
            </a:r>
          </a:p>
          <a:p>
            <a:r>
              <a:rPr lang="en-US" altLang="zh-CN" dirty="0" smtClean="0"/>
              <a:t>Allow you to share your literate poem</a:t>
            </a:r>
          </a:p>
          <a:p>
            <a:r>
              <a:rPr lang="en-US" altLang="zh-CN" dirty="0" smtClean="0"/>
              <a:t>Make people’s voice stranger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ppearance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Comfortable &amp; Convenient</a:t>
            </a:r>
          </a:p>
          <a:p>
            <a:r>
              <a:rPr lang="en-US" altLang="zh-CN" dirty="0" smtClean="0"/>
              <a:t>generous  &amp; simple</a:t>
            </a:r>
          </a:p>
          <a:p>
            <a:r>
              <a:rPr lang="en-US" altLang="zh-CN" dirty="0" smtClean="0"/>
              <a:t>Elegant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登录页面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597597"/>
            <a:ext cx="8229600" cy="526434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注册页面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476672"/>
            <a:ext cx="9182062" cy="52565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首页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0"/>
            <a:ext cx="8229600" cy="3528391"/>
          </a:xfrm>
        </p:spPr>
      </p:pic>
      <p:pic>
        <p:nvPicPr>
          <p:cNvPr id="6" name="图片 5" descr="粉丝列表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617640"/>
            <a:ext cx="914400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 and share</a:t>
            </a:r>
            <a:endParaRPr lang="zh-CN" altLang="zh-CN" dirty="0"/>
          </a:p>
          <a:p>
            <a:r>
              <a:rPr lang="en-US" altLang="zh-CN" dirty="0" smtClean="0"/>
              <a:t>Comment</a:t>
            </a:r>
          </a:p>
          <a:p>
            <a:r>
              <a:rPr lang="en-US" altLang="zh-CN" dirty="0" smtClean="0"/>
              <a:t>Message box</a:t>
            </a:r>
          </a:p>
          <a:p>
            <a:r>
              <a:rPr lang="en-US" altLang="zh-CN" dirty="0" smtClean="0"/>
              <a:t>Collect</a:t>
            </a:r>
          </a:p>
          <a:p>
            <a:r>
              <a:rPr lang="en-US" altLang="zh-CN" dirty="0" smtClean="0"/>
              <a:t>Make Friends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en-US" altLang="zh-CN" dirty="0"/>
          </a:p>
          <a:p>
            <a:r>
              <a:rPr lang="en-US" altLang="zh-CN" dirty="0" err="1" smtClean="0"/>
              <a:t>JavaBean</a:t>
            </a:r>
            <a:endParaRPr lang="en-US" altLang="zh-CN" dirty="0" smtClean="0"/>
          </a:p>
          <a:p>
            <a:r>
              <a:rPr lang="en-US" altLang="zh-CN" dirty="0"/>
              <a:t>JSP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CSS</a:t>
            </a:r>
          </a:p>
          <a:p>
            <a:r>
              <a:rPr lang="en-US" altLang="zh-CN" dirty="0" smtClean="0"/>
              <a:t>Flash &amp; Photoshop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 for your listening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54</Words>
  <Application>Microsoft Office PowerPoint</Application>
  <PresentationFormat>全屏显示(4:3)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Micro-blog of Chinese poem</vt:lpstr>
      <vt:lpstr>overview</vt:lpstr>
      <vt:lpstr>Appearance</vt:lpstr>
      <vt:lpstr>幻灯片 4</vt:lpstr>
      <vt:lpstr>幻灯片 5</vt:lpstr>
      <vt:lpstr>幻灯片 6</vt:lpstr>
      <vt:lpstr>features</vt:lpstr>
      <vt:lpstr>Technology</vt:lpstr>
      <vt:lpstr>Thanks for your listening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Micro-blog of Chinese poem</dc:title>
  <dc:creator>Windows 用户</dc:creator>
  <cp:lastModifiedBy>Windows 用户</cp:lastModifiedBy>
  <cp:revision>15</cp:revision>
  <dcterms:created xsi:type="dcterms:W3CDTF">2012-05-14T03:17:24Z</dcterms:created>
  <dcterms:modified xsi:type="dcterms:W3CDTF">2012-05-14T05:42:52Z</dcterms:modified>
</cp:coreProperties>
</file>