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59" r:id="rId5"/>
    <p:sldId id="261" r:id="rId6"/>
    <p:sldId id="267" r:id="rId7"/>
    <p:sldId id="271" r:id="rId8"/>
    <p:sldId id="270" r:id="rId9"/>
    <p:sldId id="268" r:id="rId10"/>
    <p:sldId id="269" r:id="rId11"/>
    <p:sldId id="266" r:id="rId12"/>
    <p:sldId id="265" r:id="rId13"/>
    <p:sldId id="260" r:id="rId14"/>
    <p:sldId id="262" r:id="rId15"/>
    <p:sldId id="263" r:id="rId16"/>
    <p:sldId id="257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56" autoAdjust="0"/>
    <p:restoredTop sz="94660"/>
  </p:normalViewPr>
  <p:slideViewPr>
    <p:cSldViewPr>
      <p:cViewPr varScale="1">
        <p:scale>
          <a:sx n="70" d="100"/>
          <a:sy n="70" d="100"/>
        </p:scale>
        <p:origin x="-11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39BB5-E662-4475-8BAB-7FDC3A1DA756}" type="datetimeFigureOut">
              <a:rPr lang="zh-CN" altLang="en-US" smtClean="0"/>
              <a:t>2012/5/14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99A24-7EE5-4703-9672-B0F3B23744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39BB5-E662-4475-8BAB-7FDC3A1DA756}" type="datetimeFigureOut">
              <a:rPr lang="zh-CN" altLang="en-US" smtClean="0"/>
              <a:t>2012/5/14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99A24-7EE5-4703-9672-B0F3B23744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39BB5-E662-4475-8BAB-7FDC3A1DA756}" type="datetimeFigureOut">
              <a:rPr lang="zh-CN" altLang="en-US" smtClean="0"/>
              <a:t>2012/5/14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99A24-7EE5-4703-9672-B0F3B23744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39BB5-E662-4475-8BAB-7FDC3A1DA756}" type="datetimeFigureOut">
              <a:rPr lang="zh-CN" altLang="en-US" smtClean="0"/>
              <a:t>2012/5/14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99A24-7EE5-4703-9672-B0F3B23744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39BB5-E662-4475-8BAB-7FDC3A1DA756}" type="datetimeFigureOut">
              <a:rPr lang="zh-CN" altLang="en-US" smtClean="0"/>
              <a:t>2012/5/14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99A24-7EE5-4703-9672-B0F3B23744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39BB5-E662-4475-8BAB-7FDC3A1DA756}" type="datetimeFigureOut">
              <a:rPr lang="zh-CN" altLang="en-US" smtClean="0"/>
              <a:t>2012/5/14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99A24-7EE5-4703-9672-B0F3B23744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39BB5-E662-4475-8BAB-7FDC3A1DA756}" type="datetimeFigureOut">
              <a:rPr lang="zh-CN" altLang="en-US" smtClean="0"/>
              <a:t>2012/5/14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99A24-7EE5-4703-9672-B0F3B23744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39BB5-E662-4475-8BAB-7FDC3A1DA756}" type="datetimeFigureOut">
              <a:rPr lang="zh-CN" altLang="en-US" smtClean="0"/>
              <a:t>2012/5/14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99A24-7EE5-4703-9672-B0F3B23744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39BB5-E662-4475-8BAB-7FDC3A1DA756}" type="datetimeFigureOut">
              <a:rPr lang="zh-CN" altLang="en-US" smtClean="0"/>
              <a:t>2012/5/14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99A24-7EE5-4703-9672-B0F3B23744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39BB5-E662-4475-8BAB-7FDC3A1DA756}" type="datetimeFigureOut">
              <a:rPr lang="zh-CN" altLang="en-US" smtClean="0"/>
              <a:t>2012/5/14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99A24-7EE5-4703-9672-B0F3B23744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39BB5-E662-4475-8BAB-7FDC3A1DA756}" type="datetimeFigureOut">
              <a:rPr lang="zh-CN" altLang="en-US" smtClean="0"/>
              <a:t>2012/5/14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99A24-7EE5-4703-9672-B0F3B23744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39BB5-E662-4475-8BAB-7FDC3A1DA756}" type="datetimeFigureOut">
              <a:rPr lang="zh-CN" altLang="en-US" smtClean="0"/>
              <a:t>2012/5/14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99A24-7EE5-4703-9672-B0F3B23744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Micro-blog of Chinese poem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Group 4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features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Update and share</a:t>
            </a:r>
            <a:endParaRPr lang="zh-CN" altLang="zh-CN" dirty="0"/>
          </a:p>
          <a:p>
            <a:r>
              <a:rPr lang="en-US" altLang="zh-CN" dirty="0" smtClean="0"/>
              <a:t>Comment</a:t>
            </a:r>
          </a:p>
          <a:p>
            <a:r>
              <a:rPr lang="en-US" altLang="zh-CN" dirty="0" smtClean="0"/>
              <a:t>Message box</a:t>
            </a:r>
          </a:p>
          <a:p>
            <a:r>
              <a:rPr lang="en-US" altLang="zh-CN" dirty="0" smtClean="0"/>
              <a:t>Collect</a:t>
            </a:r>
          </a:p>
          <a:p>
            <a:r>
              <a:rPr lang="en-US" altLang="zh-CN" dirty="0" smtClean="0"/>
              <a:t>Make Friends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Technology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endParaRPr lang="en-US" altLang="zh-CN" dirty="0"/>
          </a:p>
          <a:p>
            <a:r>
              <a:rPr lang="en-US" altLang="zh-CN" dirty="0" err="1" smtClean="0"/>
              <a:t>JavaBean</a:t>
            </a:r>
            <a:endParaRPr lang="en-US" altLang="zh-CN" dirty="0" smtClean="0"/>
          </a:p>
          <a:p>
            <a:r>
              <a:rPr lang="en-US" altLang="zh-CN" dirty="0"/>
              <a:t>JSP</a:t>
            </a:r>
            <a:endParaRPr lang="en-US" altLang="zh-CN" dirty="0" smtClean="0"/>
          </a:p>
          <a:p>
            <a:r>
              <a:rPr lang="en-US" altLang="zh-CN" dirty="0" smtClean="0"/>
              <a:t>SQL</a:t>
            </a:r>
          </a:p>
          <a:p>
            <a:r>
              <a:rPr lang="en-US" altLang="zh-CN" dirty="0" smtClean="0"/>
              <a:t>Java</a:t>
            </a:r>
          </a:p>
          <a:p>
            <a:r>
              <a:rPr lang="en-US" altLang="zh-CN" dirty="0" smtClean="0"/>
              <a:t>CSS</a:t>
            </a:r>
          </a:p>
          <a:p>
            <a:r>
              <a:rPr lang="en-US" altLang="zh-CN" dirty="0" smtClean="0"/>
              <a:t>Flash &amp; Photoshop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Thanks for your listening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social networking tool</a:t>
            </a:r>
          </a:p>
          <a:p>
            <a:r>
              <a:rPr lang="en-US" altLang="zh-CN" dirty="0" smtClean="0"/>
              <a:t>Allow you to share your literate poem</a:t>
            </a:r>
          </a:p>
          <a:p>
            <a:r>
              <a:rPr lang="en-US" altLang="zh-CN" dirty="0" smtClean="0"/>
              <a:t>Make people’s voice stranger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en-US" altLang="zh-CN" dirty="0" smtClean="0"/>
              <a:t>ppearance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Comfortable &amp; Convenient</a:t>
            </a:r>
          </a:p>
          <a:p>
            <a:r>
              <a:rPr lang="en-US" altLang="zh-CN" dirty="0" smtClean="0"/>
              <a:t>generous  &amp; simple</a:t>
            </a:r>
          </a:p>
          <a:p>
            <a:r>
              <a:rPr lang="en-US" altLang="zh-CN" dirty="0" smtClean="0"/>
              <a:t>Elegant 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登录页面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57200" y="597597"/>
            <a:ext cx="8229600" cy="5264344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注册页面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23528" y="188640"/>
            <a:ext cx="8582318" cy="5976664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首页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51520" y="0"/>
            <a:ext cx="8229600" cy="3528391"/>
          </a:xfrm>
        </p:spPr>
      </p:pic>
      <p:pic>
        <p:nvPicPr>
          <p:cNvPr id="6" name="图片 5" descr="粉丝列表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3617640"/>
            <a:ext cx="9144000" cy="32403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私信页面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51520" y="260648"/>
            <a:ext cx="3962400" cy="2276475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54</Words>
  <Application>Microsoft Office PowerPoint</Application>
  <PresentationFormat>全屏显示(4:3)</PresentationFormat>
  <Paragraphs>25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Micro-blog of Chinese poem</vt:lpstr>
      <vt:lpstr>overview</vt:lpstr>
      <vt:lpstr>Appearance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features</vt:lpstr>
      <vt:lpstr>Technology</vt:lpstr>
      <vt:lpstr>Thanks for your listening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Micro-blog of Chinese poem</dc:title>
  <dc:creator>Windows 用户</dc:creator>
  <cp:lastModifiedBy>Windows 用户</cp:lastModifiedBy>
  <cp:revision>14</cp:revision>
  <dcterms:created xsi:type="dcterms:W3CDTF">2012-05-14T03:17:24Z</dcterms:created>
  <dcterms:modified xsi:type="dcterms:W3CDTF">2012-05-14T05:24:17Z</dcterms:modified>
</cp:coreProperties>
</file>