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nook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zada.co.t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0233" y="1127235"/>
            <a:ext cx="8915399" cy="2262781"/>
          </a:xfrm>
        </p:spPr>
        <p:txBody>
          <a:bodyPr/>
          <a:lstStyle/>
          <a:p>
            <a:r>
              <a:rPr lang="en-US" smtClean="0"/>
              <a:t>ER-table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2800" b="1" dirty="0" smtClean="0"/>
              <a:t>นาย  ชัยพิสิทธิ์  ชัยธนาพงศ์  </a:t>
            </a:r>
            <a:r>
              <a:rPr lang="en-US" sz="2800" b="1" dirty="0" smtClean="0"/>
              <a:t>544259111  54/94</a:t>
            </a:r>
            <a:endParaRPr lang="th-TH" sz="2800" b="1" dirty="0"/>
          </a:p>
        </p:txBody>
      </p:sp>
    </p:spTree>
    <p:extLst>
      <p:ext uri="{BB962C8B-B14F-4D97-AF65-F5344CB8AC3E}">
        <p14:creationId xmlns="" xmlns:p14="http://schemas.microsoft.com/office/powerpoint/2010/main" val="136860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กำหนดเอง(การลงทะเบียน)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92562060"/>
              </p:ext>
            </p:extLst>
          </p:nvPr>
        </p:nvGraphicFramePr>
        <p:xfrm>
          <a:off x="2592925" y="2021983"/>
          <a:ext cx="9126849" cy="4087952"/>
        </p:xfrm>
        <a:graphic>
          <a:graphicData uri="http://schemas.openxmlformats.org/drawingml/2006/table">
            <a:tbl>
              <a:tblPr firstRow="1" firstCol="1" bandRow="1"/>
              <a:tblGrid>
                <a:gridCol w="1824975"/>
                <a:gridCol w="1824975"/>
                <a:gridCol w="1356880"/>
                <a:gridCol w="2099511"/>
                <a:gridCol w="2020508"/>
              </a:tblGrid>
              <a:tr h="2936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Event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Physical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Procedures/Steps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74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การลงทะเบียน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โดยตรง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100"/>
                        <a:buFont typeface="+mj-lt"/>
                        <a:buAutoNum type="arabicPeriod" startAt="20"/>
                      </a:pP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วินาที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แสดงหน้า 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web browser 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ที่ต้องการ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แสดงหน้า 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web 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ที่ เราต้องการ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แสดงหน้า 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web page 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สำหรับกรอกข้อมูลการลงทะเบียน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แสดงกล่องข้อความ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“การลงทะเบียนเรียบร้อยแล้วค่ะ”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เลือก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web browser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 ที่ต้องการ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ใส่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address 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ที่ต้องการที่ช่อง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url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คลิกปุ่ม ลงทะเบียน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กรอกข้อมูลการลง ทะเบียนตามที่ทาง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web 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ต้องการ เสร็จ แล้วกดปุ่มลงทะเบียน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774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กำหนดเอง(ระบบค้นหาสินค้า)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92970287"/>
              </p:ext>
            </p:extLst>
          </p:nvPr>
        </p:nvGraphicFramePr>
        <p:xfrm>
          <a:off x="2592925" y="2228045"/>
          <a:ext cx="9075333" cy="4018209"/>
        </p:xfrm>
        <a:graphic>
          <a:graphicData uri="http://schemas.openxmlformats.org/drawingml/2006/table">
            <a:tbl>
              <a:tblPr firstRow="1" firstCol="1" bandRow="1"/>
              <a:tblGrid>
                <a:gridCol w="1814674"/>
                <a:gridCol w="1814674"/>
                <a:gridCol w="1349221"/>
                <a:gridCol w="2087661"/>
                <a:gridCol w="2009103"/>
              </a:tblGrid>
              <a:tr h="3593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Event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Physical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Procedures/Steps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ระบบค้นหา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โดยตรง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        20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 วินาที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แสดงหน้า 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web browser 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ที่ต้องการ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แสดงหน้า 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web 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ที่เรา ต้องการ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หน้า 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web 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จะเปลี่ยนไป แสดง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 page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 ใหม่ โดยมีรายชื่อ ขนาด รุ่น ยี่ห้อของสินค้าที่เราต้องการ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เลือก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web browser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ที่ต้องการ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ใส่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address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ที่ต้องการที่ช่อง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url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ใส่ชื่อสินค้าที่เราต้องการ จากนั้น กดปุ่ม ค้นหา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5136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www.sanook.com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719319284"/>
              </p:ext>
            </p:extLst>
          </p:nvPr>
        </p:nvGraphicFramePr>
        <p:xfrm>
          <a:off x="1519707" y="2021983"/>
          <a:ext cx="9984905" cy="4307442"/>
        </p:xfrm>
        <a:graphic>
          <a:graphicData uri="http://schemas.openxmlformats.org/drawingml/2006/table">
            <a:tbl>
              <a:tblPr firstRow="1" firstCol="1" bandRow="1"/>
              <a:tblGrid>
                <a:gridCol w="1996549"/>
                <a:gridCol w="1996549"/>
                <a:gridCol w="1484446"/>
                <a:gridCol w="2509732"/>
                <a:gridCol w="1997629"/>
              </a:tblGrid>
              <a:tr h="293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Event</a:t>
                      </a:r>
                    </a:p>
                  </a:txBody>
                  <a:tcPr marL="47235" marR="4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Type</a:t>
                      </a:r>
                    </a:p>
                  </a:txBody>
                  <a:tcPr marL="47235" marR="4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Time</a:t>
                      </a:r>
                    </a:p>
                  </a:txBody>
                  <a:tcPr marL="47235" marR="4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Physical Response</a:t>
                      </a:r>
                    </a:p>
                  </a:txBody>
                  <a:tcPr marL="47235" marR="4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Procedures/Steps</a:t>
                      </a:r>
                    </a:p>
                  </a:txBody>
                  <a:tcPr marL="47235" marR="4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69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การลงทะเบียน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7235" marR="4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โดยตรง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7235" marR="4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5 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วินาที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7235" marR="4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แสดงหน้า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web browser 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ที่ต้องการ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แสดง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 home page 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ของ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sanook.com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แสดงหน้าใหม่ให้กรอก อีเมล์ ตั้งนามแฝง พิมรหัสผ่าน ยืนยันรหัสผ่าน และพิมพ์ตัวอักษรในภาพที่</a:t>
                      </a:r>
                      <a:r>
                        <a:rPr lang="th-TH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กำหนดให้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7235" marR="4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เลือก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web browser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ที่ต้องการ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พิมพ์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www.sanook.com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ที่ช่อง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url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คลิก สมัครสมาชิก ตรงมุมบนขวามือ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7235" marR="4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5405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www.sanook.com</a:t>
            </a:r>
            <a:r>
              <a:rPr lang="th-TH" dirty="0" smtClean="0"/>
              <a:t> (ต่อ)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63871980"/>
              </p:ext>
            </p:extLst>
          </p:nvPr>
        </p:nvGraphicFramePr>
        <p:xfrm>
          <a:off x="1815921" y="1989709"/>
          <a:ext cx="9688691" cy="4511040"/>
        </p:xfrm>
        <a:graphic>
          <a:graphicData uri="http://schemas.openxmlformats.org/drawingml/2006/table">
            <a:tbl>
              <a:tblPr firstRow="1" firstCol="1" bandRow="1"/>
              <a:tblGrid>
                <a:gridCol w="1844587"/>
                <a:gridCol w="1960496"/>
                <a:gridCol w="1457641"/>
                <a:gridCol w="2464411"/>
                <a:gridCol w="1961556"/>
              </a:tblGrid>
              <a:tr h="132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Event</a:t>
                      </a:r>
                    </a:p>
                  </a:txBody>
                  <a:tcPr marL="47235" marR="4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Type</a:t>
                      </a:r>
                    </a:p>
                  </a:txBody>
                  <a:tcPr marL="47235" marR="4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Time</a:t>
                      </a:r>
                    </a:p>
                  </a:txBody>
                  <a:tcPr marL="47235" marR="4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Physical Response</a:t>
                      </a:r>
                    </a:p>
                  </a:txBody>
                  <a:tcPr marL="47235" marR="4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Procedures/Steps</a:t>
                      </a:r>
                    </a:p>
                  </a:txBody>
                  <a:tcPr marL="47235" marR="4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7235" marR="4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7235" marR="4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7235" marR="4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แสดงหน้าใหม่มีปุ่มยืนยัน อีเมล์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เปิด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tab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 ใหม่ไปที่ หน้า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login 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อีเมล์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หน้าเว็บเปลี่ยนไป แสดงหน้ากล่องจดหมายแทน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หน้าเว็บเปลี่ยนไปมีลิงค์ยืนยันอีเมล์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เปิด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 tab 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ใหม่ไปที่ </a:t>
                      </a:r>
                      <a:r>
                        <a:rPr lang="en-US" sz="2000" u="sng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  <a:hlinkClick r:id="rId2"/>
                        </a:rPr>
                        <a:t>www.sanook.com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แสดงข้อความ”ยินดีด้วยท่านสมัครสมาชิกเรียบร้อยแล้ว”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7235" marR="4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กรอกข้อมูล อีเมล์ ตั้งนามแฝง พิมรหัสผ่าน ยืนยันรหัสผ่าน และพิมพ์ตัวอักษรในภาพตามที่กำหนดให้ กดปุ่มตกลง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กดปุ่มยืนยันอีเมล์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ใส่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e-mail</a:t>
                      </a:r>
                      <a:r>
                        <a:rPr lang="th-TH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 และ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password </a:t>
                      </a:r>
                      <a:r>
                        <a:rPr lang="th-TH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กดปุ่ม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login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เลือกข้อความที่มีชื่อว่า”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admin@world-sanook.com</a:t>
                      </a:r>
                      <a:r>
                        <a:rPr lang="th-TH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”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กดลิงค์ยืนยันอีเมล์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7235" marR="4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4609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www.lazada.co.th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95790194"/>
              </p:ext>
            </p:extLst>
          </p:nvPr>
        </p:nvGraphicFramePr>
        <p:xfrm>
          <a:off x="1197736" y="2421228"/>
          <a:ext cx="10306876" cy="3361386"/>
        </p:xfrm>
        <a:graphic>
          <a:graphicData uri="http://schemas.openxmlformats.org/drawingml/2006/table">
            <a:tbl>
              <a:tblPr firstRow="1" firstCol="1" bandRow="1"/>
              <a:tblGrid>
                <a:gridCol w="2060930"/>
                <a:gridCol w="2060930"/>
                <a:gridCol w="1532313"/>
                <a:gridCol w="2590659"/>
                <a:gridCol w="2062044"/>
              </a:tblGrid>
              <a:tr h="528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Event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Physical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Procedures/Steps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3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ระบบค้นหา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โดยตรง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5 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วินาที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แสดงหน้า 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web browser 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ที่ต้องการ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แสดง 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home page 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ของ </a:t>
                      </a:r>
                      <a:r>
                        <a:rPr lang="en-US" sz="2000" u="sng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  <a:hlinkClick r:id="rId2"/>
                        </a:rPr>
                        <a:t>www.lazada.co.th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แสดง 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list </a:t>
                      </a:r>
                      <a:r>
                        <a:rPr lang="th-TH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รายชื่อ ยี่ห้อ ขนาด รุ่น ราคา ส่วนลดทั้งหมด ของโทรทัศน์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เลือก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web browser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ที่ต้องการ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พิมพ์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www.lazada.co.th 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ที่ช่อง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url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*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พิมพ์ ชื่อสินค้า หมวดหมู่ แบรนด์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(</a:t>
                      </a:r>
                      <a:r>
                        <a:rPr lang="th-TH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ตัวอย่าง โทรทัศน์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116236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411</Words>
  <Application>Microsoft Office PowerPoint</Application>
  <PresentationFormat>กำหนดเอง</PresentationFormat>
  <Paragraphs>82</Paragraphs>
  <Slides>6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6</vt:i4>
      </vt:variant>
    </vt:vector>
  </HeadingPairs>
  <TitlesOfParts>
    <vt:vector size="7" baseType="lpstr">
      <vt:lpstr>Wisp</vt:lpstr>
      <vt:lpstr>ER-table</vt:lpstr>
      <vt:lpstr>กำหนดเอง(การลงทะเบียน)</vt:lpstr>
      <vt:lpstr>กำหนดเอง(ระบบค้นหาสินค้า)</vt:lpstr>
      <vt:lpstr>www.sanook.com</vt:lpstr>
      <vt:lpstr>www.sanook.com (ต่อ)</vt:lpstr>
      <vt:lpstr>www.lazada.co.th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ArmNaKab</dc:creator>
  <cp:lastModifiedBy>Windows User</cp:lastModifiedBy>
  <cp:revision>4</cp:revision>
  <dcterms:created xsi:type="dcterms:W3CDTF">2013-12-15T12:04:59Z</dcterms:created>
  <dcterms:modified xsi:type="dcterms:W3CDTF">2013-12-15T13:42:31Z</dcterms:modified>
</cp:coreProperties>
</file>