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5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257" r:id="rId18"/>
    <p:sldId id="6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0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F6E7A-4081-4C1B-B101-8DEB21CB6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F99F7-A6E0-4333-8A71-E6C70BB48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206BD-9FF2-45C3-88A3-1C3BF2A953B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591B0-A565-4AB9-A27F-9E41199BC9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AF838-7B9B-4615-AC14-5AB423238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E55CF-9835-4DD0-BE37-0A88726A0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689E-EAAB-4B51-8AE6-895F383B4DB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5EB21-3C8F-4001-AD13-6C3C29C6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821A32-9F07-470F-B040-3D8E4D6DA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7780" y="1552432"/>
            <a:ext cx="3753134" cy="3753134"/>
          </a:xfrm>
          <a:custGeom>
            <a:avLst/>
            <a:gdLst>
              <a:gd name="connsiteX0" fmla="*/ 1876567 w 3753134"/>
              <a:gd name="connsiteY0" fmla="*/ 0 h 3753134"/>
              <a:gd name="connsiteX1" fmla="*/ 3753134 w 3753134"/>
              <a:gd name="connsiteY1" fmla="*/ 1876567 h 3753134"/>
              <a:gd name="connsiteX2" fmla="*/ 1876567 w 3753134"/>
              <a:gd name="connsiteY2" fmla="*/ 3753134 h 3753134"/>
              <a:gd name="connsiteX3" fmla="*/ 0 w 3753134"/>
              <a:gd name="connsiteY3" fmla="*/ 1876567 h 3753134"/>
              <a:gd name="connsiteX4" fmla="*/ 1876567 w 3753134"/>
              <a:gd name="connsiteY4" fmla="*/ 0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3134" h="3753134">
                <a:moveTo>
                  <a:pt x="1876567" y="0"/>
                </a:moveTo>
                <a:cubicBezTo>
                  <a:pt x="2912966" y="0"/>
                  <a:pt x="3753134" y="840168"/>
                  <a:pt x="3753134" y="1876567"/>
                </a:cubicBezTo>
                <a:cubicBezTo>
                  <a:pt x="3753134" y="2912966"/>
                  <a:pt x="2912966" y="3753134"/>
                  <a:pt x="1876567" y="3753134"/>
                </a:cubicBezTo>
                <a:cubicBezTo>
                  <a:pt x="840168" y="3753134"/>
                  <a:pt x="0" y="2912966"/>
                  <a:pt x="0" y="1876567"/>
                </a:cubicBezTo>
                <a:cubicBezTo>
                  <a:pt x="0" y="840168"/>
                  <a:pt x="840168" y="0"/>
                  <a:pt x="18765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14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2D05F39-6B52-4C4B-A2A0-FCCB44CD05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99565" y="2315815"/>
            <a:ext cx="2226365" cy="222636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923655D-ADB1-488C-9FF0-057FC50212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6070" y="2315814"/>
            <a:ext cx="2226365" cy="222636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1DC5EF-DF74-4466-A353-23AD56B9D7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2575" y="2315813"/>
            <a:ext cx="2226365" cy="22263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CC8-3181-46F1-8246-71E1F3BE49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3060" y="2315816"/>
            <a:ext cx="2226365" cy="22263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812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5B3010-817A-4740-A1D2-E3EF868BE1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96887" y="3241687"/>
            <a:ext cx="1806076" cy="1806076"/>
          </a:xfrm>
          <a:custGeom>
            <a:avLst/>
            <a:gdLst>
              <a:gd name="connsiteX0" fmla="*/ 903038 w 1806076"/>
              <a:gd name="connsiteY0" fmla="*/ 0 h 1806076"/>
              <a:gd name="connsiteX1" fmla="*/ 1806076 w 1806076"/>
              <a:gd name="connsiteY1" fmla="*/ 903038 h 1806076"/>
              <a:gd name="connsiteX2" fmla="*/ 903038 w 1806076"/>
              <a:gd name="connsiteY2" fmla="*/ 1806076 h 1806076"/>
              <a:gd name="connsiteX3" fmla="*/ 0 w 1806076"/>
              <a:gd name="connsiteY3" fmla="*/ 903038 h 1806076"/>
              <a:gd name="connsiteX4" fmla="*/ 903038 w 1806076"/>
              <a:gd name="connsiteY4" fmla="*/ 0 h 180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076" h="1806076">
                <a:moveTo>
                  <a:pt x="903038" y="0"/>
                </a:moveTo>
                <a:cubicBezTo>
                  <a:pt x="1401772" y="0"/>
                  <a:pt x="1806076" y="404304"/>
                  <a:pt x="1806076" y="903038"/>
                </a:cubicBezTo>
                <a:cubicBezTo>
                  <a:pt x="1806076" y="1401772"/>
                  <a:pt x="1401772" y="1806076"/>
                  <a:pt x="903038" y="1806076"/>
                </a:cubicBezTo>
                <a:cubicBezTo>
                  <a:pt x="404304" y="1806076"/>
                  <a:pt x="0" y="1401772"/>
                  <a:pt x="0" y="903038"/>
                </a:cubicBezTo>
                <a:cubicBezTo>
                  <a:pt x="0" y="404304"/>
                  <a:pt x="404304" y="0"/>
                  <a:pt x="9030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2BD46B-7217-43D0-AFAE-ABB56A66EB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89038" y="3241686"/>
            <a:ext cx="1806076" cy="1806076"/>
          </a:xfrm>
          <a:custGeom>
            <a:avLst/>
            <a:gdLst>
              <a:gd name="connsiteX0" fmla="*/ 903038 w 1806076"/>
              <a:gd name="connsiteY0" fmla="*/ 0 h 1806076"/>
              <a:gd name="connsiteX1" fmla="*/ 1806076 w 1806076"/>
              <a:gd name="connsiteY1" fmla="*/ 903038 h 1806076"/>
              <a:gd name="connsiteX2" fmla="*/ 903038 w 1806076"/>
              <a:gd name="connsiteY2" fmla="*/ 1806076 h 1806076"/>
              <a:gd name="connsiteX3" fmla="*/ 0 w 1806076"/>
              <a:gd name="connsiteY3" fmla="*/ 903038 h 1806076"/>
              <a:gd name="connsiteX4" fmla="*/ 903038 w 1806076"/>
              <a:gd name="connsiteY4" fmla="*/ 0 h 180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076" h="1806076">
                <a:moveTo>
                  <a:pt x="903038" y="0"/>
                </a:moveTo>
                <a:cubicBezTo>
                  <a:pt x="1401772" y="0"/>
                  <a:pt x="1806076" y="404304"/>
                  <a:pt x="1806076" y="903038"/>
                </a:cubicBezTo>
                <a:cubicBezTo>
                  <a:pt x="1806076" y="1401772"/>
                  <a:pt x="1401772" y="1806076"/>
                  <a:pt x="903038" y="1806076"/>
                </a:cubicBezTo>
                <a:cubicBezTo>
                  <a:pt x="404304" y="1806076"/>
                  <a:pt x="0" y="1401772"/>
                  <a:pt x="0" y="903038"/>
                </a:cubicBezTo>
                <a:cubicBezTo>
                  <a:pt x="0" y="404304"/>
                  <a:pt x="404304" y="0"/>
                  <a:pt x="9030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AD36C43-3DC3-436A-BD7E-150E11489F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13243" y="2246244"/>
            <a:ext cx="2365514" cy="2365512"/>
          </a:xfrm>
          <a:custGeom>
            <a:avLst/>
            <a:gdLst>
              <a:gd name="connsiteX0" fmla="*/ 1182757 w 2365514"/>
              <a:gd name="connsiteY0" fmla="*/ 0 h 2365512"/>
              <a:gd name="connsiteX1" fmla="*/ 2365514 w 2365514"/>
              <a:gd name="connsiteY1" fmla="*/ 1182756 h 2365512"/>
              <a:gd name="connsiteX2" fmla="*/ 1182757 w 2365514"/>
              <a:gd name="connsiteY2" fmla="*/ 2365512 h 2365512"/>
              <a:gd name="connsiteX3" fmla="*/ 0 w 2365514"/>
              <a:gd name="connsiteY3" fmla="*/ 1182756 h 2365512"/>
              <a:gd name="connsiteX4" fmla="*/ 1182757 w 2365514"/>
              <a:gd name="connsiteY4" fmla="*/ 0 h 23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514" h="2365512">
                <a:moveTo>
                  <a:pt x="1182757" y="0"/>
                </a:moveTo>
                <a:cubicBezTo>
                  <a:pt x="1835976" y="0"/>
                  <a:pt x="2365514" y="529538"/>
                  <a:pt x="2365514" y="1182756"/>
                </a:cubicBezTo>
                <a:cubicBezTo>
                  <a:pt x="2365514" y="1835974"/>
                  <a:pt x="1835976" y="2365512"/>
                  <a:pt x="1182757" y="2365512"/>
                </a:cubicBezTo>
                <a:cubicBezTo>
                  <a:pt x="529538" y="2365512"/>
                  <a:pt x="0" y="1835974"/>
                  <a:pt x="0" y="1182756"/>
                </a:cubicBezTo>
                <a:cubicBezTo>
                  <a:pt x="0" y="529538"/>
                  <a:pt x="529538" y="0"/>
                  <a:pt x="11827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51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1147E-831C-405B-AFD6-E9CF40750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291712" cy="6858000"/>
          </a:xfrm>
          <a:custGeom>
            <a:avLst/>
            <a:gdLst>
              <a:gd name="connsiteX0" fmla="*/ 4795457 w 9291712"/>
              <a:gd name="connsiteY0" fmla="*/ 0 h 6858000"/>
              <a:gd name="connsiteX1" fmla="*/ 9291712 w 9291712"/>
              <a:gd name="connsiteY1" fmla="*/ 0 h 6858000"/>
              <a:gd name="connsiteX2" fmla="*/ 4496256 w 9291712"/>
              <a:gd name="connsiteY2" fmla="*/ 6858000 h 6858000"/>
              <a:gd name="connsiteX3" fmla="*/ 0 w 92917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712" h="6858000">
                <a:moveTo>
                  <a:pt x="4795457" y="0"/>
                </a:moveTo>
                <a:lnTo>
                  <a:pt x="9291712" y="0"/>
                </a:lnTo>
                <a:lnTo>
                  <a:pt x="449625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5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E34F01-196C-44F3-AD40-309836368D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5354" y="914400"/>
            <a:ext cx="5937738" cy="4967654"/>
          </a:xfrm>
          <a:custGeom>
            <a:avLst/>
            <a:gdLst>
              <a:gd name="connsiteX0" fmla="*/ 1597269 w 5937738"/>
              <a:gd name="connsiteY0" fmla="*/ 4457700 h 4967654"/>
              <a:gd name="connsiteX1" fmla="*/ 4569068 w 5937738"/>
              <a:gd name="connsiteY1" fmla="*/ 4457700 h 4967654"/>
              <a:gd name="connsiteX2" fmla="*/ 4824045 w 5937738"/>
              <a:gd name="connsiteY2" fmla="*/ 4712677 h 4967654"/>
              <a:gd name="connsiteX3" fmla="*/ 4569068 w 5937738"/>
              <a:gd name="connsiteY3" fmla="*/ 4967654 h 4967654"/>
              <a:gd name="connsiteX4" fmla="*/ 1597269 w 5937738"/>
              <a:gd name="connsiteY4" fmla="*/ 4967654 h 4967654"/>
              <a:gd name="connsiteX5" fmla="*/ 1342292 w 5937738"/>
              <a:gd name="connsiteY5" fmla="*/ 4712677 h 4967654"/>
              <a:gd name="connsiteX6" fmla="*/ 1597269 w 5937738"/>
              <a:gd name="connsiteY6" fmla="*/ 4457700 h 4967654"/>
              <a:gd name="connsiteX7" fmla="*/ 805962 w 5937738"/>
              <a:gd name="connsiteY7" fmla="*/ 3900484 h 4967654"/>
              <a:gd name="connsiteX8" fmla="*/ 5360377 w 5937738"/>
              <a:gd name="connsiteY8" fmla="*/ 3900484 h 4967654"/>
              <a:gd name="connsiteX9" fmla="*/ 5615354 w 5937738"/>
              <a:gd name="connsiteY9" fmla="*/ 4155461 h 4967654"/>
              <a:gd name="connsiteX10" fmla="*/ 5360377 w 5937738"/>
              <a:gd name="connsiteY10" fmla="*/ 4410438 h 4967654"/>
              <a:gd name="connsiteX11" fmla="*/ 805962 w 5937738"/>
              <a:gd name="connsiteY11" fmla="*/ 4410438 h 4967654"/>
              <a:gd name="connsiteX12" fmla="*/ 550985 w 5937738"/>
              <a:gd name="connsiteY12" fmla="*/ 4155461 h 4967654"/>
              <a:gd name="connsiteX13" fmla="*/ 805962 w 5937738"/>
              <a:gd name="connsiteY13" fmla="*/ 3900484 h 4967654"/>
              <a:gd name="connsiteX14" fmla="*/ 1128346 w 5937738"/>
              <a:gd name="connsiteY14" fmla="*/ 3343272 h 4967654"/>
              <a:gd name="connsiteX15" fmla="*/ 5682761 w 5937738"/>
              <a:gd name="connsiteY15" fmla="*/ 3343272 h 4967654"/>
              <a:gd name="connsiteX16" fmla="*/ 5937738 w 5937738"/>
              <a:gd name="connsiteY16" fmla="*/ 3598249 h 4967654"/>
              <a:gd name="connsiteX17" fmla="*/ 5682761 w 5937738"/>
              <a:gd name="connsiteY17" fmla="*/ 3853226 h 4967654"/>
              <a:gd name="connsiteX18" fmla="*/ 1128346 w 5937738"/>
              <a:gd name="connsiteY18" fmla="*/ 3853226 h 4967654"/>
              <a:gd name="connsiteX19" fmla="*/ 873369 w 5937738"/>
              <a:gd name="connsiteY19" fmla="*/ 3598249 h 4967654"/>
              <a:gd name="connsiteX20" fmla="*/ 1128346 w 5937738"/>
              <a:gd name="connsiteY20" fmla="*/ 3343272 h 4967654"/>
              <a:gd name="connsiteX21" fmla="*/ 577361 w 5937738"/>
              <a:gd name="connsiteY21" fmla="*/ 2786060 h 4967654"/>
              <a:gd name="connsiteX22" fmla="*/ 5131776 w 5937738"/>
              <a:gd name="connsiteY22" fmla="*/ 2786060 h 4967654"/>
              <a:gd name="connsiteX23" fmla="*/ 5386753 w 5937738"/>
              <a:gd name="connsiteY23" fmla="*/ 3041037 h 4967654"/>
              <a:gd name="connsiteX24" fmla="*/ 5131776 w 5937738"/>
              <a:gd name="connsiteY24" fmla="*/ 3296014 h 4967654"/>
              <a:gd name="connsiteX25" fmla="*/ 577361 w 5937738"/>
              <a:gd name="connsiteY25" fmla="*/ 3296014 h 4967654"/>
              <a:gd name="connsiteX26" fmla="*/ 322384 w 5937738"/>
              <a:gd name="connsiteY26" fmla="*/ 3041037 h 4967654"/>
              <a:gd name="connsiteX27" fmla="*/ 577361 w 5937738"/>
              <a:gd name="connsiteY27" fmla="*/ 2786060 h 4967654"/>
              <a:gd name="connsiteX28" fmla="*/ 254977 w 5937738"/>
              <a:gd name="connsiteY28" fmla="*/ 2228848 h 4967654"/>
              <a:gd name="connsiteX29" fmla="*/ 4809392 w 5937738"/>
              <a:gd name="connsiteY29" fmla="*/ 2228848 h 4967654"/>
              <a:gd name="connsiteX30" fmla="*/ 5064369 w 5937738"/>
              <a:gd name="connsiteY30" fmla="*/ 2483825 h 4967654"/>
              <a:gd name="connsiteX31" fmla="*/ 4809392 w 5937738"/>
              <a:gd name="connsiteY31" fmla="*/ 2738802 h 4967654"/>
              <a:gd name="connsiteX32" fmla="*/ 254977 w 5937738"/>
              <a:gd name="connsiteY32" fmla="*/ 2738802 h 4967654"/>
              <a:gd name="connsiteX33" fmla="*/ 0 w 5937738"/>
              <a:gd name="connsiteY33" fmla="*/ 2483825 h 4967654"/>
              <a:gd name="connsiteX34" fmla="*/ 254977 w 5937738"/>
              <a:gd name="connsiteY34" fmla="*/ 2228848 h 4967654"/>
              <a:gd name="connsiteX35" fmla="*/ 805962 w 5937738"/>
              <a:gd name="connsiteY35" fmla="*/ 1671636 h 4967654"/>
              <a:gd name="connsiteX36" fmla="*/ 5360377 w 5937738"/>
              <a:gd name="connsiteY36" fmla="*/ 1671636 h 4967654"/>
              <a:gd name="connsiteX37" fmla="*/ 5615354 w 5937738"/>
              <a:gd name="connsiteY37" fmla="*/ 1926613 h 4967654"/>
              <a:gd name="connsiteX38" fmla="*/ 5360377 w 5937738"/>
              <a:gd name="connsiteY38" fmla="*/ 2181590 h 4967654"/>
              <a:gd name="connsiteX39" fmla="*/ 805962 w 5937738"/>
              <a:gd name="connsiteY39" fmla="*/ 2181590 h 4967654"/>
              <a:gd name="connsiteX40" fmla="*/ 550985 w 5937738"/>
              <a:gd name="connsiteY40" fmla="*/ 1926613 h 4967654"/>
              <a:gd name="connsiteX41" fmla="*/ 805962 w 5937738"/>
              <a:gd name="connsiteY41" fmla="*/ 1671636 h 4967654"/>
              <a:gd name="connsiteX42" fmla="*/ 577361 w 5937738"/>
              <a:gd name="connsiteY42" fmla="*/ 1114424 h 4967654"/>
              <a:gd name="connsiteX43" fmla="*/ 5131776 w 5937738"/>
              <a:gd name="connsiteY43" fmla="*/ 1114424 h 4967654"/>
              <a:gd name="connsiteX44" fmla="*/ 5386753 w 5937738"/>
              <a:gd name="connsiteY44" fmla="*/ 1369401 h 4967654"/>
              <a:gd name="connsiteX45" fmla="*/ 5131776 w 5937738"/>
              <a:gd name="connsiteY45" fmla="*/ 1624378 h 4967654"/>
              <a:gd name="connsiteX46" fmla="*/ 577361 w 5937738"/>
              <a:gd name="connsiteY46" fmla="*/ 1624378 h 4967654"/>
              <a:gd name="connsiteX47" fmla="*/ 322384 w 5937738"/>
              <a:gd name="connsiteY47" fmla="*/ 1369401 h 4967654"/>
              <a:gd name="connsiteX48" fmla="*/ 577361 w 5937738"/>
              <a:gd name="connsiteY48" fmla="*/ 1114424 h 4967654"/>
              <a:gd name="connsiteX49" fmla="*/ 1128346 w 5937738"/>
              <a:gd name="connsiteY49" fmla="*/ 557212 h 4967654"/>
              <a:gd name="connsiteX50" fmla="*/ 4592515 w 5937738"/>
              <a:gd name="connsiteY50" fmla="*/ 557212 h 4967654"/>
              <a:gd name="connsiteX51" fmla="*/ 4847492 w 5937738"/>
              <a:gd name="connsiteY51" fmla="*/ 812189 h 4967654"/>
              <a:gd name="connsiteX52" fmla="*/ 4592515 w 5937738"/>
              <a:gd name="connsiteY52" fmla="*/ 1067166 h 4967654"/>
              <a:gd name="connsiteX53" fmla="*/ 1128346 w 5937738"/>
              <a:gd name="connsiteY53" fmla="*/ 1067166 h 4967654"/>
              <a:gd name="connsiteX54" fmla="*/ 873369 w 5937738"/>
              <a:gd name="connsiteY54" fmla="*/ 812189 h 4967654"/>
              <a:gd name="connsiteX55" fmla="*/ 1128346 w 5937738"/>
              <a:gd name="connsiteY55" fmla="*/ 557212 h 4967654"/>
              <a:gd name="connsiteX56" fmla="*/ 1989990 w 5937738"/>
              <a:gd name="connsiteY56" fmla="*/ 0 h 4967654"/>
              <a:gd name="connsiteX57" fmla="*/ 3719144 w 5937738"/>
              <a:gd name="connsiteY57" fmla="*/ 0 h 4967654"/>
              <a:gd name="connsiteX58" fmla="*/ 3974121 w 5937738"/>
              <a:gd name="connsiteY58" fmla="*/ 254977 h 4967654"/>
              <a:gd name="connsiteX59" fmla="*/ 3719144 w 5937738"/>
              <a:gd name="connsiteY59" fmla="*/ 509954 h 4967654"/>
              <a:gd name="connsiteX60" fmla="*/ 1989990 w 5937738"/>
              <a:gd name="connsiteY60" fmla="*/ 509954 h 4967654"/>
              <a:gd name="connsiteX61" fmla="*/ 1735013 w 5937738"/>
              <a:gd name="connsiteY61" fmla="*/ 254977 h 4967654"/>
              <a:gd name="connsiteX62" fmla="*/ 1989990 w 5937738"/>
              <a:gd name="connsiteY62" fmla="*/ 0 h 496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937738" h="4967654">
                <a:moveTo>
                  <a:pt x="1597269" y="4457700"/>
                </a:moveTo>
                <a:lnTo>
                  <a:pt x="4569068" y="4457700"/>
                </a:lnTo>
                <a:cubicBezTo>
                  <a:pt x="4709888" y="4457700"/>
                  <a:pt x="4824045" y="4571857"/>
                  <a:pt x="4824045" y="4712677"/>
                </a:cubicBezTo>
                <a:cubicBezTo>
                  <a:pt x="4824045" y="4853497"/>
                  <a:pt x="4709888" y="4967654"/>
                  <a:pt x="4569068" y="4967654"/>
                </a:cubicBezTo>
                <a:lnTo>
                  <a:pt x="1597269" y="4967654"/>
                </a:lnTo>
                <a:cubicBezTo>
                  <a:pt x="1456449" y="4967654"/>
                  <a:pt x="1342292" y="4853497"/>
                  <a:pt x="1342292" y="4712677"/>
                </a:cubicBezTo>
                <a:cubicBezTo>
                  <a:pt x="1342292" y="4571857"/>
                  <a:pt x="1456449" y="4457700"/>
                  <a:pt x="1597269" y="4457700"/>
                </a:cubicBezTo>
                <a:close/>
                <a:moveTo>
                  <a:pt x="805962" y="3900484"/>
                </a:moveTo>
                <a:lnTo>
                  <a:pt x="5360377" y="3900484"/>
                </a:lnTo>
                <a:cubicBezTo>
                  <a:pt x="5501197" y="3900484"/>
                  <a:pt x="5615354" y="4014641"/>
                  <a:pt x="5615354" y="4155461"/>
                </a:cubicBezTo>
                <a:cubicBezTo>
                  <a:pt x="5615354" y="4296281"/>
                  <a:pt x="5501197" y="4410438"/>
                  <a:pt x="5360377" y="4410438"/>
                </a:cubicBezTo>
                <a:lnTo>
                  <a:pt x="805962" y="4410438"/>
                </a:lnTo>
                <a:cubicBezTo>
                  <a:pt x="665142" y="4410438"/>
                  <a:pt x="550985" y="4296281"/>
                  <a:pt x="550985" y="4155461"/>
                </a:cubicBezTo>
                <a:cubicBezTo>
                  <a:pt x="550985" y="4014641"/>
                  <a:pt x="665142" y="3900484"/>
                  <a:pt x="805962" y="3900484"/>
                </a:cubicBezTo>
                <a:close/>
                <a:moveTo>
                  <a:pt x="1128346" y="3343272"/>
                </a:moveTo>
                <a:lnTo>
                  <a:pt x="5682761" y="3343272"/>
                </a:lnTo>
                <a:cubicBezTo>
                  <a:pt x="5823581" y="3343272"/>
                  <a:pt x="5937738" y="3457429"/>
                  <a:pt x="5937738" y="3598249"/>
                </a:cubicBezTo>
                <a:cubicBezTo>
                  <a:pt x="5937738" y="3739069"/>
                  <a:pt x="5823581" y="3853226"/>
                  <a:pt x="5682761" y="3853226"/>
                </a:cubicBezTo>
                <a:lnTo>
                  <a:pt x="1128346" y="3853226"/>
                </a:lnTo>
                <a:cubicBezTo>
                  <a:pt x="987526" y="3853226"/>
                  <a:pt x="873369" y="3739069"/>
                  <a:pt x="873369" y="3598249"/>
                </a:cubicBezTo>
                <a:cubicBezTo>
                  <a:pt x="873369" y="3457429"/>
                  <a:pt x="987526" y="3343272"/>
                  <a:pt x="1128346" y="3343272"/>
                </a:cubicBezTo>
                <a:close/>
                <a:moveTo>
                  <a:pt x="577361" y="2786060"/>
                </a:moveTo>
                <a:lnTo>
                  <a:pt x="5131776" y="2786060"/>
                </a:lnTo>
                <a:cubicBezTo>
                  <a:pt x="5272596" y="2786060"/>
                  <a:pt x="5386753" y="2900217"/>
                  <a:pt x="5386753" y="3041037"/>
                </a:cubicBezTo>
                <a:cubicBezTo>
                  <a:pt x="5386753" y="3181857"/>
                  <a:pt x="5272596" y="3296014"/>
                  <a:pt x="5131776" y="3296014"/>
                </a:cubicBezTo>
                <a:lnTo>
                  <a:pt x="577361" y="3296014"/>
                </a:lnTo>
                <a:cubicBezTo>
                  <a:pt x="436541" y="3296014"/>
                  <a:pt x="322384" y="3181857"/>
                  <a:pt x="322384" y="3041037"/>
                </a:cubicBezTo>
                <a:cubicBezTo>
                  <a:pt x="322384" y="2900217"/>
                  <a:pt x="436541" y="2786060"/>
                  <a:pt x="577361" y="2786060"/>
                </a:cubicBezTo>
                <a:close/>
                <a:moveTo>
                  <a:pt x="254977" y="2228848"/>
                </a:moveTo>
                <a:lnTo>
                  <a:pt x="4809392" y="2228848"/>
                </a:lnTo>
                <a:cubicBezTo>
                  <a:pt x="4950212" y="2228848"/>
                  <a:pt x="5064369" y="2343005"/>
                  <a:pt x="5064369" y="2483825"/>
                </a:cubicBezTo>
                <a:cubicBezTo>
                  <a:pt x="5064369" y="2624645"/>
                  <a:pt x="4950212" y="2738802"/>
                  <a:pt x="4809392" y="2738802"/>
                </a:cubicBezTo>
                <a:lnTo>
                  <a:pt x="254977" y="2738802"/>
                </a:lnTo>
                <a:cubicBezTo>
                  <a:pt x="114157" y="2738802"/>
                  <a:pt x="0" y="2624645"/>
                  <a:pt x="0" y="2483825"/>
                </a:cubicBezTo>
                <a:cubicBezTo>
                  <a:pt x="0" y="2343005"/>
                  <a:pt x="114157" y="2228848"/>
                  <a:pt x="254977" y="2228848"/>
                </a:cubicBezTo>
                <a:close/>
                <a:moveTo>
                  <a:pt x="805962" y="1671636"/>
                </a:moveTo>
                <a:lnTo>
                  <a:pt x="5360377" y="1671636"/>
                </a:lnTo>
                <a:cubicBezTo>
                  <a:pt x="5501197" y="1671636"/>
                  <a:pt x="5615354" y="1785793"/>
                  <a:pt x="5615354" y="1926613"/>
                </a:cubicBezTo>
                <a:cubicBezTo>
                  <a:pt x="5615354" y="2067433"/>
                  <a:pt x="5501197" y="2181590"/>
                  <a:pt x="5360377" y="2181590"/>
                </a:cubicBezTo>
                <a:lnTo>
                  <a:pt x="805962" y="2181590"/>
                </a:lnTo>
                <a:cubicBezTo>
                  <a:pt x="665142" y="2181590"/>
                  <a:pt x="550985" y="2067433"/>
                  <a:pt x="550985" y="1926613"/>
                </a:cubicBezTo>
                <a:cubicBezTo>
                  <a:pt x="550985" y="1785793"/>
                  <a:pt x="665142" y="1671636"/>
                  <a:pt x="805962" y="1671636"/>
                </a:cubicBezTo>
                <a:close/>
                <a:moveTo>
                  <a:pt x="577361" y="1114424"/>
                </a:moveTo>
                <a:lnTo>
                  <a:pt x="5131776" y="1114424"/>
                </a:lnTo>
                <a:cubicBezTo>
                  <a:pt x="5272596" y="1114424"/>
                  <a:pt x="5386753" y="1228581"/>
                  <a:pt x="5386753" y="1369401"/>
                </a:cubicBezTo>
                <a:cubicBezTo>
                  <a:pt x="5386753" y="1510221"/>
                  <a:pt x="5272596" y="1624378"/>
                  <a:pt x="5131776" y="1624378"/>
                </a:cubicBezTo>
                <a:lnTo>
                  <a:pt x="577361" y="1624378"/>
                </a:lnTo>
                <a:cubicBezTo>
                  <a:pt x="436541" y="1624378"/>
                  <a:pt x="322384" y="1510221"/>
                  <a:pt x="322384" y="1369401"/>
                </a:cubicBezTo>
                <a:cubicBezTo>
                  <a:pt x="322384" y="1228581"/>
                  <a:pt x="436541" y="1114424"/>
                  <a:pt x="577361" y="1114424"/>
                </a:cubicBezTo>
                <a:close/>
                <a:moveTo>
                  <a:pt x="1128346" y="557212"/>
                </a:moveTo>
                <a:lnTo>
                  <a:pt x="4592515" y="557212"/>
                </a:lnTo>
                <a:cubicBezTo>
                  <a:pt x="4733335" y="557212"/>
                  <a:pt x="4847492" y="671369"/>
                  <a:pt x="4847492" y="812189"/>
                </a:cubicBezTo>
                <a:cubicBezTo>
                  <a:pt x="4847492" y="953009"/>
                  <a:pt x="4733335" y="1067166"/>
                  <a:pt x="4592515" y="1067166"/>
                </a:cubicBezTo>
                <a:lnTo>
                  <a:pt x="1128346" y="1067166"/>
                </a:lnTo>
                <a:cubicBezTo>
                  <a:pt x="987526" y="1067166"/>
                  <a:pt x="873369" y="953009"/>
                  <a:pt x="873369" y="812189"/>
                </a:cubicBezTo>
                <a:cubicBezTo>
                  <a:pt x="873369" y="671369"/>
                  <a:pt x="987526" y="557212"/>
                  <a:pt x="1128346" y="557212"/>
                </a:cubicBezTo>
                <a:close/>
                <a:moveTo>
                  <a:pt x="1989990" y="0"/>
                </a:moveTo>
                <a:lnTo>
                  <a:pt x="3719144" y="0"/>
                </a:lnTo>
                <a:cubicBezTo>
                  <a:pt x="3859964" y="0"/>
                  <a:pt x="3974121" y="114157"/>
                  <a:pt x="3974121" y="254977"/>
                </a:cubicBezTo>
                <a:cubicBezTo>
                  <a:pt x="3974121" y="395797"/>
                  <a:pt x="3859964" y="509954"/>
                  <a:pt x="3719144" y="509954"/>
                </a:cubicBezTo>
                <a:lnTo>
                  <a:pt x="1989990" y="509954"/>
                </a:lnTo>
                <a:cubicBezTo>
                  <a:pt x="1849170" y="509954"/>
                  <a:pt x="1735013" y="395797"/>
                  <a:pt x="1735013" y="254977"/>
                </a:cubicBezTo>
                <a:cubicBezTo>
                  <a:pt x="1735013" y="114157"/>
                  <a:pt x="1849170" y="0"/>
                  <a:pt x="19899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533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CC8-3181-46F1-8246-71E1F3BE49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991" y="615950"/>
            <a:ext cx="4937125" cy="6242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791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CC8-3181-46F1-8246-71E1F3BE49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817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CC8-3181-46F1-8246-71E1F3BE49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92F9AC-8C70-409C-B1C8-4DB5926ABA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68004" y="1888331"/>
            <a:ext cx="3081338" cy="3081338"/>
          </a:xfrm>
          <a:solidFill>
            <a:schemeClr val="bg1"/>
          </a:solidFill>
          <a:effectLst>
            <a:outerShdw blurRad="977900" sx="102000" sy="102000" algn="ctr" rotWithShape="0">
              <a:prstClr val="black">
                <a:alpha val="88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57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AC474-98E3-4362-91F2-F225987872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93913"/>
            <a:ext cx="6564088" cy="6564087"/>
          </a:xfrm>
          <a:custGeom>
            <a:avLst/>
            <a:gdLst>
              <a:gd name="connsiteX0" fmla="*/ 1322615 w 6564088"/>
              <a:gd name="connsiteY0" fmla="*/ 5290459 h 6564087"/>
              <a:gd name="connsiteX1" fmla="*/ 2596243 w 6564088"/>
              <a:gd name="connsiteY1" fmla="*/ 5290459 h 6564087"/>
              <a:gd name="connsiteX2" fmla="*/ 2596243 w 6564088"/>
              <a:gd name="connsiteY2" fmla="*/ 6564087 h 6564087"/>
              <a:gd name="connsiteX3" fmla="*/ 1322615 w 6564088"/>
              <a:gd name="connsiteY3" fmla="*/ 6564087 h 6564087"/>
              <a:gd name="connsiteX4" fmla="*/ 0 w 6564088"/>
              <a:gd name="connsiteY4" fmla="*/ 5290459 h 6564087"/>
              <a:gd name="connsiteX5" fmla="*/ 1273628 w 6564088"/>
              <a:gd name="connsiteY5" fmla="*/ 5290459 h 6564087"/>
              <a:gd name="connsiteX6" fmla="*/ 1273628 w 6564088"/>
              <a:gd name="connsiteY6" fmla="*/ 6564087 h 6564087"/>
              <a:gd name="connsiteX7" fmla="*/ 0 w 6564088"/>
              <a:gd name="connsiteY7" fmla="*/ 6564087 h 6564087"/>
              <a:gd name="connsiteX8" fmla="*/ 3967845 w 6564088"/>
              <a:gd name="connsiteY8" fmla="*/ 3967844 h 6564087"/>
              <a:gd name="connsiteX9" fmla="*/ 5241473 w 6564088"/>
              <a:gd name="connsiteY9" fmla="*/ 3967844 h 6564087"/>
              <a:gd name="connsiteX10" fmla="*/ 5241473 w 6564088"/>
              <a:gd name="connsiteY10" fmla="*/ 5241472 h 6564087"/>
              <a:gd name="connsiteX11" fmla="*/ 3967845 w 6564088"/>
              <a:gd name="connsiteY11" fmla="*/ 5241472 h 6564087"/>
              <a:gd name="connsiteX12" fmla="*/ 2645230 w 6564088"/>
              <a:gd name="connsiteY12" fmla="*/ 3967844 h 6564087"/>
              <a:gd name="connsiteX13" fmla="*/ 3918858 w 6564088"/>
              <a:gd name="connsiteY13" fmla="*/ 3967844 h 6564087"/>
              <a:gd name="connsiteX14" fmla="*/ 3918858 w 6564088"/>
              <a:gd name="connsiteY14" fmla="*/ 5241472 h 6564087"/>
              <a:gd name="connsiteX15" fmla="*/ 2645230 w 6564088"/>
              <a:gd name="connsiteY15" fmla="*/ 5241472 h 6564087"/>
              <a:gd name="connsiteX16" fmla="*/ 1322615 w 6564088"/>
              <a:gd name="connsiteY16" fmla="*/ 3967844 h 6564087"/>
              <a:gd name="connsiteX17" fmla="*/ 2596243 w 6564088"/>
              <a:gd name="connsiteY17" fmla="*/ 3967844 h 6564087"/>
              <a:gd name="connsiteX18" fmla="*/ 2596243 w 6564088"/>
              <a:gd name="connsiteY18" fmla="*/ 5241472 h 6564087"/>
              <a:gd name="connsiteX19" fmla="*/ 1322615 w 6564088"/>
              <a:gd name="connsiteY19" fmla="*/ 5241472 h 6564087"/>
              <a:gd name="connsiteX20" fmla="*/ 0 w 6564088"/>
              <a:gd name="connsiteY20" fmla="*/ 3967844 h 6564087"/>
              <a:gd name="connsiteX21" fmla="*/ 1273628 w 6564088"/>
              <a:gd name="connsiteY21" fmla="*/ 3967844 h 6564087"/>
              <a:gd name="connsiteX22" fmla="*/ 1273628 w 6564088"/>
              <a:gd name="connsiteY22" fmla="*/ 5241472 h 6564087"/>
              <a:gd name="connsiteX23" fmla="*/ 0 w 6564088"/>
              <a:gd name="connsiteY23" fmla="*/ 5241472 h 6564087"/>
              <a:gd name="connsiteX24" fmla="*/ 5290460 w 6564088"/>
              <a:gd name="connsiteY24" fmla="*/ 2645230 h 6564087"/>
              <a:gd name="connsiteX25" fmla="*/ 6564088 w 6564088"/>
              <a:gd name="connsiteY25" fmla="*/ 2645230 h 6564087"/>
              <a:gd name="connsiteX26" fmla="*/ 6564088 w 6564088"/>
              <a:gd name="connsiteY26" fmla="*/ 3918857 h 6564087"/>
              <a:gd name="connsiteX27" fmla="*/ 5290460 w 6564088"/>
              <a:gd name="connsiteY27" fmla="*/ 3918857 h 6564087"/>
              <a:gd name="connsiteX28" fmla="*/ 3967845 w 6564088"/>
              <a:gd name="connsiteY28" fmla="*/ 2645230 h 6564087"/>
              <a:gd name="connsiteX29" fmla="*/ 5241473 w 6564088"/>
              <a:gd name="connsiteY29" fmla="*/ 2645230 h 6564087"/>
              <a:gd name="connsiteX30" fmla="*/ 5241473 w 6564088"/>
              <a:gd name="connsiteY30" fmla="*/ 3918857 h 6564087"/>
              <a:gd name="connsiteX31" fmla="*/ 3967845 w 6564088"/>
              <a:gd name="connsiteY31" fmla="*/ 3918857 h 6564087"/>
              <a:gd name="connsiteX32" fmla="*/ 2645230 w 6564088"/>
              <a:gd name="connsiteY32" fmla="*/ 2645230 h 6564087"/>
              <a:gd name="connsiteX33" fmla="*/ 3918858 w 6564088"/>
              <a:gd name="connsiteY33" fmla="*/ 2645230 h 6564087"/>
              <a:gd name="connsiteX34" fmla="*/ 3918858 w 6564088"/>
              <a:gd name="connsiteY34" fmla="*/ 3918857 h 6564087"/>
              <a:gd name="connsiteX35" fmla="*/ 2645230 w 6564088"/>
              <a:gd name="connsiteY35" fmla="*/ 3918857 h 6564087"/>
              <a:gd name="connsiteX36" fmla="*/ 1322616 w 6564088"/>
              <a:gd name="connsiteY36" fmla="*/ 2645230 h 6564087"/>
              <a:gd name="connsiteX37" fmla="*/ 2596243 w 6564088"/>
              <a:gd name="connsiteY37" fmla="*/ 2645230 h 6564087"/>
              <a:gd name="connsiteX38" fmla="*/ 2596243 w 6564088"/>
              <a:gd name="connsiteY38" fmla="*/ 3918857 h 6564087"/>
              <a:gd name="connsiteX39" fmla="*/ 1322616 w 6564088"/>
              <a:gd name="connsiteY39" fmla="*/ 3918857 h 6564087"/>
              <a:gd name="connsiteX40" fmla="*/ 0 w 6564088"/>
              <a:gd name="connsiteY40" fmla="*/ 2645229 h 6564087"/>
              <a:gd name="connsiteX41" fmla="*/ 1273628 w 6564088"/>
              <a:gd name="connsiteY41" fmla="*/ 2645229 h 6564087"/>
              <a:gd name="connsiteX42" fmla="*/ 1273628 w 6564088"/>
              <a:gd name="connsiteY42" fmla="*/ 3918857 h 6564087"/>
              <a:gd name="connsiteX43" fmla="*/ 0 w 6564088"/>
              <a:gd name="connsiteY43" fmla="*/ 3918857 h 6564087"/>
              <a:gd name="connsiteX44" fmla="*/ 2645230 w 6564088"/>
              <a:gd name="connsiteY44" fmla="*/ 1322615 h 6564087"/>
              <a:gd name="connsiteX45" fmla="*/ 3918858 w 6564088"/>
              <a:gd name="connsiteY45" fmla="*/ 1322615 h 6564087"/>
              <a:gd name="connsiteX46" fmla="*/ 3918858 w 6564088"/>
              <a:gd name="connsiteY46" fmla="*/ 2596243 h 6564087"/>
              <a:gd name="connsiteX47" fmla="*/ 2645230 w 6564088"/>
              <a:gd name="connsiteY47" fmla="*/ 2596243 h 6564087"/>
              <a:gd name="connsiteX48" fmla="*/ 1322615 w 6564088"/>
              <a:gd name="connsiteY48" fmla="*/ 1322615 h 6564087"/>
              <a:gd name="connsiteX49" fmla="*/ 2596243 w 6564088"/>
              <a:gd name="connsiteY49" fmla="*/ 1322615 h 6564087"/>
              <a:gd name="connsiteX50" fmla="*/ 2596243 w 6564088"/>
              <a:gd name="connsiteY50" fmla="*/ 2596243 h 6564087"/>
              <a:gd name="connsiteX51" fmla="*/ 1322615 w 6564088"/>
              <a:gd name="connsiteY51" fmla="*/ 2596243 h 6564087"/>
              <a:gd name="connsiteX52" fmla="*/ 3967845 w 6564088"/>
              <a:gd name="connsiteY52" fmla="*/ 1322614 h 6564087"/>
              <a:gd name="connsiteX53" fmla="*/ 5241473 w 6564088"/>
              <a:gd name="connsiteY53" fmla="*/ 1322614 h 6564087"/>
              <a:gd name="connsiteX54" fmla="*/ 5241473 w 6564088"/>
              <a:gd name="connsiteY54" fmla="*/ 2596242 h 6564087"/>
              <a:gd name="connsiteX55" fmla="*/ 3967845 w 6564088"/>
              <a:gd name="connsiteY55" fmla="*/ 2596242 h 6564087"/>
              <a:gd name="connsiteX56" fmla="*/ 2628921 w 6564088"/>
              <a:gd name="connsiteY56" fmla="*/ 0 h 6564087"/>
              <a:gd name="connsiteX57" fmla="*/ 3902549 w 6564088"/>
              <a:gd name="connsiteY57" fmla="*/ 0 h 6564087"/>
              <a:gd name="connsiteX58" fmla="*/ 3902549 w 6564088"/>
              <a:gd name="connsiteY58" fmla="*/ 1273629 h 6564087"/>
              <a:gd name="connsiteX59" fmla="*/ 2628921 w 6564088"/>
              <a:gd name="connsiteY59" fmla="*/ 1273629 h 65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564088" h="6564087">
                <a:moveTo>
                  <a:pt x="1322615" y="5290459"/>
                </a:moveTo>
                <a:lnTo>
                  <a:pt x="2596243" y="5290459"/>
                </a:lnTo>
                <a:lnTo>
                  <a:pt x="2596243" y="6564087"/>
                </a:lnTo>
                <a:lnTo>
                  <a:pt x="1322615" y="6564087"/>
                </a:lnTo>
                <a:close/>
                <a:moveTo>
                  <a:pt x="0" y="5290459"/>
                </a:moveTo>
                <a:lnTo>
                  <a:pt x="1273628" y="5290459"/>
                </a:lnTo>
                <a:lnTo>
                  <a:pt x="1273628" y="6564087"/>
                </a:lnTo>
                <a:lnTo>
                  <a:pt x="0" y="6564087"/>
                </a:lnTo>
                <a:close/>
                <a:moveTo>
                  <a:pt x="3967845" y="3967844"/>
                </a:moveTo>
                <a:lnTo>
                  <a:pt x="5241473" y="3967844"/>
                </a:lnTo>
                <a:lnTo>
                  <a:pt x="5241473" y="5241472"/>
                </a:lnTo>
                <a:lnTo>
                  <a:pt x="3967845" y="5241472"/>
                </a:lnTo>
                <a:close/>
                <a:moveTo>
                  <a:pt x="2645230" y="3967844"/>
                </a:moveTo>
                <a:lnTo>
                  <a:pt x="3918858" y="3967844"/>
                </a:lnTo>
                <a:lnTo>
                  <a:pt x="3918858" y="5241472"/>
                </a:lnTo>
                <a:lnTo>
                  <a:pt x="2645230" y="5241472"/>
                </a:lnTo>
                <a:close/>
                <a:moveTo>
                  <a:pt x="1322615" y="3967844"/>
                </a:moveTo>
                <a:lnTo>
                  <a:pt x="2596243" y="3967844"/>
                </a:lnTo>
                <a:lnTo>
                  <a:pt x="2596243" y="5241472"/>
                </a:lnTo>
                <a:lnTo>
                  <a:pt x="1322615" y="5241472"/>
                </a:lnTo>
                <a:close/>
                <a:moveTo>
                  <a:pt x="0" y="3967844"/>
                </a:moveTo>
                <a:lnTo>
                  <a:pt x="1273628" y="3967844"/>
                </a:lnTo>
                <a:lnTo>
                  <a:pt x="1273628" y="5241472"/>
                </a:lnTo>
                <a:lnTo>
                  <a:pt x="0" y="5241472"/>
                </a:lnTo>
                <a:close/>
                <a:moveTo>
                  <a:pt x="5290460" y="2645230"/>
                </a:moveTo>
                <a:lnTo>
                  <a:pt x="6564088" y="2645230"/>
                </a:lnTo>
                <a:lnTo>
                  <a:pt x="6564088" y="3918857"/>
                </a:lnTo>
                <a:lnTo>
                  <a:pt x="5290460" y="3918857"/>
                </a:lnTo>
                <a:close/>
                <a:moveTo>
                  <a:pt x="3967845" y="2645230"/>
                </a:moveTo>
                <a:lnTo>
                  <a:pt x="5241473" y="2645230"/>
                </a:lnTo>
                <a:lnTo>
                  <a:pt x="5241473" y="3918857"/>
                </a:lnTo>
                <a:lnTo>
                  <a:pt x="3967845" y="3918857"/>
                </a:lnTo>
                <a:close/>
                <a:moveTo>
                  <a:pt x="2645230" y="2645230"/>
                </a:moveTo>
                <a:lnTo>
                  <a:pt x="3918858" y="2645230"/>
                </a:lnTo>
                <a:lnTo>
                  <a:pt x="3918858" y="3918857"/>
                </a:lnTo>
                <a:lnTo>
                  <a:pt x="2645230" y="3918857"/>
                </a:lnTo>
                <a:close/>
                <a:moveTo>
                  <a:pt x="1322616" y="2645230"/>
                </a:moveTo>
                <a:lnTo>
                  <a:pt x="2596243" y="2645230"/>
                </a:lnTo>
                <a:lnTo>
                  <a:pt x="2596243" y="3918857"/>
                </a:lnTo>
                <a:lnTo>
                  <a:pt x="1322616" y="3918857"/>
                </a:lnTo>
                <a:close/>
                <a:moveTo>
                  <a:pt x="0" y="2645229"/>
                </a:moveTo>
                <a:lnTo>
                  <a:pt x="1273628" y="2645229"/>
                </a:lnTo>
                <a:lnTo>
                  <a:pt x="1273628" y="3918857"/>
                </a:lnTo>
                <a:lnTo>
                  <a:pt x="0" y="3918857"/>
                </a:lnTo>
                <a:close/>
                <a:moveTo>
                  <a:pt x="2645230" y="1322615"/>
                </a:moveTo>
                <a:lnTo>
                  <a:pt x="3918858" y="1322615"/>
                </a:lnTo>
                <a:lnTo>
                  <a:pt x="3918858" y="2596243"/>
                </a:lnTo>
                <a:lnTo>
                  <a:pt x="2645230" y="2596243"/>
                </a:lnTo>
                <a:close/>
                <a:moveTo>
                  <a:pt x="1322615" y="1322615"/>
                </a:moveTo>
                <a:lnTo>
                  <a:pt x="2596243" y="1322615"/>
                </a:lnTo>
                <a:lnTo>
                  <a:pt x="2596243" y="2596243"/>
                </a:lnTo>
                <a:lnTo>
                  <a:pt x="1322615" y="2596243"/>
                </a:lnTo>
                <a:close/>
                <a:moveTo>
                  <a:pt x="3967845" y="1322614"/>
                </a:moveTo>
                <a:lnTo>
                  <a:pt x="5241473" y="1322614"/>
                </a:lnTo>
                <a:lnTo>
                  <a:pt x="5241473" y="2596242"/>
                </a:lnTo>
                <a:lnTo>
                  <a:pt x="3967845" y="2596242"/>
                </a:lnTo>
                <a:close/>
                <a:moveTo>
                  <a:pt x="2628921" y="0"/>
                </a:moveTo>
                <a:lnTo>
                  <a:pt x="3902549" y="0"/>
                </a:lnTo>
                <a:lnTo>
                  <a:pt x="3902549" y="1273629"/>
                </a:lnTo>
                <a:lnTo>
                  <a:pt x="2628921" y="1273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23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2CDF5-CFDD-43FF-9417-6E2165911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28255" y="-581891"/>
            <a:ext cx="3754582" cy="3754582"/>
          </a:xfrm>
          <a:custGeom>
            <a:avLst/>
            <a:gdLst>
              <a:gd name="connsiteX0" fmla="*/ 1877291 w 3754582"/>
              <a:gd name="connsiteY0" fmla="*/ 0 h 3754582"/>
              <a:gd name="connsiteX1" fmla="*/ 3754582 w 3754582"/>
              <a:gd name="connsiteY1" fmla="*/ 1877291 h 3754582"/>
              <a:gd name="connsiteX2" fmla="*/ 1877291 w 3754582"/>
              <a:gd name="connsiteY2" fmla="*/ 3754582 h 3754582"/>
              <a:gd name="connsiteX3" fmla="*/ 0 w 3754582"/>
              <a:gd name="connsiteY3" fmla="*/ 1877291 h 3754582"/>
              <a:gd name="connsiteX4" fmla="*/ 1877291 w 3754582"/>
              <a:gd name="connsiteY4" fmla="*/ 0 h 37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4582" h="3754582">
                <a:moveTo>
                  <a:pt x="1877291" y="0"/>
                </a:moveTo>
                <a:cubicBezTo>
                  <a:pt x="2914090" y="0"/>
                  <a:pt x="3754582" y="840492"/>
                  <a:pt x="3754582" y="1877291"/>
                </a:cubicBezTo>
                <a:cubicBezTo>
                  <a:pt x="3754582" y="2914090"/>
                  <a:pt x="2914090" y="3754582"/>
                  <a:pt x="1877291" y="3754582"/>
                </a:cubicBezTo>
                <a:cubicBezTo>
                  <a:pt x="840492" y="3754582"/>
                  <a:pt x="0" y="2914090"/>
                  <a:pt x="0" y="1877291"/>
                </a:cubicBezTo>
                <a:cubicBezTo>
                  <a:pt x="0" y="840492"/>
                  <a:pt x="840492" y="0"/>
                  <a:pt x="187729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2B972B-2747-4B65-8866-74A1C2BE2B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92289" y="1995054"/>
            <a:ext cx="5417128" cy="5417128"/>
          </a:xfrm>
          <a:custGeom>
            <a:avLst/>
            <a:gdLst>
              <a:gd name="connsiteX0" fmla="*/ 2708564 w 5417128"/>
              <a:gd name="connsiteY0" fmla="*/ 0 h 5417128"/>
              <a:gd name="connsiteX1" fmla="*/ 5417128 w 5417128"/>
              <a:gd name="connsiteY1" fmla="*/ 2708564 h 5417128"/>
              <a:gd name="connsiteX2" fmla="*/ 2708564 w 5417128"/>
              <a:gd name="connsiteY2" fmla="*/ 5417128 h 5417128"/>
              <a:gd name="connsiteX3" fmla="*/ 0 w 5417128"/>
              <a:gd name="connsiteY3" fmla="*/ 2708564 h 5417128"/>
              <a:gd name="connsiteX4" fmla="*/ 2708564 w 5417128"/>
              <a:gd name="connsiteY4" fmla="*/ 0 h 54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7128" h="5417128">
                <a:moveTo>
                  <a:pt x="2708564" y="0"/>
                </a:moveTo>
                <a:cubicBezTo>
                  <a:pt x="4204463" y="0"/>
                  <a:pt x="5417128" y="1212665"/>
                  <a:pt x="5417128" y="2708564"/>
                </a:cubicBezTo>
                <a:cubicBezTo>
                  <a:pt x="5417128" y="4204463"/>
                  <a:pt x="4204463" y="5417128"/>
                  <a:pt x="2708564" y="5417128"/>
                </a:cubicBezTo>
                <a:cubicBezTo>
                  <a:pt x="1212665" y="5417128"/>
                  <a:pt x="0" y="4204463"/>
                  <a:pt x="0" y="2708564"/>
                </a:cubicBezTo>
                <a:cubicBezTo>
                  <a:pt x="0" y="1212665"/>
                  <a:pt x="1212665" y="0"/>
                  <a:pt x="27085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79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102C6E-E307-469B-A9A1-DC39BCA803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087" y="914400"/>
            <a:ext cx="3644348" cy="5585161"/>
          </a:xfrm>
          <a:custGeom>
            <a:avLst/>
            <a:gdLst>
              <a:gd name="connsiteX0" fmla="*/ 0 w 3644348"/>
              <a:gd name="connsiteY0" fmla="*/ 0 h 5585161"/>
              <a:gd name="connsiteX1" fmla="*/ 3644348 w 3644348"/>
              <a:gd name="connsiteY1" fmla="*/ 0 h 5585161"/>
              <a:gd name="connsiteX2" fmla="*/ 3644348 w 3644348"/>
              <a:gd name="connsiteY2" fmla="*/ 5585161 h 5585161"/>
              <a:gd name="connsiteX3" fmla="*/ 0 w 3644348"/>
              <a:gd name="connsiteY3" fmla="*/ 5585161 h 55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348" h="5585161">
                <a:moveTo>
                  <a:pt x="0" y="0"/>
                </a:moveTo>
                <a:lnTo>
                  <a:pt x="3644348" y="0"/>
                </a:lnTo>
                <a:lnTo>
                  <a:pt x="3644348" y="5585161"/>
                </a:lnTo>
                <a:lnTo>
                  <a:pt x="0" y="55851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19C611D-8F77-45E1-993C-85BEABDB1C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4522" y="4035287"/>
            <a:ext cx="2888974" cy="2464274"/>
          </a:xfrm>
          <a:custGeom>
            <a:avLst/>
            <a:gdLst>
              <a:gd name="connsiteX0" fmla="*/ 0 w 2888974"/>
              <a:gd name="connsiteY0" fmla="*/ 0 h 2464274"/>
              <a:gd name="connsiteX1" fmla="*/ 2888974 w 2888974"/>
              <a:gd name="connsiteY1" fmla="*/ 0 h 2464274"/>
              <a:gd name="connsiteX2" fmla="*/ 2888974 w 2888974"/>
              <a:gd name="connsiteY2" fmla="*/ 2464274 h 2464274"/>
              <a:gd name="connsiteX3" fmla="*/ 0 w 2888974"/>
              <a:gd name="connsiteY3" fmla="*/ 2464274 h 246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974" h="2464274">
                <a:moveTo>
                  <a:pt x="0" y="0"/>
                </a:moveTo>
                <a:lnTo>
                  <a:pt x="2888974" y="0"/>
                </a:lnTo>
                <a:lnTo>
                  <a:pt x="2888974" y="2464274"/>
                </a:lnTo>
                <a:lnTo>
                  <a:pt x="0" y="246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98D79C-5082-48DE-8333-E1796C2337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939" y="914399"/>
            <a:ext cx="2888974" cy="2464274"/>
          </a:xfrm>
          <a:custGeom>
            <a:avLst/>
            <a:gdLst>
              <a:gd name="connsiteX0" fmla="*/ 0 w 2888974"/>
              <a:gd name="connsiteY0" fmla="*/ 0 h 2464274"/>
              <a:gd name="connsiteX1" fmla="*/ 2888974 w 2888974"/>
              <a:gd name="connsiteY1" fmla="*/ 0 h 2464274"/>
              <a:gd name="connsiteX2" fmla="*/ 2888974 w 2888974"/>
              <a:gd name="connsiteY2" fmla="*/ 2464274 h 2464274"/>
              <a:gd name="connsiteX3" fmla="*/ 0 w 2888974"/>
              <a:gd name="connsiteY3" fmla="*/ 2464274 h 246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974" h="2464274">
                <a:moveTo>
                  <a:pt x="0" y="0"/>
                </a:moveTo>
                <a:lnTo>
                  <a:pt x="2888974" y="0"/>
                </a:lnTo>
                <a:lnTo>
                  <a:pt x="2888974" y="2464274"/>
                </a:lnTo>
                <a:lnTo>
                  <a:pt x="0" y="246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79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1D2C-608E-4B3B-93AC-EE30B5DA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73DD-0064-4919-8219-B1D79EAD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62BF-D470-421D-A529-ACC5702C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A4AF-9773-40C9-9963-1763F893D7D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8EFA-9A11-4BB0-9F9A-A838CFC02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427E-B093-4256-A199-A14ADE271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5784-8A04-41B7-A73E-7FA85ADA4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60" r:id="rId7"/>
    <p:sldLayoutId id="2147483658" r:id="rId8"/>
    <p:sldLayoutId id="2147483656" r:id="rId9"/>
    <p:sldLayoutId id="2147483655" r:id="rId10"/>
    <p:sldLayoutId id="2147483653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E91BB4-987A-410A-85C7-1589F675EA39}"/>
              </a:ext>
            </a:extLst>
          </p:cNvPr>
          <p:cNvSpPr/>
          <p:nvPr/>
        </p:nvSpPr>
        <p:spPr>
          <a:xfrm>
            <a:off x="7137780" y="1552433"/>
            <a:ext cx="3753134" cy="3753134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13680B-C0BE-4983-8795-535B20C223E4}"/>
              </a:ext>
            </a:extLst>
          </p:cNvPr>
          <p:cNvSpPr/>
          <p:nvPr/>
        </p:nvSpPr>
        <p:spPr>
          <a:xfrm>
            <a:off x="6887004" y="4715302"/>
            <a:ext cx="276367" cy="276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931BC-CE81-4812-A618-156F100A4009}"/>
              </a:ext>
            </a:extLst>
          </p:cNvPr>
          <p:cNvSpPr/>
          <p:nvPr/>
        </p:nvSpPr>
        <p:spPr>
          <a:xfrm>
            <a:off x="7780932" y="5494930"/>
            <a:ext cx="501553" cy="501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1C869-82CB-4063-B391-D96AEFF1E035}"/>
              </a:ext>
            </a:extLst>
          </p:cNvPr>
          <p:cNvSpPr/>
          <p:nvPr/>
        </p:nvSpPr>
        <p:spPr>
          <a:xfrm>
            <a:off x="10640137" y="1508931"/>
            <a:ext cx="501553" cy="501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55BF9-EBCA-4605-9195-48053343B231}"/>
              </a:ext>
            </a:extLst>
          </p:cNvPr>
          <p:cNvSpPr/>
          <p:nvPr/>
        </p:nvSpPr>
        <p:spPr>
          <a:xfrm>
            <a:off x="11303189" y="2335187"/>
            <a:ext cx="276367" cy="276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AD7AA-0033-40E5-BEBA-8F1A1342BAB8}"/>
              </a:ext>
            </a:extLst>
          </p:cNvPr>
          <p:cNvSpPr txBox="1"/>
          <p:nvPr/>
        </p:nvSpPr>
        <p:spPr>
          <a:xfrm>
            <a:off x="761864" y="1228539"/>
            <a:ext cx="52859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Jaringan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800" b="1" dirty="0">
                <a:solidFill>
                  <a:schemeClr val="accent4"/>
                </a:solidFill>
              </a:rPr>
              <a:t>Wireless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1694EF-AED3-463E-B4F2-4E2185A70A7E}"/>
              </a:ext>
            </a:extLst>
          </p:cNvPr>
          <p:cNvSpPr/>
          <p:nvPr/>
        </p:nvSpPr>
        <p:spPr>
          <a:xfrm>
            <a:off x="2968282" y="-205144"/>
            <a:ext cx="1799443" cy="17994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47518-EDE4-4278-861D-8EDDE9B4DF21}"/>
              </a:ext>
            </a:extLst>
          </p:cNvPr>
          <p:cNvSpPr/>
          <p:nvPr/>
        </p:nvSpPr>
        <p:spPr>
          <a:xfrm>
            <a:off x="761864" y="689317"/>
            <a:ext cx="539222" cy="539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1D7351-FB7F-4D06-A3E0-7EEA50832E10}"/>
              </a:ext>
            </a:extLst>
          </p:cNvPr>
          <p:cNvSpPr/>
          <p:nvPr/>
        </p:nvSpPr>
        <p:spPr>
          <a:xfrm>
            <a:off x="1392350" y="5457261"/>
            <a:ext cx="539222" cy="539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7D137F-FC82-420B-87B1-1E5EC7EFABAB}"/>
              </a:ext>
            </a:extLst>
          </p:cNvPr>
          <p:cNvSpPr/>
          <p:nvPr/>
        </p:nvSpPr>
        <p:spPr>
          <a:xfrm>
            <a:off x="4629471" y="5996483"/>
            <a:ext cx="221437" cy="221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EC48B-7169-439F-AD11-C5AFE0311568}"/>
              </a:ext>
            </a:extLst>
          </p:cNvPr>
          <p:cNvSpPr txBox="1"/>
          <p:nvPr/>
        </p:nvSpPr>
        <p:spPr>
          <a:xfrm>
            <a:off x="7589180" y="2077424"/>
            <a:ext cx="28503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alpha val="21000"/>
                  </a:schemeClr>
                </a:solidFill>
              </a:rPr>
              <a:t>Fn.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5E3F105-4960-4012-8456-2B9D7E96F0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r="20703"/>
          <a:stretch>
            <a:fillRect/>
          </a:stretch>
        </p:blipFill>
        <p:spPr/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5E0C543D-3A36-4968-B38E-3A3D95884E75}"/>
              </a:ext>
            </a:extLst>
          </p:cNvPr>
          <p:cNvSpPr txBox="1">
            <a:spLocks/>
          </p:cNvSpPr>
          <p:nvPr/>
        </p:nvSpPr>
        <p:spPr>
          <a:xfrm>
            <a:off x="1008723" y="4074427"/>
            <a:ext cx="4664045" cy="24622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Aditya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Renaldy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800" b="1" dirty="0">
                <a:solidFill>
                  <a:schemeClr val="accent4"/>
                </a:solidFill>
                <a:latin typeface="+mn-lt"/>
              </a:rPr>
              <a:t>Ahmad Maulana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Ananda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Pratama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800" b="1" dirty="0">
                <a:solidFill>
                  <a:schemeClr val="accent4"/>
                </a:solidFill>
                <a:latin typeface="+mn-lt"/>
              </a:rPr>
              <a:t>Fahmi </a:t>
            </a:r>
            <a:r>
              <a:rPr lang="en-US" sz="2800" b="1" dirty="0" err="1">
                <a:solidFill>
                  <a:schemeClr val="accent4"/>
                </a:solidFill>
                <a:latin typeface="+mn-lt"/>
              </a:rPr>
              <a:t>Rizanur</a:t>
            </a:r>
            <a:r>
              <a:rPr lang="en-US" sz="2800" b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chemeClr val="accent4"/>
                </a:solidFill>
                <a:latin typeface="+mn-lt"/>
              </a:rPr>
              <a:t>Azis</a:t>
            </a:r>
            <a:endParaRPr lang="en-US" sz="2800" b="1" dirty="0">
              <a:solidFill>
                <a:schemeClr val="accent4"/>
              </a:solidFill>
              <a:latin typeface="+mn-lt"/>
            </a:endParaRPr>
          </a:p>
          <a:p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Frengky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Lesmana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2800" b="1" dirty="0">
                <a:solidFill>
                  <a:schemeClr val="accent4"/>
                </a:solidFill>
                <a:latin typeface="+mn-lt"/>
              </a:rPr>
              <a:t>Muhammad Amin</a:t>
            </a:r>
          </a:p>
          <a:p>
            <a:endParaRPr lang="en-US" sz="2800" b="1" dirty="0">
              <a:solidFill>
                <a:schemeClr val="accent4"/>
              </a:solidFill>
              <a:latin typeface="+mn-lt"/>
            </a:endParaRPr>
          </a:p>
          <a:p>
            <a:endParaRPr lang="en-US" sz="2800" b="1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562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993960"/>
            <a:ext cx="10645043" cy="12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Meski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namanya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perangkat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wireless,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namun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peranan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juga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diperlukan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UTP/STP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diperlukan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menghubungkan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antara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jaringan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pada LAN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lokal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jadi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bawah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bisa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ditancapkan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komputer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Gateway/Router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Hub/Switch,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pilihlah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UTP/STP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berkualitas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guna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meningkatkan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kualitas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arus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listrik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dilewatkan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melalui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POE.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80AF7-4D67-468E-93B8-C6ED5B0DD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686" y="3506944"/>
            <a:ext cx="2259874" cy="1789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7272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993960"/>
            <a:ext cx="10645043" cy="234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Bagian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telekomunikasi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khususnya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selular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mengalami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peningkatan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sangat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pesat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Belasan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tahun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lalu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Indonesia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mempunyai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tiga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operator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saja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tetapi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belasan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operator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selular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terdaftar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Namun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dibuat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sebauh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peraturan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batasan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penyedia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telekomunikasi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sehingga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sebagian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penyedia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jasa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melakukan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'merging'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diakrenakan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peraturan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tersebut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ID" sz="1600" b="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menunjukkan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Indonesia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mempunyai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peluang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besar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sampai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menarik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banyak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pemodal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luar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negeri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maupun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lokal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hendak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meraup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dalam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bisnis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selular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di Indonesia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tetap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tergolong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“underdeveloped”,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dari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segi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infrastruktur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dan market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penetrasi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tetapi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memiliki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bandrol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“air time”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salah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satu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tertinggi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di dunia.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78B7CA-835E-4246-B0BD-2CD8397E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171" y="4334857"/>
            <a:ext cx="1975275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715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40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WPAN (Wireless Personal Area Network)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WPAN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WPAN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meter.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WPAN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peripheral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layaknya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printer, Android,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WPAN,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	Bluetooth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WPAN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peluncuran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Bluetooth oleh Ericsson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1994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throughput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ditawarkan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Mbps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m.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juga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IEEE 802.15.1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menjanjikan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handphone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HomeRF</a:t>
            </a: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HomeRF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(Home Radio Frequency)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diluncurkan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1998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Mbps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berkisar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 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Wireless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8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329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digagas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produsen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HP, Intel, Siemens, Compaq, Motorola, Microsoft,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amplifier.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	Zigbee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IEE 802.15.4,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piranti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Zigbee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2,4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channel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250 Kbps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 m.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mengingat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	Infrared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diadaptasi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infrared. Sensor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MB per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ditanamkan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remote tv.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Wireless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868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279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WLAN (Wireless Local Area Network)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wireless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mengakomodir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transfer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mengusung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Wi-Fi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didasarkan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IEEE 802.11.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singkatan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Wireless Fidelity.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Wi-Fi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mengakomodir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(LAN).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berjalannya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Wi-Fi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Wireless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751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304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WMAN (Wireless Metropolitan Area Networks)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31 mil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km.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terhalang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universitas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 dan sensor infrared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konektivitasnya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WMAN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node 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WMAN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WiMAX.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Sayangnya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WMAN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terhitung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mahal.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Wireless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75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329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WWAN (Wireless Wide Area Network)</a:t>
            </a: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WWAN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pemakainya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area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negara.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antena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mengusung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Indonesia,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WWAN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diadopsi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2G,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diperbaharui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3G.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4G.</a:t>
            </a:r>
          </a:p>
          <a:p>
            <a:pPr marL="0" lvl="0" indent="0" algn="just">
              <a:lnSpc>
                <a:spcPct val="115000"/>
              </a:lnSpc>
            </a:pPr>
            <a:endParaRPr lang="en-GB" sz="1400" b="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pembaharuan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5G.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Sayangnya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mahal.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Wireless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92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43F58E-7B02-4DC0-9FFB-D00850B1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643" y="1967684"/>
            <a:ext cx="4659676" cy="300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2"/>
              </a:buClr>
            </a:pP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Penyebaran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terjadi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Ketika medium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dilewati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gelombang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terdiri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dari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objek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memiliki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dimensi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kecil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jika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dibandingkan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Panjang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gelombang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dari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sinyal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dan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jumlah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objek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hambatannya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besar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Gelombang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menyebar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dihasilkanoleh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permukaan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tajam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objek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kecil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ataupun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ketidakrataan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pada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jalur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padatempat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sinyal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itu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bergerak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Gunawan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, 2004, p60)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5F9DF3-80F2-4C6C-B485-6E98BA71A064}"/>
              </a:ext>
            </a:extLst>
          </p:cNvPr>
          <p:cNvSpPr txBox="1"/>
          <p:nvPr/>
        </p:nvSpPr>
        <p:spPr>
          <a:xfrm>
            <a:off x="7214644" y="952021"/>
            <a:ext cx="4659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penyebaran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spektrum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gelombang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</a:t>
            </a:r>
          </a:p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wirelss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802.11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5367C-7A90-4351-84BA-C63D292D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1" y="952021"/>
            <a:ext cx="4659676" cy="2337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48C1F-D16B-4594-85FF-65CE5E1A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91" y="3429000"/>
            <a:ext cx="6463787" cy="329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IEEE 802.11-1999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terdiri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dari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dua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supplemen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yaitu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802.11a dan 802.11b. IEEE 802.11a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merupakan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ekstensi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Higher-Speed Physical Layer yang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beroperasi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pada pita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frekuensi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5 GHz,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sedangkan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IEEE 802.11b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merupakan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ekstensi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Higher-Speed Physical Layer yang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beroperasi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pada pita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frekuensi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2,4 GHz.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802.11a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menetapkan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OFDM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sebagai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teknik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penyebaran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spektrum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radio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tujuan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mendukung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datarate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sampai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54 Mbps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menggunakan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alokasi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pita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frekuensi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5 GHz.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Berbeda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saudara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kembarnya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, IEEE 802.11b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menetapkan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bahwa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metode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penyebaran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spektrum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radio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menggunakan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HR/DSSS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mendukung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peningkatan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data rate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sampai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11 Mbps yang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bekerja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pada pita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frekuensi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2,4 GHz [8, 9, 10, 11].</a:t>
            </a:r>
          </a:p>
        </p:txBody>
      </p:sp>
    </p:spTree>
    <p:extLst>
      <p:ext uri="{BB962C8B-B14F-4D97-AF65-F5344CB8AC3E}">
        <p14:creationId xmlns:p14="http://schemas.microsoft.com/office/powerpoint/2010/main" val="38686586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E91BB4-987A-410A-85C7-1589F675EA39}"/>
              </a:ext>
            </a:extLst>
          </p:cNvPr>
          <p:cNvSpPr/>
          <p:nvPr/>
        </p:nvSpPr>
        <p:spPr>
          <a:xfrm>
            <a:off x="7137780" y="1552433"/>
            <a:ext cx="3753134" cy="3753134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13680B-C0BE-4983-8795-535B20C223E4}"/>
              </a:ext>
            </a:extLst>
          </p:cNvPr>
          <p:cNvSpPr/>
          <p:nvPr/>
        </p:nvSpPr>
        <p:spPr>
          <a:xfrm>
            <a:off x="6887004" y="4715302"/>
            <a:ext cx="276367" cy="276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931BC-CE81-4812-A618-156F100A4009}"/>
              </a:ext>
            </a:extLst>
          </p:cNvPr>
          <p:cNvSpPr/>
          <p:nvPr/>
        </p:nvSpPr>
        <p:spPr>
          <a:xfrm>
            <a:off x="7780932" y="5494930"/>
            <a:ext cx="501553" cy="501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1C869-82CB-4063-B391-D96AEFF1E035}"/>
              </a:ext>
            </a:extLst>
          </p:cNvPr>
          <p:cNvSpPr/>
          <p:nvPr/>
        </p:nvSpPr>
        <p:spPr>
          <a:xfrm>
            <a:off x="10640137" y="1508931"/>
            <a:ext cx="501553" cy="501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55BF9-EBCA-4605-9195-48053343B231}"/>
              </a:ext>
            </a:extLst>
          </p:cNvPr>
          <p:cNvSpPr/>
          <p:nvPr/>
        </p:nvSpPr>
        <p:spPr>
          <a:xfrm>
            <a:off x="11303189" y="2335187"/>
            <a:ext cx="276367" cy="276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AD7AA-0033-40E5-BEBA-8F1A1342BAB8}"/>
              </a:ext>
            </a:extLst>
          </p:cNvPr>
          <p:cNvSpPr txBox="1"/>
          <p:nvPr/>
        </p:nvSpPr>
        <p:spPr>
          <a:xfrm>
            <a:off x="1301086" y="1983691"/>
            <a:ext cx="5285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Terima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600" b="1" dirty="0">
                <a:solidFill>
                  <a:schemeClr val="accent4"/>
                </a:solidFill>
              </a:rPr>
              <a:t>Kasih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1694EF-AED3-463E-B4F2-4E2185A70A7E}"/>
              </a:ext>
            </a:extLst>
          </p:cNvPr>
          <p:cNvSpPr/>
          <p:nvPr/>
        </p:nvSpPr>
        <p:spPr>
          <a:xfrm>
            <a:off x="2968282" y="-205144"/>
            <a:ext cx="1799443" cy="17994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47518-EDE4-4278-861D-8EDDE9B4DF21}"/>
              </a:ext>
            </a:extLst>
          </p:cNvPr>
          <p:cNvSpPr/>
          <p:nvPr/>
        </p:nvSpPr>
        <p:spPr>
          <a:xfrm>
            <a:off x="761864" y="689317"/>
            <a:ext cx="539222" cy="539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1D7351-FB7F-4D06-A3E0-7EEA50832E10}"/>
              </a:ext>
            </a:extLst>
          </p:cNvPr>
          <p:cNvSpPr/>
          <p:nvPr/>
        </p:nvSpPr>
        <p:spPr>
          <a:xfrm>
            <a:off x="1392350" y="5457261"/>
            <a:ext cx="539222" cy="539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7D137F-FC82-420B-87B1-1E5EC7EFABAB}"/>
              </a:ext>
            </a:extLst>
          </p:cNvPr>
          <p:cNvSpPr/>
          <p:nvPr/>
        </p:nvSpPr>
        <p:spPr>
          <a:xfrm>
            <a:off x="4629471" y="5996483"/>
            <a:ext cx="221437" cy="221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EC48B-7169-439F-AD11-C5AFE0311568}"/>
              </a:ext>
            </a:extLst>
          </p:cNvPr>
          <p:cNvSpPr txBox="1"/>
          <p:nvPr/>
        </p:nvSpPr>
        <p:spPr>
          <a:xfrm>
            <a:off x="7589180" y="2077424"/>
            <a:ext cx="28503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alpha val="21000"/>
                  </a:schemeClr>
                </a:solidFill>
              </a:rPr>
              <a:t>Fn.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6365F45-2671-4999-8F45-8F3CCDC1A3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r="207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6580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EECB2F-C6B0-49D2-B2A7-6C61AD02A8B9}"/>
              </a:ext>
            </a:extLst>
          </p:cNvPr>
          <p:cNvSpPr txBox="1"/>
          <p:nvPr/>
        </p:nvSpPr>
        <p:spPr>
          <a:xfrm>
            <a:off x="2498671" y="129651"/>
            <a:ext cx="719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</a:rPr>
              <a:t>Macam-macam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</a:rPr>
              <a:t>spesifikasi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4400" b="1" dirty="0">
                <a:solidFill>
                  <a:schemeClr val="accent4"/>
                </a:solidFill>
                <a:latin typeface="Brush Script MT" panose="03060802040406070304" pitchFamily="66" charset="0"/>
              </a:rPr>
              <a:t>802,11 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E55A0-C870-4191-B789-E1A6BCB23E37}"/>
              </a:ext>
            </a:extLst>
          </p:cNvPr>
          <p:cNvSpPr/>
          <p:nvPr/>
        </p:nvSpPr>
        <p:spPr>
          <a:xfrm>
            <a:off x="844825" y="3140763"/>
            <a:ext cx="576470" cy="5764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3800E-F269-4E58-B165-DE55DD409BC1}"/>
              </a:ext>
            </a:extLst>
          </p:cNvPr>
          <p:cNvSpPr/>
          <p:nvPr/>
        </p:nvSpPr>
        <p:spPr>
          <a:xfrm>
            <a:off x="10770705" y="3140763"/>
            <a:ext cx="576470" cy="5764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08614-730B-4AFA-A2CA-3D2048BD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834" y="899092"/>
            <a:ext cx="9650333" cy="652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IEEE802.11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dioperasikan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oleh Institute of Electrical and Electronics Engineers.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adalah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serangkaian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spesifikasi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kendali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akses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medium dan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lapisan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fisik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mengimplementasikan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komunikasi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komputer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wireless local area network di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frekuensi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2.4, 3.6, 5, dan 60 GHz.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Ada code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tertentu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dalam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IEEE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standardisasi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dalam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teknologi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komunikasi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yaitu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802.1: LAN/MAN Management and Media Access Control Bridges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802.2: Logical Link Control (LLC)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802.3: CSMA/CD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Ehernet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Coaxial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atau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UTP)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802.4: Token Bus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802.5: Token Ring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bisa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menggunakan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kabel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STP)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802.6: Distributed Queue Dual Bus (DQDB) MAN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802.7: LAN Broadband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802.8: Fiber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Optik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LAN &amp; MAN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FDDI)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802.9: Integrated Services LAN Interface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ISDN)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802.10: LAN/MAN Security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VPN)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802.11: LAN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nirkabel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(Wi-Fi)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802.12: Demand Priority Access Method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802.15: PAN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nirkabel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(Personal Area Network) &gt; IrDA dan Bluetooth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802.16: Broadband Wireless Access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standar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untuk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WiMAX)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endParaRPr lang="en-US" sz="1400" b="0" dirty="0">
              <a:solidFill>
                <a:schemeClr val="bg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2"/>
              </a:buClr>
            </a:pPr>
            <a:endParaRPr lang="en-US" sz="1400" b="0" dirty="0">
              <a:solidFill>
                <a:schemeClr val="bg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333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78" y="1548015"/>
            <a:ext cx="10645043" cy="397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342900" lvl="0" indent="-342900" algn="just">
              <a:lnSpc>
                <a:spcPct val="115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3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Persaingan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 hardware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card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adapter.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Wi-Fi adapter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end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rata-rata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US$ 33 s/d 50.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US$10,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router, hub, switch,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dipastikan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mahal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3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Dari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 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disukai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WLAN. Jika Anda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golongan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"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mana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5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transfer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10Mbps.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 ethernet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transfer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sepuluh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Dari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transfer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 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unggul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WLAN. Jika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streaming video, 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CAD/CAM,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transfer file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sharing file, game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3D,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wired 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transfer data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54Mbps,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prakteknya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transfer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WLAN vs Wired LAN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62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522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Wired 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Kabel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berjenis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UTP.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switch.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Dari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mengungguli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LAN. Proses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penempatan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kerumitan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dipindah-pindah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sepanjang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5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Security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Pada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card, hub,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built-in (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ditransfer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lain.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diinstal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firewall.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prakteknya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software firewall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diaktifkan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lalu-lalang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terlindungi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 pada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built-in,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enkripsi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Enkripsi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WEP.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WPA dan WPA2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WEP. 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Kesimpulannya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sama-sama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firewall, proxy,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keperluan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WLAN vs Wired LAN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302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359614"/>
            <a:ext cx="10645043" cy="268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menyangkut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keutuhan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hub, switch,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terbukti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reliable.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mana data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terputus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sebab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sejauh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reliable.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tembok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penghalang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interferensi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 oleh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lain, dan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ternyata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LAN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tampaknya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GB" sz="14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WLAN.</a:t>
            </a: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D" sz="1400" b="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756605" y="518432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WLAN vs Wired LAN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94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852383"/>
            <a:ext cx="10645043" cy="12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Fungsi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ibaratnya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sebagai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Hub/Switch di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jaringan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lokal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bertindak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menghubungkan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jaringan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lokal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jaringan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wireless/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nirkabel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client/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tetangga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di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koneksi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internet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dari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tempat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dipancarkan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dikirim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melalui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gelombang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radio,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ukuran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kekuatan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sinyal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juga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mempengaruhi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area coverage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dijangkau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semakin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tinggi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kekuatan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sinyal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ukurannya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dalam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satuan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dBm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mW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semakin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luas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jangkauannya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80AF7-4D67-468E-93B8-C6ED5B0DD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51" y="3412782"/>
            <a:ext cx="2328545" cy="197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5300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78" y="1852383"/>
            <a:ext cx="10645043" cy="12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memperluas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coverage area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hingga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beberapa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Kilometer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omni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eksternal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meski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ketika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membeli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sudah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dilengkapi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omni,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namun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belumlah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cukup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karena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berkekuatan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sekitar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3-5dB,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memperluas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area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jangkauannya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Omni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eksternal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yang rata-rata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berkekuatan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15dB.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Omni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memiliki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pancaran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radiasi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360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derajat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jadi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cocok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bisa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menjangkau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client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dari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arah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mana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saja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80AF7-4D67-468E-93B8-C6ED5B0DD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2029" y="3412781"/>
            <a:ext cx="2310162" cy="2605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6993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48" y="1917250"/>
            <a:ext cx="10645043" cy="92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 Pigtail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jumper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diperlukan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menghubungkan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antara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antena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omni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access point,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perhatikan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panjang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maksimal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diperlukan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1 meter,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selebih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dari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itu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mengalami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degradasi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sinyal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(loss dB) Pada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kedua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ujung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terdapat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konektor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dimana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type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konektor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disesuaikan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konektor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melekat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pada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80AF7-4D67-468E-93B8-C6ED5B0DD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27351" y="3529396"/>
            <a:ext cx="2328545" cy="1744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054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20A1B78-B6EC-42FA-BC85-B62507EDC46D}"/>
              </a:ext>
            </a:extLst>
          </p:cNvPr>
          <p:cNvSpPr/>
          <p:nvPr/>
        </p:nvSpPr>
        <p:spPr>
          <a:xfrm>
            <a:off x="1257758" y="4401477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DF4767-C8E9-45B9-9CF1-E2E72786245C}"/>
              </a:ext>
            </a:extLst>
          </p:cNvPr>
          <p:cNvSpPr/>
          <p:nvPr/>
        </p:nvSpPr>
        <p:spPr>
          <a:xfrm>
            <a:off x="756554" y="5518983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E849-99D7-4C2D-8DC1-7393007B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3" y="1993960"/>
            <a:ext cx="10645043" cy="92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lvl="0" indent="0" algn="just">
              <a:lnSpc>
                <a:spcPct val="115000"/>
              </a:lnSpc>
            </a:pP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Agar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listrik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dinaikkan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“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menghidupkan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” access point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memerlukan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“POE”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fungsinya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mengalirkan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listrik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melalui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ethernet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UTP/STP,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anda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perlu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repot-repot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lagi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mengulur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kabel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listrik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atas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tower,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lebih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praktis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ID" sz="1600" b="0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hemat</a:t>
            </a:r>
            <a:r>
              <a:rPr lang="en-ID" sz="1600" b="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CC400-6CF4-4081-862D-2B56E4510A99}"/>
              </a:ext>
            </a:extLst>
          </p:cNvPr>
          <p:cNvSpPr txBox="1"/>
          <p:nvPr/>
        </p:nvSpPr>
        <p:spPr>
          <a:xfrm>
            <a:off x="1005978" y="515830"/>
            <a:ext cx="286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Peralatan</a:t>
            </a:r>
            <a:r>
              <a:rPr lang="en-ID" sz="2000" b="1" dirty="0"/>
              <a:t> Wireless LAN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33BD319-1377-4FBB-ACB3-AD8A6C6E42C7}"/>
              </a:ext>
            </a:extLst>
          </p:cNvPr>
          <p:cNvSpPr/>
          <p:nvPr/>
        </p:nvSpPr>
        <p:spPr>
          <a:xfrm>
            <a:off x="7208110" y="872375"/>
            <a:ext cx="487239" cy="487239"/>
          </a:xfrm>
          <a:prstGeom prst="plus">
            <a:avLst>
              <a:gd name="adj" fmla="val 45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685EF-D182-47B8-9CB2-67D9802870F9}"/>
              </a:ext>
            </a:extLst>
          </p:cNvPr>
          <p:cNvSpPr/>
          <p:nvPr/>
        </p:nvSpPr>
        <p:spPr>
          <a:xfrm>
            <a:off x="9273113" y="487856"/>
            <a:ext cx="997695" cy="997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E0D15-31A8-4DB3-8B1A-856A11692AB9}"/>
              </a:ext>
            </a:extLst>
          </p:cNvPr>
          <p:cNvSpPr/>
          <p:nvPr/>
        </p:nvSpPr>
        <p:spPr>
          <a:xfrm>
            <a:off x="10782299" y="1298591"/>
            <a:ext cx="498848" cy="498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80AF7-4D67-468E-93B8-C6ED5B0DDB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686" y="3412782"/>
            <a:ext cx="2259874" cy="197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2201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D8D8"/>
      </a:accent1>
      <a:accent2>
        <a:srgbClr val="BFBFBF"/>
      </a:accent2>
      <a:accent3>
        <a:srgbClr val="A5A5A5"/>
      </a:accent3>
      <a:accent4>
        <a:srgbClr val="00B0F0"/>
      </a:accent4>
      <a:accent5>
        <a:srgbClr val="A5A5A5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2072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Brush Script MT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MUHAMMAD AMIN</cp:lastModifiedBy>
  <cp:revision>78</cp:revision>
  <dcterms:created xsi:type="dcterms:W3CDTF">2018-08-06T20:35:08Z</dcterms:created>
  <dcterms:modified xsi:type="dcterms:W3CDTF">2020-11-16T02:04:17Z</dcterms:modified>
</cp:coreProperties>
</file>