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73" r:id="rId2"/>
  </p:sldMasterIdLst>
  <p:sldIdLst>
    <p:sldId id="312" r:id="rId3"/>
    <p:sldId id="325" r:id="rId4"/>
    <p:sldId id="324" r:id="rId5"/>
    <p:sldId id="310" r:id="rId6"/>
    <p:sldId id="315" r:id="rId7"/>
    <p:sldId id="330" r:id="rId8"/>
    <p:sldId id="333" r:id="rId9"/>
    <p:sldId id="302" r:id="rId10"/>
    <p:sldId id="303" r:id="rId11"/>
    <p:sldId id="346" r:id="rId12"/>
    <p:sldId id="257" r:id="rId13"/>
    <p:sldId id="344" r:id="rId14"/>
    <p:sldId id="345" r:id="rId15"/>
    <p:sldId id="258" r:id="rId16"/>
    <p:sldId id="347" r:id="rId17"/>
    <p:sldId id="341" r:id="rId18"/>
    <p:sldId id="311" r:id="rId19"/>
    <p:sldId id="348" r:id="rId20"/>
    <p:sldId id="321" r:id="rId21"/>
    <p:sldId id="30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5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94" autoAdjust="0"/>
    <p:restoredTop sz="94660"/>
  </p:normalViewPr>
  <p:slideViewPr>
    <p:cSldViewPr snapToGrid="0" showGuides="1">
      <p:cViewPr varScale="1">
        <p:scale>
          <a:sx n="112" d="100"/>
          <a:sy n="112" d="100"/>
        </p:scale>
        <p:origin x="564" y="96"/>
      </p:cViewPr>
      <p:guideLst>
        <p:guide orient="horz" pos="2256"/>
        <p:guide pos="3840"/>
      </p:guideLst>
    </p:cSldViewPr>
  </p:slideViewPr>
  <p:notesTextViewPr>
    <p:cViewPr>
      <p:scale>
        <a:sx n="1" d="1"/>
        <a:sy n="1" d="1"/>
      </p:scale>
      <p:origin x="0" y="0"/>
    </p:cViewPr>
  </p:notesTextViewPr>
  <p:sorterViewPr>
    <p:cViewPr>
      <p:scale>
        <a:sx n="50" d="100"/>
        <a:sy n="50" d="100"/>
      </p:scale>
      <p:origin x="0" y="196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9B5C313C-9909-469D-8AF9-D4F3DA949E2A}"/>
              </a:ext>
            </a:extLst>
          </p:cNvPr>
          <p:cNvSpPr/>
          <p:nvPr userDrawn="1"/>
        </p:nvSpPr>
        <p:spPr>
          <a:xfrm>
            <a:off x="0" y="0"/>
            <a:ext cx="12192000" cy="119650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CA101864-0A78-4DA0-B3D6-C3BCE08BDE4E}"/>
              </a:ext>
            </a:extLst>
          </p:cNvPr>
          <p:cNvSpPr/>
          <p:nvPr userDrawn="1"/>
        </p:nvSpPr>
        <p:spPr>
          <a:xfrm>
            <a:off x="10060426" y="0"/>
            <a:ext cx="2131574" cy="1251701"/>
          </a:xfrm>
          <a:custGeom>
            <a:avLst/>
            <a:gdLst>
              <a:gd name="connsiteX0" fmla="*/ 1468556 w 2131574"/>
              <a:gd name="connsiteY0" fmla="*/ 207970 h 1251701"/>
              <a:gd name="connsiteX1" fmla="*/ 765847 w 2131574"/>
              <a:gd name="connsiteY1" fmla="*/ 477621 h 1251701"/>
              <a:gd name="connsiteX2" fmla="*/ 989468 w 2131574"/>
              <a:gd name="connsiteY2" fmla="*/ 563908 h 1251701"/>
              <a:gd name="connsiteX3" fmla="*/ 1692178 w 2131574"/>
              <a:gd name="connsiteY3" fmla="*/ 294162 h 1251701"/>
              <a:gd name="connsiteX4" fmla="*/ 1654318 w 2131574"/>
              <a:gd name="connsiteY4" fmla="*/ 0 h 1251701"/>
              <a:gd name="connsiteX5" fmla="*/ 2022772 w 2131574"/>
              <a:gd name="connsiteY5" fmla="*/ 0 h 1251701"/>
              <a:gd name="connsiteX6" fmla="*/ 2131574 w 2131574"/>
              <a:gd name="connsiteY6" fmla="*/ 41936 h 1251701"/>
              <a:gd name="connsiteX7" fmla="*/ 2131574 w 2131574"/>
              <a:gd name="connsiteY7" fmla="*/ 466298 h 1251701"/>
              <a:gd name="connsiteX8" fmla="*/ 2111480 w 2131574"/>
              <a:gd name="connsiteY8" fmla="*/ 475348 h 1251701"/>
              <a:gd name="connsiteX9" fmla="*/ 2110534 w 2131574"/>
              <a:gd name="connsiteY9" fmla="*/ 711492 h 1251701"/>
              <a:gd name="connsiteX10" fmla="*/ 2074362 w 2131574"/>
              <a:gd name="connsiteY10" fmla="*/ 725354 h 1251701"/>
              <a:gd name="connsiteX11" fmla="*/ 2072088 w 2131574"/>
              <a:gd name="connsiteY11" fmla="*/ 488705 h 1251701"/>
              <a:gd name="connsiteX12" fmla="*/ 2033263 w 2131574"/>
              <a:gd name="connsiteY12" fmla="*/ 500423 h 1251701"/>
              <a:gd name="connsiteX13" fmla="*/ 2033061 w 2131574"/>
              <a:gd name="connsiteY13" fmla="*/ 445358 h 1251701"/>
              <a:gd name="connsiteX14" fmla="*/ 1953489 w 2131574"/>
              <a:gd name="connsiteY14" fmla="*/ 475816 h 1251701"/>
              <a:gd name="connsiteX15" fmla="*/ 1952964 w 2131574"/>
              <a:gd name="connsiteY15" fmla="*/ 533941 h 1251701"/>
              <a:gd name="connsiteX16" fmla="*/ 1915844 w 2131574"/>
              <a:gd name="connsiteY16" fmla="*/ 550576 h 1251701"/>
              <a:gd name="connsiteX17" fmla="*/ 1914897 w 2131574"/>
              <a:gd name="connsiteY17" fmla="*/ 786594 h 1251701"/>
              <a:gd name="connsiteX18" fmla="*/ 1878914 w 2131574"/>
              <a:gd name="connsiteY18" fmla="*/ 800581 h 1251701"/>
              <a:gd name="connsiteX19" fmla="*/ 1876454 w 2131574"/>
              <a:gd name="connsiteY19" fmla="*/ 563933 h 1251701"/>
              <a:gd name="connsiteX20" fmla="*/ 1837626 w 2131574"/>
              <a:gd name="connsiteY20" fmla="*/ 575651 h 1251701"/>
              <a:gd name="connsiteX21" fmla="*/ 1837425 w 2131574"/>
              <a:gd name="connsiteY21" fmla="*/ 520241 h 1251701"/>
              <a:gd name="connsiteX22" fmla="*/ 1757852 w 2131574"/>
              <a:gd name="connsiteY22" fmla="*/ 550699 h 1251701"/>
              <a:gd name="connsiteX23" fmla="*/ 1757326 w 2131574"/>
              <a:gd name="connsiteY23" fmla="*/ 609045 h 1251701"/>
              <a:gd name="connsiteX24" fmla="*/ 1720397 w 2131574"/>
              <a:gd name="connsiteY24" fmla="*/ 625678 h 1251701"/>
              <a:gd name="connsiteX25" fmla="*/ 1719260 w 2131574"/>
              <a:gd name="connsiteY25" fmla="*/ 861824 h 1251701"/>
              <a:gd name="connsiteX26" fmla="*/ 1683276 w 2131574"/>
              <a:gd name="connsiteY26" fmla="*/ 875810 h 1251701"/>
              <a:gd name="connsiteX27" fmla="*/ 1680816 w 2131574"/>
              <a:gd name="connsiteY27" fmla="*/ 639162 h 1251701"/>
              <a:gd name="connsiteX28" fmla="*/ 1641990 w 2131574"/>
              <a:gd name="connsiteY28" fmla="*/ 650754 h 1251701"/>
              <a:gd name="connsiteX29" fmla="*/ 1641837 w 2131574"/>
              <a:gd name="connsiteY29" fmla="*/ 595106 h 1251701"/>
              <a:gd name="connsiteX30" fmla="*/ 1562218 w 2131574"/>
              <a:gd name="connsiteY30" fmla="*/ 625583 h 1251701"/>
              <a:gd name="connsiteX31" fmla="*/ 1561688 w 2131574"/>
              <a:gd name="connsiteY31" fmla="*/ 684273 h 1251701"/>
              <a:gd name="connsiteX32" fmla="*/ 1524758 w 2131574"/>
              <a:gd name="connsiteY32" fmla="*/ 700907 h 1251701"/>
              <a:gd name="connsiteX33" fmla="*/ 1523622 w 2131574"/>
              <a:gd name="connsiteY33" fmla="*/ 937051 h 1251701"/>
              <a:gd name="connsiteX34" fmla="*/ 1487638 w 2131574"/>
              <a:gd name="connsiteY34" fmla="*/ 950913 h 1251701"/>
              <a:gd name="connsiteX35" fmla="*/ 1485366 w 2131574"/>
              <a:gd name="connsiteY35" fmla="*/ 714264 h 1251701"/>
              <a:gd name="connsiteX36" fmla="*/ 1446352 w 2131574"/>
              <a:gd name="connsiteY36" fmla="*/ 725983 h 1251701"/>
              <a:gd name="connsiteX37" fmla="*/ 1446199 w 2131574"/>
              <a:gd name="connsiteY37" fmla="*/ 669990 h 1251701"/>
              <a:gd name="connsiteX38" fmla="*/ 1366584 w 2131574"/>
              <a:gd name="connsiteY38" fmla="*/ 700465 h 1251701"/>
              <a:gd name="connsiteX39" fmla="*/ 1366052 w 2131574"/>
              <a:gd name="connsiteY39" fmla="*/ 759503 h 1251701"/>
              <a:gd name="connsiteX40" fmla="*/ 1329122 w 2131574"/>
              <a:gd name="connsiteY40" fmla="*/ 776135 h 1251701"/>
              <a:gd name="connsiteX41" fmla="*/ 1328175 w 2131574"/>
              <a:gd name="connsiteY41" fmla="*/ 1012153 h 1251701"/>
              <a:gd name="connsiteX42" fmla="*/ 1292002 w 2131574"/>
              <a:gd name="connsiteY42" fmla="*/ 1026141 h 1251701"/>
              <a:gd name="connsiteX43" fmla="*/ 1289728 w 2131574"/>
              <a:gd name="connsiteY43" fmla="*/ 789493 h 1251701"/>
              <a:gd name="connsiteX44" fmla="*/ 1250904 w 2131574"/>
              <a:gd name="connsiteY44" fmla="*/ 801211 h 1251701"/>
              <a:gd name="connsiteX45" fmla="*/ 1250697 w 2131574"/>
              <a:gd name="connsiteY45" fmla="*/ 744824 h 1251701"/>
              <a:gd name="connsiteX46" fmla="*/ 1171004 w 2131574"/>
              <a:gd name="connsiteY46" fmla="*/ 775328 h 1251701"/>
              <a:gd name="connsiteX47" fmla="*/ 1170416 w 2131574"/>
              <a:gd name="connsiteY47" fmla="*/ 834605 h 1251701"/>
              <a:gd name="connsiteX48" fmla="*/ 1133484 w 2131574"/>
              <a:gd name="connsiteY48" fmla="*/ 851239 h 1251701"/>
              <a:gd name="connsiteX49" fmla="*/ 1132536 w 2131574"/>
              <a:gd name="connsiteY49" fmla="*/ 1087383 h 1251701"/>
              <a:gd name="connsiteX50" fmla="*/ 1096366 w 2131574"/>
              <a:gd name="connsiteY50" fmla="*/ 1101370 h 1251701"/>
              <a:gd name="connsiteX51" fmla="*/ 1094094 w 2131574"/>
              <a:gd name="connsiteY51" fmla="*/ 864721 h 1251701"/>
              <a:gd name="connsiteX52" fmla="*/ 1055266 w 2131574"/>
              <a:gd name="connsiteY52" fmla="*/ 876441 h 1251701"/>
              <a:gd name="connsiteX53" fmla="*/ 1055059 w 2131574"/>
              <a:gd name="connsiteY53" fmla="*/ 819708 h 1251701"/>
              <a:gd name="connsiteX54" fmla="*/ 975504 w 2131574"/>
              <a:gd name="connsiteY54" fmla="*/ 850159 h 1251701"/>
              <a:gd name="connsiteX55" fmla="*/ 974966 w 2131574"/>
              <a:gd name="connsiteY55" fmla="*/ 909834 h 1251701"/>
              <a:gd name="connsiteX56" fmla="*/ 938037 w 2131574"/>
              <a:gd name="connsiteY56" fmla="*/ 926467 h 1251701"/>
              <a:gd name="connsiteX57" fmla="*/ 936898 w 2131574"/>
              <a:gd name="connsiteY57" fmla="*/ 1162611 h 1251701"/>
              <a:gd name="connsiteX58" fmla="*/ 900916 w 2131574"/>
              <a:gd name="connsiteY58" fmla="*/ 1176473 h 1251701"/>
              <a:gd name="connsiteX59" fmla="*/ 898454 w 2131574"/>
              <a:gd name="connsiteY59" fmla="*/ 939824 h 1251701"/>
              <a:gd name="connsiteX60" fmla="*/ 859628 w 2131574"/>
              <a:gd name="connsiteY60" fmla="*/ 951543 h 1251701"/>
              <a:gd name="connsiteX61" fmla="*/ 859421 w 2131574"/>
              <a:gd name="connsiteY61" fmla="*/ 894592 h 1251701"/>
              <a:gd name="connsiteX62" fmla="*/ 779871 w 2131574"/>
              <a:gd name="connsiteY62" fmla="*/ 925042 h 1251701"/>
              <a:gd name="connsiteX63" fmla="*/ 779330 w 2131574"/>
              <a:gd name="connsiteY63" fmla="*/ 985062 h 1251701"/>
              <a:gd name="connsiteX64" fmla="*/ 742398 w 2131574"/>
              <a:gd name="connsiteY64" fmla="*/ 1001695 h 1251701"/>
              <a:gd name="connsiteX65" fmla="*/ 741262 w 2131574"/>
              <a:gd name="connsiteY65" fmla="*/ 1237840 h 1251701"/>
              <a:gd name="connsiteX66" fmla="*/ 705280 w 2131574"/>
              <a:gd name="connsiteY66" fmla="*/ 1251701 h 1251701"/>
              <a:gd name="connsiteX67" fmla="*/ 702818 w 2131574"/>
              <a:gd name="connsiteY67" fmla="*/ 1015052 h 1251701"/>
              <a:gd name="connsiteX68" fmla="*/ 663992 w 2131574"/>
              <a:gd name="connsiteY68" fmla="*/ 1026772 h 1251701"/>
              <a:gd name="connsiteX69" fmla="*/ 663835 w 2131574"/>
              <a:gd name="connsiteY69" fmla="*/ 969456 h 1251701"/>
              <a:gd name="connsiteX70" fmla="*/ 585207 w 2131574"/>
              <a:gd name="connsiteY70" fmla="*/ 999553 h 1251701"/>
              <a:gd name="connsiteX71" fmla="*/ 585207 w 2131574"/>
              <a:gd name="connsiteY71" fmla="*/ 999552 h 1251701"/>
              <a:gd name="connsiteX72" fmla="*/ 384123 w 2131574"/>
              <a:gd name="connsiteY72" fmla="*/ 922654 h 1251701"/>
              <a:gd name="connsiteX73" fmla="*/ 384078 w 2131574"/>
              <a:gd name="connsiteY73" fmla="*/ 934087 h 1251701"/>
              <a:gd name="connsiteX74" fmla="*/ 347904 w 2131574"/>
              <a:gd name="connsiteY74" fmla="*/ 948074 h 1251701"/>
              <a:gd name="connsiteX75" fmla="*/ 347527 w 2131574"/>
              <a:gd name="connsiteY75" fmla="*/ 908658 h 1251701"/>
              <a:gd name="connsiteX76" fmla="*/ 189088 w 2131574"/>
              <a:gd name="connsiteY76" fmla="*/ 848068 h 1251701"/>
              <a:gd name="connsiteX77" fmla="*/ 188440 w 2131574"/>
              <a:gd name="connsiteY77" fmla="*/ 1009315 h 1251701"/>
              <a:gd name="connsiteX78" fmla="*/ 152268 w 2131574"/>
              <a:gd name="connsiteY78" fmla="*/ 1023303 h 1251701"/>
              <a:gd name="connsiteX79" fmla="*/ 150443 w 2131574"/>
              <a:gd name="connsiteY79" fmla="*/ 833290 h 1251701"/>
              <a:gd name="connsiteX80" fmla="*/ 0 w 2131574"/>
              <a:gd name="connsiteY80" fmla="*/ 775758 h 1251701"/>
              <a:gd name="connsiteX81" fmla="*/ 0 w 2131574"/>
              <a:gd name="connsiteY81" fmla="*/ 634811 h 1251701"/>
              <a:gd name="connsiteX82" fmla="*/ 0 w 2131574"/>
              <a:gd name="connsiteY82" fmla="*/ 625805 h 1251701"/>
              <a:gd name="connsiteX83" fmla="*/ 11702 w 2131574"/>
              <a:gd name="connsiteY83" fmla="*/ 630321 h 1251701"/>
              <a:gd name="connsiteX84" fmla="*/ 110416 w 2131574"/>
              <a:gd name="connsiteY84" fmla="*/ 592442 h 1251701"/>
              <a:gd name="connsiteX85" fmla="*/ 110413 w 2131574"/>
              <a:gd name="connsiteY85" fmla="*/ 591589 h 1251701"/>
              <a:gd name="connsiteX86" fmla="*/ 228402 w 2131574"/>
              <a:gd name="connsiteY86" fmla="*/ 546351 h 1251701"/>
              <a:gd name="connsiteX87" fmla="*/ 228394 w 2131574"/>
              <a:gd name="connsiteY87" fmla="*/ 547171 h 1251701"/>
              <a:gd name="connsiteX88" fmla="*/ 306052 w 2131574"/>
              <a:gd name="connsiteY88" fmla="*/ 517369 h 1251701"/>
              <a:gd name="connsiteX89" fmla="*/ 306051 w 2131574"/>
              <a:gd name="connsiteY89" fmla="*/ 516361 h 1251701"/>
              <a:gd name="connsiteX90" fmla="*/ 423850 w 2131574"/>
              <a:gd name="connsiteY90" fmla="*/ 471123 h 1251701"/>
              <a:gd name="connsiteX91" fmla="*/ 423840 w 2131574"/>
              <a:gd name="connsiteY91" fmla="*/ 472171 h 1251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2131574" h="1251701">
                <a:moveTo>
                  <a:pt x="1468556" y="207970"/>
                </a:moveTo>
                <a:lnTo>
                  <a:pt x="765847" y="477621"/>
                </a:lnTo>
                <a:lnTo>
                  <a:pt x="989468" y="563908"/>
                </a:lnTo>
                <a:lnTo>
                  <a:pt x="1692178" y="294162"/>
                </a:lnTo>
                <a:close/>
                <a:moveTo>
                  <a:pt x="1654318" y="0"/>
                </a:moveTo>
                <a:lnTo>
                  <a:pt x="2022772" y="0"/>
                </a:lnTo>
                <a:lnTo>
                  <a:pt x="2131574" y="41936"/>
                </a:lnTo>
                <a:lnTo>
                  <a:pt x="2131574" y="466298"/>
                </a:lnTo>
                <a:lnTo>
                  <a:pt x="2111480" y="475348"/>
                </a:lnTo>
                <a:lnTo>
                  <a:pt x="2110534" y="711492"/>
                </a:lnTo>
                <a:lnTo>
                  <a:pt x="2074362" y="725354"/>
                </a:lnTo>
                <a:lnTo>
                  <a:pt x="2072088" y="488705"/>
                </a:lnTo>
                <a:lnTo>
                  <a:pt x="2033263" y="500423"/>
                </a:lnTo>
                <a:lnTo>
                  <a:pt x="2033061" y="445358"/>
                </a:lnTo>
                <a:lnTo>
                  <a:pt x="1953489" y="475816"/>
                </a:lnTo>
                <a:lnTo>
                  <a:pt x="1952964" y="533941"/>
                </a:lnTo>
                <a:lnTo>
                  <a:pt x="1915844" y="550576"/>
                </a:lnTo>
                <a:lnTo>
                  <a:pt x="1914897" y="786594"/>
                </a:lnTo>
                <a:lnTo>
                  <a:pt x="1878914" y="800581"/>
                </a:lnTo>
                <a:lnTo>
                  <a:pt x="1876454" y="563933"/>
                </a:lnTo>
                <a:lnTo>
                  <a:pt x="1837626" y="575651"/>
                </a:lnTo>
                <a:lnTo>
                  <a:pt x="1837425" y="520241"/>
                </a:lnTo>
                <a:lnTo>
                  <a:pt x="1757852" y="550699"/>
                </a:lnTo>
                <a:lnTo>
                  <a:pt x="1757326" y="609045"/>
                </a:lnTo>
                <a:lnTo>
                  <a:pt x="1720397" y="625678"/>
                </a:lnTo>
                <a:lnTo>
                  <a:pt x="1719260" y="861824"/>
                </a:lnTo>
                <a:lnTo>
                  <a:pt x="1683276" y="875810"/>
                </a:lnTo>
                <a:lnTo>
                  <a:pt x="1680816" y="639162"/>
                </a:lnTo>
                <a:lnTo>
                  <a:pt x="1641990" y="650754"/>
                </a:lnTo>
                <a:lnTo>
                  <a:pt x="1641837" y="595106"/>
                </a:lnTo>
                <a:lnTo>
                  <a:pt x="1562218" y="625583"/>
                </a:lnTo>
                <a:lnTo>
                  <a:pt x="1561688" y="684273"/>
                </a:lnTo>
                <a:lnTo>
                  <a:pt x="1524758" y="700907"/>
                </a:lnTo>
                <a:lnTo>
                  <a:pt x="1523622" y="937051"/>
                </a:lnTo>
                <a:lnTo>
                  <a:pt x="1487638" y="950913"/>
                </a:lnTo>
                <a:lnTo>
                  <a:pt x="1485366" y="714264"/>
                </a:lnTo>
                <a:lnTo>
                  <a:pt x="1446352" y="725983"/>
                </a:lnTo>
                <a:lnTo>
                  <a:pt x="1446199" y="669990"/>
                </a:lnTo>
                <a:lnTo>
                  <a:pt x="1366584" y="700465"/>
                </a:lnTo>
                <a:lnTo>
                  <a:pt x="1366052" y="759503"/>
                </a:lnTo>
                <a:lnTo>
                  <a:pt x="1329122" y="776135"/>
                </a:lnTo>
                <a:lnTo>
                  <a:pt x="1328175" y="1012153"/>
                </a:lnTo>
                <a:lnTo>
                  <a:pt x="1292002" y="1026141"/>
                </a:lnTo>
                <a:lnTo>
                  <a:pt x="1289728" y="789493"/>
                </a:lnTo>
                <a:lnTo>
                  <a:pt x="1250904" y="801211"/>
                </a:lnTo>
                <a:lnTo>
                  <a:pt x="1250697" y="744824"/>
                </a:lnTo>
                <a:lnTo>
                  <a:pt x="1171004" y="775328"/>
                </a:lnTo>
                <a:lnTo>
                  <a:pt x="1170416" y="834605"/>
                </a:lnTo>
                <a:lnTo>
                  <a:pt x="1133484" y="851239"/>
                </a:lnTo>
                <a:lnTo>
                  <a:pt x="1132536" y="1087383"/>
                </a:lnTo>
                <a:lnTo>
                  <a:pt x="1096366" y="1101370"/>
                </a:lnTo>
                <a:lnTo>
                  <a:pt x="1094094" y="864721"/>
                </a:lnTo>
                <a:lnTo>
                  <a:pt x="1055266" y="876441"/>
                </a:lnTo>
                <a:lnTo>
                  <a:pt x="1055059" y="819708"/>
                </a:lnTo>
                <a:lnTo>
                  <a:pt x="975504" y="850159"/>
                </a:lnTo>
                <a:lnTo>
                  <a:pt x="974966" y="909834"/>
                </a:lnTo>
                <a:lnTo>
                  <a:pt x="938037" y="926467"/>
                </a:lnTo>
                <a:lnTo>
                  <a:pt x="936898" y="1162611"/>
                </a:lnTo>
                <a:lnTo>
                  <a:pt x="900916" y="1176473"/>
                </a:lnTo>
                <a:lnTo>
                  <a:pt x="898454" y="939824"/>
                </a:lnTo>
                <a:lnTo>
                  <a:pt x="859628" y="951543"/>
                </a:lnTo>
                <a:lnTo>
                  <a:pt x="859421" y="894592"/>
                </a:lnTo>
                <a:lnTo>
                  <a:pt x="779871" y="925042"/>
                </a:lnTo>
                <a:lnTo>
                  <a:pt x="779330" y="985062"/>
                </a:lnTo>
                <a:lnTo>
                  <a:pt x="742398" y="1001695"/>
                </a:lnTo>
                <a:lnTo>
                  <a:pt x="741262" y="1237840"/>
                </a:lnTo>
                <a:lnTo>
                  <a:pt x="705280" y="1251701"/>
                </a:lnTo>
                <a:lnTo>
                  <a:pt x="702818" y="1015052"/>
                </a:lnTo>
                <a:lnTo>
                  <a:pt x="663992" y="1026772"/>
                </a:lnTo>
                <a:lnTo>
                  <a:pt x="663835" y="969456"/>
                </a:lnTo>
                <a:lnTo>
                  <a:pt x="585207" y="999553"/>
                </a:lnTo>
                <a:lnTo>
                  <a:pt x="585207" y="999552"/>
                </a:lnTo>
                <a:lnTo>
                  <a:pt x="384123" y="922654"/>
                </a:lnTo>
                <a:lnTo>
                  <a:pt x="384078" y="934087"/>
                </a:lnTo>
                <a:lnTo>
                  <a:pt x="347904" y="948074"/>
                </a:lnTo>
                <a:lnTo>
                  <a:pt x="347527" y="908658"/>
                </a:lnTo>
                <a:lnTo>
                  <a:pt x="189088" y="848068"/>
                </a:lnTo>
                <a:lnTo>
                  <a:pt x="188440" y="1009315"/>
                </a:lnTo>
                <a:lnTo>
                  <a:pt x="152268" y="1023303"/>
                </a:lnTo>
                <a:lnTo>
                  <a:pt x="150443" y="833290"/>
                </a:lnTo>
                <a:lnTo>
                  <a:pt x="0" y="775758"/>
                </a:lnTo>
                <a:lnTo>
                  <a:pt x="0" y="634811"/>
                </a:lnTo>
                <a:lnTo>
                  <a:pt x="0" y="625805"/>
                </a:lnTo>
                <a:lnTo>
                  <a:pt x="11702" y="630321"/>
                </a:lnTo>
                <a:lnTo>
                  <a:pt x="110416" y="592442"/>
                </a:lnTo>
                <a:lnTo>
                  <a:pt x="110413" y="591589"/>
                </a:lnTo>
                <a:lnTo>
                  <a:pt x="228402" y="546351"/>
                </a:lnTo>
                <a:lnTo>
                  <a:pt x="228394" y="547171"/>
                </a:lnTo>
                <a:lnTo>
                  <a:pt x="306052" y="517369"/>
                </a:lnTo>
                <a:lnTo>
                  <a:pt x="306051" y="516361"/>
                </a:lnTo>
                <a:lnTo>
                  <a:pt x="423850" y="471123"/>
                </a:lnTo>
                <a:lnTo>
                  <a:pt x="423840" y="472171"/>
                </a:lnTo>
                <a:close/>
              </a:path>
            </a:pathLst>
          </a:custGeom>
          <a:solidFill>
            <a:schemeClr val="bg1"/>
          </a:solidFill>
          <a:ln w="2694" cap="flat">
            <a:noFill/>
            <a:prstDash val="solid"/>
            <a:miter/>
          </a:ln>
        </p:spPr>
        <p:txBody>
          <a:bodyPr rtlCol="0" anchor="ctr"/>
          <a:lstStyle/>
          <a:p>
            <a:endParaRPr lang="en-US"/>
          </a:p>
        </p:txBody>
      </p:sp>
      <p:grpSp>
        <p:nvGrpSpPr>
          <p:cNvPr id="68" name="Group 67">
            <a:extLst>
              <a:ext uri="{FF2B5EF4-FFF2-40B4-BE49-F238E27FC236}">
                <a16:creationId xmlns:a16="http://schemas.microsoft.com/office/drawing/2014/main" id="{311EB2B1-1FFF-40A7-8916-39F9F66C67AE}"/>
              </a:ext>
            </a:extLst>
          </p:cNvPr>
          <p:cNvGrpSpPr/>
          <p:nvPr userDrawn="1"/>
        </p:nvGrpSpPr>
        <p:grpSpPr>
          <a:xfrm>
            <a:off x="-189873" y="30973"/>
            <a:ext cx="2984373" cy="1122167"/>
            <a:chOff x="-82869" y="2041805"/>
            <a:chExt cx="2984373" cy="1122167"/>
          </a:xfrm>
        </p:grpSpPr>
        <p:grpSp>
          <p:nvGrpSpPr>
            <p:cNvPr id="69" name="Group 68">
              <a:extLst>
                <a:ext uri="{FF2B5EF4-FFF2-40B4-BE49-F238E27FC236}">
                  <a16:creationId xmlns:a16="http://schemas.microsoft.com/office/drawing/2014/main" id="{3E57FF97-F37F-4F19-9B19-E980E9F0D19F}"/>
                </a:ext>
              </a:extLst>
            </p:cNvPr>
            <p:cNvGrpSpPr/>
            <p:nvPr userDrawn="1"/>
          </p:nvGrpSpPr>
          <p:grpSpPr>
            <a:xfrm>
              <a:off x="200146" y="2104325"/>
              <a:ext cx="2701358" cy="875012"/>
              <a:chOff x="1066498" y="286265"/>
              <a:chExt cx="11991969" cy="3884392"/>
            </a:xfrm>
            <a:solidFill>
              <a:schemeClr val="bg1"/>
            </a:solidFill>
          </p:grpSpPr>
          <p:sp>
            <p:nvSpPr>
              <p:cNvPr id="97" name="Rectangle 96">
                <a:extLst>
                  <a:ext uri="{FF2B5EF4-FFF2-40B4-BE49-F238E27FC236}">
                    <a16:creationId xmlns:a16="http://schemas.microsoft.com/office/drawing/2014/main" id="{E4701247-9B01-4379-8F79-CA130966C099}"/>
                  </a:ext>
                </a:extLst>
              </p:cNvPr>
              <p:cNvSpPr/>
              <p:nvPr/>
            </p:nvSpPr>
            <p:spPr>
              <a:xfrm rot="2143082">
                <a:off x="5813228" y="3225577"/>
                <a:ext cx="1095502" cy="475403"/>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70C40288-889F-4C14-813B-93CB4BE3595D}"/>
                  </a:ext>
                </a:extLst>
              </p:cNvPr>
              <p:cNvSpPr>
                <a:spLocks noChangeAspect="1"/>
              </p:cNvSpPr>
              <p:nvPr/>
            </p:nvSpPr>
            <p:spPr>
              <a:xfrm rot="2143082">
                <a:off x="12731593" y="2328837"/>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0A988AA3-AADC-43BF-BC51-C5A0FD6710AE}"/>
                  </a:ext>
                </a:extLst>
              </p:cNvPr>
              <p:cNvSpPr>
                <a:spLocks noChangeAspect="1"/>
              </p:cNvSpPr>
              <p:nvPr/>
            </p:nvSpPr>
            <p:spPr>
              <a:xfrm rot="2143082">
                <a:off x="12012401" y="1020618"/>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67ACEEB3-7388-4FAA-9D8F-35B2DDACCB47}"/>
                  </a:ext>
                </a:extLst>
              </p:cNvPr>
              <p:cNvSpPr>
                <a:spLocks noChangeAspect="1"/>
              </p:cNvSpPr>
              <p:nvPr/>
            </p:nvSpPr>
            <p:spPr>
              <a:xfrm rot="2143082">
                <a:off x="3996941" y="286265"/>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828B62BF-3D3C-4C75-B055-917521385691}"/>
                  </a:ext>
                </a:extLst>
              </p:cNvPr>
              <p:cNvSpPr>
                <a:spLocks noChangeAspect="1"/>
              </p:cNvSpPr>
              <p:nvPr/>
            </p:nvSpPr>
            <p:spPr>
              <a:xfrm rot="2143082">
                <a:off x="4668722" y="303427"/>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3C31D63E-DEE2-491E-9108-5BD8FEECDE81}"/>
                  </a:ext>
                </a:extLst>
              </p:cNvPr>
              <p:cNvSpPr>
                <a:spLocks noChangeAspect="1"/>
              </p:cNvSpPr>
              <p:nvPr/>
            </p:nvSpPr>
            <p:spPr>
              <a:xfrm rot="2143082">
                <a:off x="5318715" y="358216"/>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5EA36B86-0126-4E44-9EB4-D5952A49774C}"/>
                  </a:ext>
                </a:extLst>
              </p:cNvPr>
              <p:cNvSpPr>
                <a:spLocks noChangeAspect="1"/>
              </p:cNvSpPr>
              <p:nvPr/>
            </p:nvSpPr>
            <p:spPr>
              <a:xfrm rot="2143082">
                <a:off x="1412639" y="3092041"/>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5FC6C0F2-4F5A-465F-B239-2C2658FF3BC2}"/>
                  </a:ext>
                </a:extLst>
              </p:cNvPr>
              <p:cNvSpPr/>
              <p:nvPr/>
            </p:nvSpPr>
            <p:spPr>
              <a:xfrm rot="2143082">
                <a:off x="3222236" y="867087"/>
                <a:ext cx="802454" cy="156661"/>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B2F8833E-DE8E-4ACF-991D-49002FAD3BF4}"/>
                  </a:ext>
                </a:extLst>
              </p:cNvPr>
              <p:cNvSpPr/>
              <p:nvPr/>
            </p:nvSpPr>
            <p:spPr>
              <a:xfrm rot="2143082">
                <a:off x="4067032" y="3784745"/>
                <a:ext cx="326874" cy="267682"/>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5AE6E730-12DC-414C-84D3-DC429C339049}"/>
                  </a:ext>
                </a:extLst>
              </p:cNvPr>
              <p:cNvSpPr/>
              <p:nvPr/>
            </p:nvSpPr>
            <p:spPr>
              <a:xfrm rot="2143082">
                <a:off x="8226837" y="1636990"/>
                <a:ext cx="229078" cy="352760"/>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82CB1C93-47AD-4BD1-8229-9CFC6459EAAF}"/>
                  </a:ext>
                </a:extLst>
              </p:cNvPr>
              <p:cNvSpPr/>
              <p:nvPr/>
            </p:nvSpPr>
            <p:spPr>
              <a:xfrm rot="2143082">
                <a:off x="8579610" y="1890648"/>
                <a:ext cx="229078" cy="352760"/>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7385550C-3847-41F7-8366-E6F331200B1B}"/>
                  </a:ext>
                </a:extLst>
              </p:cNvPr>
              <p:cNvSpPr>
                <a:spLocks noChangeAspect="1"/>
              </p:cNvSpPr>
              <p:nvPr/>
            </p:nvSpPr>
            <p:spPr>
              <a:xfrm rot="2143082">
                <a:off x="7545295" y="1382204"/>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8D958013-051E-4D57-83E4-4510DA1FC7CB}"/>
                  </a:ext>
                </a:extLst>
              </p:cNvPr>
              <p:cNvSpPr>
                <a:spLocks noChangeAspect="1"/>
              </p:cNvSpPr>
              <p:nvPr/>
            </p:nvSpPr>
            <p:spPr>
              <a:xfrm rot="2143082">
                <a:off x="7019854" y="984696"/>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3892A3E6-91D0-4236-9EB4-5F593A2EBB68}"/>
                  </a:ext>
                </a:extLst>
              </p:cNvPr>
              <p:cNvSpPr/>
              <p:nvPr/>
            </p:nvSpPr>
            <p:spPr>
              <a:xfrm rot="2143082">
                <a:off x="1066498" y="3902975"/>
                <a:ext cx="1314414" cy="267682"/>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 name="Group 69">
              <a:extLst>
                <a:ext uri="{FF2B5EF4-FFF2-40B4-BE49-F238E27FC236}">
                  <a16:creationId xmlns:a16="http://schemas.microsoft.com/office/drawing/2014/main" id="{049B3538-18F0-488E-BB58-795CA3E8B7C1}"/>
                </a:ext>
              </a:extLst>
            </p:cNvPr>
            <p:cNvGrpSpPr/>
            <p:nvPr userDrawn="1"/>
          </p:nvGrpSpPr>
          <p:grpSpPr>
            <a:xfrm>
              <a:off x="-82869" y="2041805"/>
              <a:ext cx="2978819" cy="1122167"/>
              <a:chOff x="-189872" y="8725"/>
              <a:chExt cx="13223684" cy="4981553"/>
            </a:xfrm>
          </p:grpSpPr>
          <p:sp>
            <p:nvSpPr>
              <p:cNvPr id="71" name="Freeform: Shape 70">
                <a:extLst>
                  <a:ext uri="{FF2B5EF4-FFF2-40B4-BE49-F238E27FC236}">
                    <a16:creationId xmlns:a16="http://schemas.microsoft.com/office/drawing/2014/main" id="{8D3342D1-A811-485D-BB35-CA6AD2F8F98A}"/>
                  </a:ext>
                </a:extLst>
              </p:cNvPr>
              <p:cNvSpPr/>
              <p:nvPr/>
            </p:nvSpPr>
            <p:spPr>
              <a:xfrm rot="2143082">
                <a:off x="7006336" y="655174"/>
                <a:ext cx="6027476" cy="1135945"/>
              </a:xfrm>
              <a:custGeom>
                <a:avLst/>
                <a:gdLst>
                  <a:gd name="connsiteX0" fmla="*/ 0 w 2529191"/>
                  <a:gd name="connsiteY0" fmla="*/ 457200 h 476656"/>
                  <a:gd name="connsiteX1" fmla="*/ 1906621 w 2529191"/>
                  <a:gd name="connsiteY1" fmla="*/ 476656 h 476656"/>
                  <a:gd name="connsiteX2" fmla="*/ 2529191 w 2529191"/>
                  <a:gd name="connsiteY2" fmla="*/ 0 h 476656"/>
                </a:gdLst>
                <a:ahLst/>
                <a:cxnLst>
                  <a:cxn ang="0">
                    <a:pos x="connsiteX0" y="connsiteY0"/>
                  </a:cxn>
                  <a:cxn ang="0">
                    <a:pos x="connsiteX1" y="connsiteY1"/>
                  </a:cxn>
                  <a:cxn ang="0">
                    <a:pos x="connsiteX2" y="connsiteY2"/>
                  </a:cxn>
                </a:cxnLst>
                <a:rect l="l" t="t" r="r" b="b"/>
                <a:pathLst>
                  <a:path w="2529191" h="476656">
                    <a:moveTo>
                      <a:pt x="0" y="457200"/>
                    </a:moveTo>
                    <a:lnTo>
                      <a:pt x="1906621" y="476656"/>
                    </a:lnTo>
                    <a:lnTo>
                      <a:pt x="2529191" y="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FE4E21AD-0E48-482D-92A7-D8F93B494FD7}"/>
                  </a:ext>
                </a:extLst>
              </p:cNvPr>
              <p:cNvCxnSpPr>
                <a:cxnSpLocks/>
              </p:cNvCxnSpPr>
              <p:nvPr/>
            </p:nvCxnSpPr>
            <p:spPr>
              <a:xfrm rot="2143082">
                <a:off x="2876886" y="92218"/>
                <a:ext cx="751230" cy="50029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4407AE8-E730-48DD-A85F-BB30A7105592}"/>
                  </a:ext>
                </a:extLst>
              </p:cNvPr>
              <p:cNvCxnSpPr>
                <a:cxnSpLocks/>
                <a:endCxn id="100" idx="1"/>
              </p:cNvCxnSpPr>
              <p:nvPr/>
            </p:nvCxnSpPr>
            <p:spPr>
              <a:xfrm rot="2143082">
                <a:off x="3861913" y="8725"/>
                <a:ext cx="362215" cy="19201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954099B-AE86-4318-A3AA-7879DA254C89}"/>
                  </a:ext>
                </a:extLst>
              </p:cNvPr>
              <p:cNvCxnSpPr>
                <a:cxnSpLocks/>
                <a:endCxn id="101" idx="1"/>
              </p:cNvCxnSpPr>
              <p:nvPr/>
            </p:nvCxnSpPr>
            <p:spPr>
              <a:xfrm rot="2143082">
                <a:off x="4587946" y="36177"/>
                <a:ext cx="304652" cy="19919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64796D9-34CB-446F-8C6C-E892F8C5B9A5}"/>
                  </a:ext>
                </a:extLst>
              </p:cNvPr>
              <p:cNvCxnSpPr>
                <a:cxnSpLocks/>
                <a:endCxn id="102" idx="1"/>
              </p:cNvCxnSpPr>
              <p:nvPr/>
            </p:nvCxnSpPr>
            <p:spPr>
              <a:xfrm rot="2143082">
                <a:off x="5184517" y="13932"/>
                <a:ext cx="382898" cy="25902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DF2ABBB4-D4BB-4625-A164-F50D7D41F3CE}"/>
                  </a:ext>
                </a:extLst>
              </p:cNvPr>
              <p:cNvCxnSpPr>
                <a:cxnSpLocks/>
              </p:cNvCxnSpPr>
              <p:nvPr/>
            </p:nvCxnSpPr>
            <p:spPr>
              <a:xfrm rot="2143082">
                <a:off x="6351522" y="167773"/>
                <a:ext cx="1161265" cy="70157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9710375-77AA-49E0-A302-408F4182C3FE}"/>
                  </a:ext>
                </a:extLst>
              </p:cNvPr>
              <p:cNvCxnSpPr>
                <a:cxnSpLocks/>
              </p:cNvCxnSpPr>
              <p:nvPr/>
            </p:nvCxnSpPr>
            <p:spPr>
              <a:xfrm rot="2143082">
                <a:off x="6692921" y="218797"/>
                <a:ext cx="1381992" cy="85998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CE20859B-CDB1-4EDD-95C3-AD7E058B4EA0}"/>
                  </a:ext>
                </a:extLst>
              </p:cNvPr>
              <p:cNvSpPr/>
              <p:nvPr/>
            </p:nvSpPr>
            <p:spPr>
              <a:xfrm rot="2143082">
                <a:off x="7510123" y="2742036"/>
                <a:ext cx="414350" cy="414349"/>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CC308384-A5E5-46C3-9EB3-5223C132CDAC}"/>
                  </a:ext>
                </a:extLst>
              </p:cNvPr>
              <p:cNvSpPr/>
              <p:nvPr/>
            </p:nvSpPr>
            <p:spPr>
              <a:xfrm rot="2143082">
                <a:off x="4669450" y="3406144"/>
                <a:ext cx="414350" cy="414349"/>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03E74C94-8210-46D1-8EDD-B2C85995DB80}"/>
                  </a:ext>
                </a:extLst>
              </p:cNvPr>
              <p:cNvSpPr/>
              <p:nvPr/>
            </p:nvSpPr>
            <p:spPr>
              <a:xfrm rot="2143082">
                <a:off x="3138553" y="4575929"/>
                <a:ext cx="414350" cy="414349"/>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a:extLst>
                  <a:ext uri="{FF2B5EF4-FFF2-40B4-BE49-F238E27FC236}">
                    <a16:creationId xmlns:a16="http://schemas.microsoft.com/office/drawing/2014/main" id="{49258143-A5BC-432E-8135-895A78D7C940}"/>
                  </a:ext>
                </a:extLst>
              </p:cNvPr>
              <p:cNvCxnSpPr>
                <a:cxnSpLocks/>
                <a:endCxn id="99" idx="3"/>
              </p:cNvCxnSpPr>
              <p:nvPr/>
            </p:nvCxnSpPr>
            <p:spPr>
              <a:xfrm rot="2143082" flipV="1">
                <a:off x="9495558" y="398794"/>
                <a:ext cx="2220218" cy="173889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521C80A-6649-41B0-88E4-C5D5531E250B}"/>
                  </a:ext>
                </a:extLst>
              </p:cNvPr>
              <p:cNvCxnSpPr>
                <a:cxnSpLocks/>
                <a:endCxn id="106" idx="1"/>
              </p:cNvCxnSpPr>
              <p:nvPr/>
            </p:nvCxnSpPr>
            <p:spPr>
              <a:xfrm rot="2143082">
                <a:off x="7207957" y="513530"/>
                <a:ext cx="1437691" cy="8977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13A23F11-AC30-4BC4-9767-A2A015B40E0E}"/>
                  </a:ext>
                </a:extLst>
              </p:cNvPr>
              <p:cNvCxnSpPr>
                <a:cxnSpLocks/>
                <a:endCxn id="103" idx="3"/>
              </p:cNvCxnSpPr>
              <p:nvPr/>
            </p:nvCxnSpPr>
            <p:spPr>
              <a:xfrm rot="2143082" flipV="1">
                <a:off x="702503" y="3052333"/>
                <a:ext cx="629883" cy="48522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7B0467B1-3C2E-4AED-BF5C-475467E36519}"/>
                  </a:ext>
                </a:extLst>
              </p:cNvPr>
              <p:cNvCxnSpPr>
                <a:cxnSpLocks/>
              </p:cNvCxnSpPr>
              <p:nvPr/>
            </p:nvCxnSpPr>
            <p:spPr>
              <a:xfrm rot="2143082" flipV="1">
                <a:off x="669928" y="3488332"/>
                <a:ext cx="489377" cy="33619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A281F91D-A5F6-4D87-BD20-0F2144E81D98}"/>
                  </a:ext>
                </a:extLst>
              </p:cNvPr>
              <p:cNvCxnSpPr>
                <a:cxnSpLocks/>
                <a:endCxn id="80" idx="1"/>
              </p:cNvCxnSpPr>
              <p:nvPr/>
            </p:nvCxnSpPr>
            <p:spPr>
              <a:xfrm rot="2143082">
                <a:off x="2366587" y="3215368"/>
                <a:ext cx="1384975" cy="10585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B0141A34-43F0-4BB2-B8F7-CCE47CC97474}"/>
                  </a:ext>
                </a:extLst>
              </p:cNvPr>
              <p:cNvCxnSpPr>
                <a:cxnSpLocks/>
                <a:endCxn id="97" idx="1"/>
              </p:cNvCxnSpPr>
              <p:nvPr/>
            </p:nvCxnSpPr>
            <p:spPr>
              <a:xfrm rot="2143082" flipV="1">
                <a:off x="4532904" y="2697776"/>
                <a:ext cx="1219991" cy="95275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7" name="Freeform: Shape 86">
                <a:extLst>
                  <a:ext uri="{FF2B5EF4-FFF2-40B4-BE49-F238E27FC236}">
                    <a16:creationId xmlns:a16="http://schemas.microsoft.com/office/drawing/2014/main" id="{6046D093-C87E-4FDE-8401-F242157D8F87}"/>
                  </a:ext>
                </a:extLst>
              </p:cNvPr>
              <p:cNvSpPr/>
              <p:nvPr/>
            </p:nvSpPr>
            <p:spPr>
              <a:xfrm rot="2143082">
                <a:off x="568532" y="1210040"/>
                <a:ext cx="4879294" cy="908510"/>
              </a:xfrm>
              <a:custGeom>
                <a:avLst/>
                <a:gdLst>
                  <a:gd name="connsiteX0" fmla="*/ 0 w 2391302"/>
                  <a:gd name="connsiteY0" fmla="*/ 7998 h 381222"/>
                  <a:gd name="connsiteX1" fmla="*/ 0 w 2391302"/>
                  <a:gd name="connsiteY1" fmla="*/ 7998 h 381222"/>
                  <a:gd name="connsiteX2" fmla="*/ 71979 w 2391302"/>
                  <a:gd name="connsiteY2" fmla="*/ 7998 h 381222"/>
                  <a:gd name="connsiteX3" fmla="*/ 343899 w 2391302"/>
                  <a:gd name="connsiteY3" fmla="*/ 0 h 381222"/>
                  <a:gd name="connsiteX4" fmla="*/ 850418 w 2391302"/>
                  <a:gd name="connsiteY4" fmla="*/ 375890 h 381222"/>
                  <a:gd name="connsiteX5" fmla="*/ 2391302 w 2391302"/>
                  <a:gd name="connsiteY5" fmla="*/ 381222 h 381222"/>
                  <a:gd name="connsiteX6" fmla="*/ 2391302 w 2391302"/>
                  <a:gd name="connsiteY6" fmla="*/ 381222 h 381222"/>
                  <a:gd name="connsiteX0" fmla="*/ 0 w 2391302"/>
                  <a:gd name="connsiteY0" fmla="*/ 7998 h 381222"/>
                  <a:gd name="connsiteX1" fmla="*/ 0 w 2391302"/>
                  <a:gd name="connsiteY1" fmla="*/ 7998 h 381222"/>
                  <a:gd name="connsiteX2" fmla="*/ 343899 w 2391302"/>
                  <a:gd name="connsiteY2" fmla="*/ 0 h 381222"/>
                  <a:gd name="connsiteX3" fmla="*/ 850418 w 2391302"/>
                  <a:gd name="connsiteY3" fmla="*/ 375890 h 381222"/>
                  <a:gd name="connsiteX4" fmla="*/ 2391302 w 2391302"/>
                  <a:gd name="connsiteY4" fmla="*/ 381222 h 381222"/>
                  <a:gd name="connsiteX5" fmla="*/ 2391302 w 2391302"/>
                  <a:gd name="connsiteY5" fmla="*/ 381222 h 381222"/>
                  <a:gd name="connsiteX0" fmla="*/ 0 w 2391302"/>
                  <a:gd name="connsiteY0" fmla="*/ 7998 h 381222"/>
                  <a:gd name="connsiteX1" fmla="*/ 343899 w 2391302"/>
                  <a:gd name="connsiteY1" fmla="*/ 0 h 381222"/>
                  <a:gd name="connsiteX2" fmla="*/ 850418 w 2391302"/>
                  <a:gd name="connsiteY2" fmla="*/ 375890 h 381222"/>
                  <a:gd name="connsiteX3" fmla="*/ 2391302 w 2391302"/>
                  <a:gd name="connsiteY3" fmla="*/ 381222 h 381222"/>
                  <a:gd name="connsiteX4" fmla="*/ 2391302 w 2391302"/>
                  <a:gd name="connsiteY4" fmla="*/ 381222 h 381222"/>
                  <a:gd name="connsiteX0" fmla="*/ 0 w 2047403"/>
                  <a:gd name="connsiteY0" fmla="*/ 0 h 381222"/>
                  <a:gd name="connsiteX1" fmla="*/ 506519 w 2047403"/>
                  <a:gd name="connsiteY1" fmla="*/ 375890 h 381222"/>
                  <a:gd name="connsiteX2" fmla="*/ 2047403 w 2047403"/>
                  <a:gd name="connsiteY2" fmla="*/ 381222 h 381222"/>
                  <a:gd name="connsiteX3" fmla="*/ 2047403 w 2047403"/>
                  <a:gd name="connsiteY3" fmla="*/ 381222 h 381222"/>
                </a:gdLst>
                <a:ahLst/>
                <a:cxnLst>
                  <a:cxn ang="0">
                    <a:pos x="connsiteX0" y="connsiteY0"/>
                  </a:cxn>
                  <a:cxn ang="0">
                    <a:pos x="connsiteX1" y="connsiteY1"/>
                  </a:cxn>
                  <a:cxn ang="0">
                    <a:pos x="connsiteX2" y="connsiteY2"/>
                  </a:cxn>
                  <a:cxn ang="0">
                    <a:pos x="connsiteX3" y="connsiteY3"/>
                  </a:cxn>
                </a:cxnLst>
                <a:rect l="l" t="t" r="r" b="b"/>
                <a:pathLst>
                  <a:path w="2047403" h="381222">
                    <a:moveTo>
                      <a:pt x="0" y="0"/>
                    </a:moveTo>
                    <a:lnTo>
                      <a:pt x="506519" y="375890"/>
                    </a:lnTo>
                    <a:lnTo>
                      <a:pt x="2047403" y="381222"/>
                    </a:lnTo>
                    <a:lnTo>
                      <a:pt x="2047403" y="381222"/>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Shape 87">
                <a:extLst>
                  <a:ext uri="{FF2B5EF4-FFF2-40B4-BE49-F238E27FC236}">
                    <a16:creationId xmlns:a16="http://schemas.microsoft.com/office/drawing/2014/main" id="{3AE092B6-338B-4D0B-A830-BFE6769978DF}"/>
                  </a:ext>
                </a:extLst>
              </p:cNvPr>
              <p:cNvSpPr/>
              <p:nvPr/>
            </p:nvSpPr>
            <p:spPr>
              <a:xfrm rot="2143082">
                <a:off x="-189872" y="1365133"/>
                <a:ext cx="5152485" cy="1114766"/>
              </a:xfrm>
              <a:custGeom>
                <a:avLst/>
                <a:gdLst>
                  <a:gd name="connsiteX0" fmla="*/ 0 w 2391302"/>
                  <a:gd name="connsiteY0" fmla="*/ 7998 h 381222"/>
                  <a:gd name="connsiteX1" fmla="*/ 0 w 2391302"/>
                  <a:gd name="connsiteY1" fmla="*/ 7998 h 381222"/>
                  <a:gd name="connsiteX2" fmla="*/ 71979 w 2391302"/>
                  <a:gd name="connsiteY2" fmla="*/ 7998 h 381222"/>
                  <a:gd name="connsiteX3" fmla="*/ 343899 w 2391302"/>
                  <a:gd name="connsiteY3" fmla="*/ 0 h 381222"/>
                  <a:gd name="connsiteX4" fmla="*/ 850418 w 2391302"/>
                  <a:gd name="connsiteY4" fmla="*/ 375890 h 381222"/>
                  <a:gd name="connsiteX5" fmla="*/ 2391302 w 2391302"/>
                  <a:gd name="connsiteY5" fmla="*/ 381222 h 381222"/>
                  <a:gd name="connsiteX6" fmla="*/ 2391302 w 2391302"/>
                  <a:gd name="connsiteY6" fmla="*/ 381222 h 381222"/>
                  <a:gd name="connsiteX0" fmla="*/ 0 w 2391302"/>
                  <a:gd name="connsiteY0" fmla="*/ 7998 h 381222"/>
                  <a:gd name="connsiteX1" fmla="*/ 0 w 2391302"/>
                  <a:gd name="connsiteY1" fmla="*/ 7998 h 381222"/>
                  <a:gd name="connsiteX2" fmla="*/ 71979 w 2391302"/>
                  <a:gd name="connsiteY2" fmla="*/ 7998 h 381222"/>
                  <a:gd name="connsiteX3" fmla="*/ 343899 w 2391302"/>
                  <a:gd name="connsiteY3" fmla="*/ 0 h 381222"/>
                  <a:gd name="connsiteX4" fmla="*/ 935726 w 2391302"/>
                  <a:gd name="connsiteY4" fmla="*/ 373714 h 381222"/>
                  <a:gd name="connsiteX5" fmla="*/ 2391302 w 2391302"/>
                  <a:gd name="connsiteY5" fmla="*/ 381222 h 381222"/>
                  <a:gd name="connsiteX6" fmla="*/ 2391302 w 2391302"/>
                  <a:gd name="connsiteY6" fmla="*/ 381222 h 381222"/>
                  <a:gd name="connsiteX0" fmla="*/ 0 w 2391302"/>
                  <a:gd name="connsiteY0" fmla="*/ 7998 h 381222"/>
                  <a:gd name="connsiteX1" fmla="*/ 71979 w 2391302"/>
                  <a:gd name="connsiteY1" fmla="*/ 7998 h 381222"/>
                  <a:gd name="connsiteX2" fmla="*/ 343899 w 2391302"/>
                  <a:gd name="connsiteY2" fmla="*/ 0 h 381222"/>
                  <a:gd name="connsiteX3" fmla="*/ 935726 w 2391302"/>
                  <a:gd name="connsiteY3" fmla="*/ 373714 h 381222"/>
                  <a:gd name="connsiteX4" fmla="*/ 2391302 w 2391302"/>
                  <a:gd name="connsiteY4" fmla="*/ 381222 h 381222"/>
                  <a:gd name="connsiteX5" fmla="*/ 2391302 w 2391302"/>
                  <a:gd name="connsiteY5" fmla="*/ 381222 h 381222"/>
                  <a:gd name="connsiteX0" fmla="*/ 0 w 2319323"/>
                  <a:gd name="connsiteY0" fmla="*/ 7998 h 381222"/>
                  <a:gd name="connsiteX1" fmla="*/ 271920 w 2319323"/>
                  <a:gd name="connsiteY1" fmla="*/ 0 h 381222"/>
                  <a:gd name="connsiteX2" fmla="*/ 863747 w 2319323"/>
                  <a:gd name="connsiteY2" fmla="*/ 373714 h 381222"/>
                  <a:gd name="connsiteX3" fmla="*/ 2319323 w 2319323"/>
                  <a:gd name="connsiteY3" fmla="*/ 381222 h 381222"/>
                  <a:gd name="connsiteX4" fmla="*/ 2319323 w 2319323"/>
                  <a:gd name="connsiteY4" fmla="*/ 381222 h 381222"/>
                  <a:gd name="connsiteX0" fmla="*/ 0 w 2188694"/>
                  <a:gd name="connsiteY0" fmla="*/ 10175 h 381222"/>
                  <a:gd name="connsiteX1" fmla="*/ 141291 w 2188694"/>
                  <a:gd name="connsiteY1" fmla="*/ 0 h 381222"/>
                  <a:gd name="connsiteX2" fmla="*/ 733118 w 2188694"/>
                  <a:gd name="connsiteY2" fmla="*/ 373714 h 381222"/>
                  <a:gd name="connsiteX3" fmla="*/ 2188694 w 2188694"/>
                  <a:gd name="connsiteY3" fmla="*/ 381222 h 381222"/>
                  <a:gd name="connsiteX4" fmla="*/ 2188694 w 2188694"/>
                  <a:gd name="connsiteY4" fmla="*/ 381222 h 381222"/>
                  <a:gd name="connsiteX0" fmla="*/ 0 w 2162035"/>
                  <a:gd name="connsiteY0" fmla="*/ 0 h 381930"/>
                  <a:gd name="connsiteX1" fmla="*/ 114632 w 2162035"/>
                  <a:gd name="connsiteY1" fmla="*/ 708 h 381930"/>
                  <a:gd name="connsiteX2" fmla="*/ 706459 w 2162035"/>
                  <a:gd name="connsiteY2" fmla="*/ 374422 h 381930"/>
                  <a:gd name="connsiteX3" fmla="*/ 2162035 w 2162035"/>
                  <a:gd name="connsiteY3" fmla="*/ 381930 h 381930"/>
                  <a:gd name="connsiteX4" fmla="*/ 2162035 w 2162035"/>
                  <a:gd name="connsiteY4" fmla="*/ 381930 h 381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035" h="381930">
                    <a:moveTo>
                      <a:pt x="0" y="0"/>
                    </a:moveTo>
                    <a:lnTo>
                      <a:pt x="114632" y="708"/>
                    </a:lnTo>
                    <a:lnTo>
                      <a:pt x="706459" y="374422"/>
                    </a:lnTo>
                    <a:lnTo>
                      <a:pt x="2162035" y="381930"/>
                    </a:lnTo>
                    <a:lnTo>
                      <a:pt x="2162035" y="38193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Shape 88">
                <a:extLst>
                  <a:ext uri="{FF2B5EF4-FFF2-40B4-BE49-F238E27FC236}">
                    <a16:creationId xmlns:a16="http://schemas.microsoft.com/office/drawing/2014/main" id="{174C63A9-B1AA-42AC-A07D-663E5B3DC602}"/>
                  </a:ext>
                </a:extLst>
              </p:cNvPr>
              <p:cNvSpPr/>
              <p:nvPr/>
            </p:nvSpPr>
            <p:spPr>
              <a:xfrm rot="2143082">
                <a:off x="3332609" y="2161597"/>
                <a:ext cx="2611186" cy="1099113"/>
              </a:xfrm>
              <a:custGeom>
                <a:avLst/>
                <a:gdLst>
                  <a:gd name="connsiteX0" fmla="*/ 0 w 1095680"/>
                  <a:gd name="connsiteY0" fmla="*/ 461199 h 461199"/>
                  <a:gd name="connsiteX1" fmla="*/ 621152 w 1095680"/>
                  <a:gd name="connsiteY1" fmla="*/ 0 h 461199"/>
                  <a:gd name="connsiteX2" fmla="*/ 1095680 w 1095680"/>
                  <a:gd name="connsiteY2" fmla="*/ 0 h 461199"/>
                </a:gdLst>
                <a:ahLst/>
                <a:cxnLst>
                  <a:cxn ang="0">
                    <a:pos x="connsiteX0" y="connsiteY0"/>
                  </a:cxn>
                  <a:cxn ang="0">
                    <a:pos x="connsiteX1" y="connsiteY1"/>
                  </a:cxn>
                  <a:cxn ang="0">
                    <a:pos x="connsiteX2" y="connsiteY2"/>
                  </a:cxn>
                </a:cxnLst>
                <a:rect l="l" t="t" r="r" b="b"/>
                <a:pathLst>
                  <a:path w="1095680" h="461199">
                    <a:moveTo>
                      <a:pt x="0" y="461199"/>
                    </a:moveTo>
                    <a:lnTo>
                      <a:pt x="621152" y="0"/>
                    </a:lnTo>
                    <a:lnTo>
                      <a:pt x="1095680" y="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Connector 89">
                <a:extLst>
                  <a:ext uri="{FF2B5EF4-FFF2-40B4-BE49-F238E27FC236}">
                    <a16:creationId xmlns:a16="http://schemas.microsoft.com/office/drawing/2014/main" id="{13BF2365-0B0D-40B9-A063-33FD0FCECA03}"/>
                  </a:ext>
                </a:extLst>
              </p:cNvPr>
              <p:cNvCxnSpPr>
                <a:cxnSpLocks/>
              </p:cNvCxnSpPr>
              <p:nvPr/>
            </p:nvCxnSpPr>
            <p:spPr>
              <a:xfrm rot="2143082" flipV="1">
                <a:off x="1319091" y="3532941"/>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389CC75-F22D-4E8B-AA38-EB6225EAE0DE}"/>
                  </a:ext>
                </a:extLst>
              </p:cNvPr>
              <p:cNvCxnSpPr>
                <a:cxnSpLocks/>
              </p:cNvCxnSpPr>
              <p:nvPr/>
            </p:nvCxnSpPr>
            <p:spPr>
              <a:xfrm rot="2143082" flipV="1">
                <a:off x="1490130" y="3655926"/>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FD7047D-8AC7-435B-B610-9DBAF202BD50}"/>
                  </a:ext>
                </a:extLst>
              </p:cNvPr>
              <p:cNvCxnSpPr>
                <a:cxnSpLocks/>
              </p:cNvCxnSpPr>
              <p:nvPr/>
            </p:nvCxnSpPr>
            <p:spPr>
              <a:xfrm rot="2143082" flipV="1">
                <a:off x="1661174" y="3778910"/>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38C52008-23DF-4D3A-8C73-AEE0F4532613}"/>
                  </a:ext>
                </a:extLst>
              </p:cNvPr>
              <p:cNvCxnSpPr>
                <a:cxnSpLocks/>
              </p:cNvCxnSpPr>
              <p:nvPr/>
            </p:nvCxnSpPr>
            <p:spPr>
              <a:xfrm rot="2143082" flipV="1">
                <a:off x="1832213" y="3901899"/>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9F23CB5B-5948-44E4-9BF6-B83CCE7F7777}"/>
                  </a:ext>
                </a:extLst>
              </p:cNvPr>
              <p:cNvCxnSpPr>
                <a:cxnSpLocks/>
              </p:cNvCxnSpPr>
              <p:nvPr/>
            </p:nvCxnSpPr>
            <p:spPr>
              <a:xfrm rot="2143082" flipV="1">
                <a:off x="2003248" y="4024888"/>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EAF4F6D-11CE-4C3D-AE20-E4F6CF1428B3}"/>
                  </a:ext>
                </a:extLst>
              </p:cNvPr>
              <p:cNvCxnSpPr>
                <a:cxnSpLocks/>
              </p:cNvCxnSpPr>
              <p:nvPr/>
            </p:nvCxnSpPr>
            <p:spPr>
              <a:xfrm rot="2143082" flipV="1">
                <a:off x="2174296" y="4147877"/>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6" name="Freeform: Shape 95">
                <a:extLst>
                  <a:ext uri="{FF2B5EF4-FFF2-40B4-BE49-F238E27FC236}">
                    <a16:creationId xmlns:a16="http://schemas.microsoft.com/office/drawing/2014/main" id="{E700EA4F-DA6F-4D72-B8FA-FD385DDD00E9}"/>
                  </a:ext>
                </a:extLst>
              </p:cNvPr>
              <p:cNvSpPr/>
              <p:nvPr/>
            </p:nvSpPr>
            <p:spPr>
              <a:xfrm rot="2143082">
                <a:off x="4431107" y="1624748"/>
                <a:ext cx="3523756" cy="231821"/>
              </a:xfrm>
              <a:custGeom>
                <a:avLst/>
                <a:gdLst>
                  <a:gd name="connsiteX0" fmla="*/ 0 w 1478604"/>
                  <a:gd name="connsiteY0" fmla="*/ 0 h 97276"/>
                  <a:gd name="connsiteX1" fmla="*/ 107004 w 1478604"/>
                  <a:gd name="connsiteY1" fmla="*/ 97276 h 97276"/>
                  <a:gd name="connsiteX2" fmla="*/ 1478604 w 1478604"/>
                  <a:gd name="connsiteY2" fmla="*/ 97276 h 97276"/>
                </a:gdLst>
                <a:ahLst/>
                <a:cxnLst>
                  <a:cxn ang="0">
                    <a:pos x="connsiteX0" y="connsiteY0"/>
                  </a:cxn>
                  <a:cxn ang="0">
                    <a:pos x="connsiteX1" y="connsiteY1"/>
                  </a:cxn>
                  <a:cxn ang="0">
                    <a:pos x="connsiteX2" y="connsiteY2"/>
                  </a:cxn>
                </a:cxnLst>
                <a:rect l="l" t="t" r="r" b="b"/>
                <a:pathLst>
                  <a:path w="1478604" h="97276">
                    <a:moveTo>
                      <a:pt x="0" y="0"/>
                    </a:moveTo>
                    <a:lnTo>
                      <a:pt x="107004" y="97276"/>
                    </a:lnTo>
                    <a:lnTo>
                      <a:pt x="1478604" y="97276"/>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271413"/>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67147" y="2410968"/>
            <a:ext cx="7533447" cy="2646885"/>
          </a:xfrm>
          <a:noFill/>
          <a:effectLst>
            <a:outerShdw blurRad="50800" dist="38100" dir="2700000" algn="tl" rotWithShape="0">
              <a:prstClr val="black">
                <a:alpha val="40000"/>
              </a:prstClr>
            </a:outerShdw>
          </a:effectLst>
        </p:spPr>
        <p:txBody>
          <a:bodyPr>
            <a:noAutofit/>
          </a:bodyPr>
          <a:lstStyle>
            <a:lvl1pPr algn="ctr">
              <a:defRPr sz="2667">
                <a:solidFill>
                  <a:srgbClr val="003296"/>
                </a:solidFill>
              </a:defRPr>
            </a:lvl1pPr>
          </a:lstStyle>
          <a:p>
            <a:r>
              <a:rPr lang="fa-IR" dirty="0"/>
              <a:t>با کلیک کردن، موضوع را وارد نمایید</a:t>
            </a:r>
            <a:endParaRPr lang="en-US" dirty="0"/>
          </a:p>
        </p:txBody>
      </p:sp>
      <p:sp>
        <p:nvSpPr>
          <p:cNvPr id="3" name="Subtitle 2"/>
          <p:cNvSpPr>
            <a:spLocks noGrp="1"/>
          </p:cNvSpPr>
          <p:nvPr>
            <p:ph type="subTitle" idx="1" hasCustomPrompt="1"/>
          </p:nvPr>
        </p:nvSpPr>
        <p:spPr>
          <a:xfrm>
            <a:off x="4467147" y="5261460"/>
            <a:ext cx="7533447" cy="814427"/>
          </a:xfrm>
        </p:spPr>
        <p:txBody>
          <a:bodyPr>
            <a:noAutofit/>
          </a:bodyPr>
          <a:lstStyle>
            <a:lvl1pPr marL="0" indent="0" algn="ctr">
              <a:buNone/>
              <a:defRPr sz="2667" b="0" i="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fa-IR" dirty="0"/>
              <a:t>با کلیک کردن، موضوع اصلی را وارد نمایید</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0085649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83724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1900" y="374900"/>
            <a:ext cx="8144267" cy="763525"/>
          </a:xfrm>
        </p:spPr>
        <p:txBody>
          <a:bodyPr>
            <a:noAutofit/>
          </a:bodyPr>
          <a:lstStyle>
            <a:lvl1pPr algn="ctr">
              <a:defRPr sz="3200">
                <a:solidFill>
                  <a:schemeClr val="tx2"/>
                </a:solidFill>
                <a:effectLst>
                  <a:outerShdw blurRad="50800" dist="38100" dir="2700000" algn="tl" rotWithShape="0">
                    <a:prstClr val="black">
                      <a:alpha val="40000"/>
                    </a:prstClr>
                  </a:outerShdw>
                </a:effectLst>
              </a:defRPr>
            </a:lvl1pPr>
          </a:lstStyle>
          <a:p>
            <a:r>
              <a:rPr lang="fa-IR" dirty="0"/>
              <a:t>با کلیک کردن، موضوع اصلی را وارد نمایید</a:t>
            </a:r>
            <a:endParaRPr lang="en-US" dirty="0"/>
          </a:p>
        </p:txBody>
      </p:sp>
      <p:sp>
        <p:nvSpPr>
          <p:cNvPr id="3" name="Content Placeholder 2"/>
          <p:cNvSpPr>
            <a:spLocks noGrp="1"/>
          </p:cNvSpPr>
          <p:nvPr>
            <p:ph idx="1" hasCustomPrompt="1"/>
          </p:nvPr>
        </p:nvSpPr>
        <p:spPr>
          <a:xfrm>
            <a:off x="3041900" y="1392935"/>
            <a:ext cx="8144267" cy="4682952"/>
          </a:xfrm>
        </p:spPr>
        <p:txBody>
          <a:bodyPr/>
          <a:lstStyle>
            <a:lvl1pPr>
              <a:defRPr sz="3733">
                <a:solidFill>
                  <a:srgbClr val="00AACC"/>
                </a:solidFill>
              </a:defRPr>
            </a:lvl1pPr>
            <a:lvl2pPr>
              <a:defRPr>
                <a:solidFill>
                  <a:srgbClr val="00AACC"/>
                </a:solidFill>
              </a:defRPr>
            </a:lvl2pPr>
            <a:lvl3pPr>
              <a:defRPr>
                <a:solidFill>
                  <a:srgbClr val="00AACC"/>
                </a:solidFill>
              </a:defRPr>
            </a:lvl3pPr>
            <a:lvl4pPr>
              <a:defRPr>
                <a:solidFill>
                  <a:srgbClr val="00AACC"/>
                </a:solidFill>
              </a:defRPr>
            </a:lvl4pPr>
            <a:lvl5pPr>
              <a:defRPr>
                <a:solidFill>
                  <a:srgbClr val="00AACC"/>
                </a:solidFill>
              </a:defRPr>
            </a:lvl5pPr>
          </a:lstStyle>
          <a:p>
            <a:pPr lvl="0"/>
            <a:r>
              <a:rPr lang="fa-IR" dirty="0"/>
              <a:t>موضوع اصلی</a:t>
            </a:r>
            <a:endParaRPr lang="en-US" dirty="0"/>
          </a:p>
          <a:p>
            <a:pPr lvl="1"/>
            <a:r>
              <a:rPr lang="fa-IR" dirty="0"/>
              <a:t>سطح 1 توضیحات</a:t>
            </a:r>
            <a:endParaRPr lang="en-US" dirty="0"/>
          </a:p>
          <a:p>
            <a:pPr lvl="2"/>
            <a:r>
              <a:rPr lang="fa-IR" dirty="0"/>
              <a:t>سطح 2 توضیحات</a:t>
            </a:r>
            <a:endParaRPr lang="en-US" dirty="0"/>
          </a:p>
          <a:p>
            <a:pPr lvl="3"/>
            <a:r>
              <a:rPr lang="fa-IR" dirty="0"/>
              <a:t>سطح 3 توضیحات </a:t>
            </a:r>
            <a:endParaRPr lang="en-US" dirty="0"/>
          </a:p>
          <a:p>
            <a:pPr lvl="4"/>
            <a:r>
              <a:rPr lang="fa-IR" dirty="0"/>
              <a:t>سطح 4 توضیحات</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7255741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7603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96270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105" name="Freeform: Shape 104">
            <a:extLst>
              <a:ext uri="{FF2B5EF4-FFF2-40B4-BE49-F238E27FC236}">
                <a16:creationId xmlns:a16="http://schemas.microsoft.com/office/drawing/2014/main" id="{83890D28-DB65-4933-A998-F6D267BEDA98}"/>
              </a:ext>
            </a:extLst>
          </p:cNvPr>
          <p:cNvSpPr/>
          <p:nvPr userDrawn="1"/>
        </p:nvSpPr>
        <p:spPr>
          <a:xfrm>
            <a:off x="8746034" y="-17976"/>
            <a:ext cx="3445966" cy="2023537"/>
          </a:xfrm>
          <a:custGeom>
            <a:avLst/>
            <a:gdLst>
              <a:gd name="connsiteX0" fmla="*/ 1468556 w 2131574"/>
              <a:gd name="connsiteY0" fmla="*/ 207970 h 1251701"/>
              <a:gd name="connsiteX1" fmla="*/ 765847 w 2131574"/>
              <a:gd name="connsiteY1" fmla="*/ 477621 h 1251701"/>
              <a:gd name="connsiteX2" fmla="*/ 989468 w 2131574"/>
              <a:gd name="connsiteY2" fmla="*/ 563908 h 1251701"/>
              <a:gd name="connsiteX3" fmla="*/ 1692178 w 2131574"/>
              <a:gd name="connsiteY3" fmla="*/ 294162 h 1251701"/>
              <a:gd name="connsiteX4" fmla="*/ 1654318 w 2131574"/>
              <a:gd name="connsiteY4" fmla="*/ 0 h 1251701"/>
              <a:gd name="connsiteX5" fmla="*/ 2022772 w 2131574"/>
              <a:gd name="connsiteY5" fmla="*/ 0 h 1251701"/>
              <a:gd name="connsiteX6" fmla="*/ 2131574 w 2131574"/>
              <a:gd name="connsiteY6" fmla="*/ 41936 h 1251701"/>
              <a:gd name="connsiteX7" fmla="*/ 2131574 w 2131574"/>
              <a:gd name="connsiteY7" fmla="*/ 466298 h 1251701"/>
              <a:gd name="connsiteX8" fmla="*/ 2111480 w 2131574"/>
              <a:gd name="connsiteY8" fmla="*/ 475348 h 1251701"/>
              <a:gd name="connsiteX9" fmla="*/ 2110534 w 2131574"/>
              <a:gd name="connsiteY9" fmla="*/ 711492 h 1251701"/>
              <a:gd name="connsiteX10" fmla="*/ 2074362 w 2131574"/>
              <a:gd name="connsiteY10" fmla="*/ 725354 h 1251701"/>
              <a:gd name="connsiteX11" fmla="*/ 2072088 w 2131574"/>
              <a:gd name="connsiteY11" fmla="*/ 488705 h 1251701"/>
              <a:gd name="connsiteX12" fmla="*/ 2033263 w 2131574"/>
              <a:gd name="connsiteY12" fmla="*/ 500423 h 1251701"/>
              <a:gd name="connsiteX13" fmla="*/ 2033061 w 2131574"/>
              <a:gd name="connsiteY13" fmla="*/ 445358 h 1251701"/>
              <a:gd name="connsiteX14" fmla="*/ 1953489 w 2131574"/>
              <a:gd name="connsiteY14" fmla="*/ 475816 h 1251701"/>
              <a:gd name="connsiteX15" fmla="*/ 1952964 w 2131574"/>
              <a:gd name="connsiteY15" fmla="*/ 533941 h 1251701"/>
              <a:gd name="connsiteX16" fmla="*/ 1915844 w 2131574"/>
              <a:gd name="connsiteY16" fmla="*/ 550576 h 1251701"/>
              <a:gd name="connsiteX17" fmla="*/ 1914897 w 2131574"/>
              <a:gd name="connsiteY17" fmla="*/ 786594 h 1251701"/>
              <a:gd name="connsiteX18" fmla="*/ 1878914 w 2131574"/>
              <a:gd name="connsiteY18" fmla="*/ 800581 h 1251701"/>
              <a:gd name="connsiteX19" fmla="*/ 1876454 w 2131574"/>
              <a:gd name="connsiteY19" fmla="*/ 563933 h 1251701"/>
              <a:gd name="connsiteX20" fmla="*/ 1837626 w 2131574"/>
              <a:gd name="connsiteY20" fmla="*/ 575651 h 1251701"/>
              <a:gd name="connsiteX21" fmla="*/ 1837425 w 2131574"/>
              <a:gd name="connsiteY21" fmla="*/ 520241 h 1251701"/>
              <a:gd name="connsiteX22" fmla="*/ 1757852 w 2131574"/>
              <a:gd name="connsiteY22" fmla="*/ 550699 h 1251701"/>
              <a:gd name="connsiteX23" fmla="*/ 1757326 w 2131574"/>
              <a:gd name="connsiteY23" fmla="*/ 609045 h 1251701"/>
              <a:gd name="connsiteX24" fmla="*/ 1720397 w 2131574"/>
              <a:gd name="connsiteY24" fmla="*/ 625678 h 1251701"/>
              <a:gd name="connsiteX25" fmla="*/ 1719260 w 2131574"/>
              <a:gd name="connsiteY25" fmla="*/ 861824 h 1251701"/>
              <a:gd name="connsiteX26" fmla="*/ 1683276 w 2131574"/>
              <a:gd name="connsiteY26" fmla="*/ 875810 h 1251701"/>
              <a:gd name="connsiteX27" fmla="*/ 1680816 w 2131574"/>
              <a:gd name="connsiteY27" fmla="*/ 639162 h 1251701"/>
              <a:gd name="connsiteX28" fmla="*/ 1641990 w 2131574"/>
              <a:gd name="connsiteY28" fmla="*/ 650754 h 1251701"/>
              <a:gd name="connsiteX29" fmla="*/ 1641837 w 2131574"/>
              <a:gd name="connsiteY29" fmla="*/ 595106 h 1251701"/>
              <a:gd name="connsiteX30" fmla="*/ 1562218 w 2131574"/>
              <a:gd name="connsiteY30" fmla="*/ 625583 h 1251701"/>
              <a:gd name="connsiteX31" fmla="*/ 1561688 w 2131574"/>
              <a:gd name="connsiteY31" fmla="*/ 684273 h 1251701"/>
              <a:gd name="connsiteX32" fmla="*/ 1524758 w 2131574"/>
              <a:gd name="connsiteY32" fmla="*/ 700907 h 1251701"/>
              <a:gd name="connsiteX33" fmla="*/ 1523622 w 2131574"/>
              <a:gd name="connsiteY33" fmla="*/ 937051 h 1251701"/>
              <a:gd name="connsiteX34" fmla="*/ 1487638 w 2131574"/>
              <a:gd name="connsiteY34" fmla="*/ 950913 h 1251701"/>
              <a:gd name="connsiteX35" fmla="*/ 1485366 w 2131574"/>
              <a:gd name="connsiteY35" fmla="*/ 714264 h 1251701"/>
              <a:gd name="connsiteX36" fmla="*/ 1446352 w 2131574"/>
              <a:gd name="connsiteY36" fmla="*/ 725983 h 1251701"/>
              <a:gd name="connsiteX37" fmla="*/ 1446199 w 2131574"/>
              <a:gd name="connsiteY37" fmla="*/ 669990 h 1251701"/>
              <a:gd name="connsiteX38" fmla="*/ 1366584 w 2131574"/>
              <a:gd name="connsiteY38" fmla="*/ 700465 h 1251701"/>
              <a:gd name="connsiteX39" fmla="*/ 1366052 w 2131574"/>
              <a:gd name="connsiteY39" fmla="*/ 759503 h 1251701"/>
              <a:gd name="connsiteX40" fmla="*/ 1329122 w 2131574"/>
              <a:gd name="connsiteY40" fmla="*/ 776135 h 1251701"/>
              <a:gd name="connsiteX41" fmla="*/ 1328175 w 2131574"/>
              <a:gd name="connsiteY41" fmla="*/ 1012153 h 1251701"/>
              <a:gd name="connsiteX42" fmla="*/ 1292002 w 2131574"/>
              <a:gd name="connsiteY42" fmla="*/ 1026141 h 1251701"/>
              <a:gd name="connsiteX43" fmla="*/ 1289728 w 2131574"/>
              <a:gd name="connsiteY43" fmla="*/ 789493 h 1251701"/>
              <a:gd name="connsiteX44" fmla="*/ 1250904 w 2131574"/>
              <a:gd name="connsiteY44" fmla="*/ 801211 h 1251701"/>
              <a:gd name="connsiteX45" fmla="*/ 1250697 w 2131574"/>
              <a:gd name="connsiteY45" fmla="*/ 744824 h 1251701"/>
              <a:gd name="connsiteX46" fmla="*/ 1171004 w 2131574"/>
              <a:gd name="connsiteY46" fmla="*/ 775328 h 1251701"/>
              <a:gd name="connsiteX47" fmla="*/ 1170416 w 2131574"/>
              <a:gd name="connsiteY47" fmla="*/ 834605 h 1251701"/>
              <a:gd name="connsiteX48" fmla="*/ 1133484 w 2131574"/>
              <a:gd name="connsiteY48" fmla="*/ 851239 h 1251701"/>
              <a:gd name="connsiteX49" fmla="*/ 1132536 w 2131574"/>
              <a:gd name="connsiteY49" fmla="*/ 1087383 h 1251701"/>
              <a:gd name="connsiteX50" fmla="*/ 1096366 w 2131574"/>
              <a:gd name="connsiteY50" fmla="*/ 1101370 h 1251701"/>
              <a:gd name="connsiteX51" fmla="*/ 1094094 w 2131574"/>
              <a:gd name="connsiteY51" fmla="*/ 864721 h 1251701"/>
              <a:gd name="connsiteX52" fmla="*/ 1055266 w 2131574"/>
              <a:gd name="connsiteY52" fmla="*/ 876441 h 1251701"/>
              <a:gd name="connsiteX53" fmla="*/ 1055059 w 2131574"/>
              <a:gd name="connsiteY53" fmla="*/ 819708 h 1251701"/>
              <a:gd name="connsiteX54" fmla="*/ 975504 w 2131574"/>
              <a:gd name="connsiteY54" fmla="*/ 850159 h 1251701"/>
              <a:gd name="connsiteX55" fmla="*/ 974966 w 2131574"/>
              <a:gd name="connsiteY55" fmla="*/ 909834 h 1251701"/>
              <a:gd name="connsiteX56" fmla="*/ 938037 w 2131574"/>
              <a:gd name="connsiteY56" fmla="*/ 926467 h 1251701"/>
              <a:gd name="connsiteX57" fmla="*/ 936898 w 2131574"/>
              <a:gd name="connsiteY57" fmla="*/ 1162611 h 1251701"/>
              <a:gd name="connsiteX58" fmla="*/ 900916 w 2131574"/>
              <a:gd name="connsiteY58" fmla="*/ 1176473 h 1251701"/>
              <a:gd name="connsiteX59" fmla="*/ 898454 w 2131574"/>
              <a:gd name="connsiteY59" fmla="*/ 939824 h 1251701"/>
              <a:gd name="connsiteX60" fmla="*/ 859628 w 2131574"/>
              <a:gd name="connsiteY60" fmla="*/ 951543 h 1251701"/>
              <a:gd name="connsiteX61" fmla="*/ 859421 w 2131574"/>
              <a:gd name="connsiteY61" fmla="*/ 894592 h 1251701"/>
              <a:gd name="connsiteX62" fmla="*/ 779871 w 2131574"/>
              <a:gd name="connsiteY62" fmla="*/ 925042 h 1251701"/>
              <a:gd name="connsiteX63" fmla="*/ 779330 w 2131574"/>
              <a:gd name="connsiteY63" fmla="*/ 985062 h 1251701"/>
              <a:gd name="connsiteX64" fmla="*/ 742398 w 2131574"/>
              <a:gd name="connsiteY64" fmla="*/ 1001695 h 1251701"/>
              <a:gd name="connsiteX65" fmla="*/ 741262 w 2131574"/>
              <a:gd name="connsiteY65" fmla="*/ 1237840 h 1251701"/>
              <a:gd name="connsiteX66" fmla="*/ 705280 w 2131574"/>
              <a:gd name="connsiteY66" fmla="*/ 1251701 h 1251701"/>
              <a:gd name="connsiteX67" fmla="*/ 702818 w 2131574"/>
              <a:gd name="connsiteY67" fmla="*/ 1015052 h 1251701"/>
              <a:gd name="connsiteX68" fmla="*/ 663992 w 2131574"/>
              <a:gd name="connsiteY68" fmla="*/ 1026772 h 1251701"/>
              <a:gd name="connsiteX69" fmla="*/ 663835 w 2131574"/>
              <a:gd name="connsiteY69" fmla="*/ 969456 h 1251701"/>
              <a:gd name="connsiteX70" fmla="*/ 585207 w 2131574"/>
              <a:gd name="connsiteY70" fmla="*/ 999553 h 1251701"/>
              <a:gd name="connsiteX71" fmla="*/ 585207 w 2131574"/>
              <a:gd name="connsiteY71" fmla="*/ 999552 h 1251701"/>
              <a:gd name="connsiteX72" fmla="*/ 384123 w 2131574"/>
              <a:gd name="connsiteY72" fmla="*/ 922654 h 1251701"/>
              <a:gd name="connsiteX73" fmla="*/ 384078 w 2131574"/>
              <a:gd name="connsiteY73" fmla="*/ 934087 h 1251701"/>
              <a:gd name="connsiteX74" fmla="*/ 347904 w 2131574"/>
              <a:gd name="connsiteY74" fmla="*/ 948074 h 1251701"/>
              <a:gd name="connsiteX75" fmla="*/ 347527 w 2131574"/>
              <a:gd name="connsiteY75" fmla="*/ 908658 h 1251701"/>
              <a:gd name="connsiteX76" fmla="*/ 189088 w 2131574"/>
              <a:gd name="connsiteY76" fmla="*/ 848068 h 1251701"/>
              <a:gd name="connsiteX77" fmla="*/ 188440 w 2131574"/>
              <a:gd name="connsiteY77" fmla="*/ 1009315 h 1251701"/>
              <a:gd name="connsiteX78" fmla="*/ 152268 w 2131574"/>
              <a:gd name="connsiteY78" fmla="*/ 1023303 h 1251701"/>
              <a:gd name="connsiteX79" fmla="*/ 150443 w 2131574"/>
              <a:gd name="connsiteY79" fmla="*/ 833290 h 1251701"/>
              <a:gd name="connsiteX80" fmla="*/ 0 w 2131574"/>
              <a:gd name="connsiteY80" fmla="*/ 775758 h 1251701"/>
              <a:gd name="connsiteX81" fmla="*/ 0 w 2131574"/>
              <a:gd name="connsiteY81" fmla="*/ 634811 h 1251701"/>
              <a:gd name="connsiteX82" fmla="*/ 0 w 2131574"/>
              <a:gd name="connsiteY82" fmla="*/ 625805 h 1251701"/>
              <a:gd name="connsiteX83" fmla="*/ 11702 w 2131574"/>
              <a:gd name="connsiteY83" fmla="*/ 630321 h 1251701"/>
              <a:gd name="connsiteX84" fmla="*/ 110416 w 2131574"/>
              <a:gd name="connsiteY84" fmla="*/ 592442 h 1251701"/>
              <a:gd name="connsiteX85" fmla="*/ 110413 w 2131574"/>
              <a:gd name="connsiteY85" fmla="*/ 591589 h 1251701"/>
              <a:gd name="connsiteX86" fmla="*/ 228402 w 2131574"/>
              <a:gd name="connsiteY86" fmla="*/ 546351 h 1251701"/>
              <a:gd name="connsiteX87" fmla="*/ 228394 w 2131574"/>
              <a:gd name="connsiteY87" fmla="*/ 547171 h 1251701"/>
              <a:gd name="connsiteX88" fmla="*/ 306052 w 2131574"/>
              <a:gd name="connsiteY88" fmla="*/ 517369 h 1251701"/>
              <a:gd name="connsiteX89" fmla="*/ 306051 w 2131574"/>
              <a:gd name="connsiteY89" fmla="*/ 516361 h 1251701"/>
              <a:gd name="connsiteX90" fmla="*/ 423850 w 2131574"/>
              <a:gd name="connsiteY90" fmla="*/ 471123 h 1251701"/>
              <a:gd name="connsiteX91" fmla="*/ 423840 w 2131574"/>
              <a:gd name="connsiteY91" fmla="*/ 472171 h 1251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2131574" h="1251701">
                <a:moveTo>
                  <a:pt x="1468556" y="207970"/>
                </a:moveTo>
                <a:lnTo>
                  <a:pt x="765847" y="477621"/>
                </a:lnTo>
                <a:lnTo>
                  <a:pt x="989468" y="563908"/>
                </a:lnTo>
                <a:lnTo>
                  <a:pt x="1692178" y="294162"/>
                </a:lnTo>
                <a:close/>
                <a:moveTo>
                  <a:pt x="1654318" y="0"/>
                </a:moveTo>
                <a:lnTo>
                  <a:pt x="2022772" y="0"/>
                </a:lnTo>
                <a:lnTo>
                  <a:pt x="2131574" y="41936"/>
                </a:lnTo>
                <a:lnTo>
                  <a:pt x="2131574" y="466298"/>
                </a:lnTo>
                <a:lnTo>
                  <a:pt x="2111480" y="475348"/>
                </a:lnTo>
                <a:lnTo>
                  <a:pt x="2110534" y="711492"/>
                </a:lnTo>
                <a:lnTo>
                  <a:pt x="2074362" y="725354"/>
                </a:lnTo>
                <a:lnTo>
                  <a:pt x="2072088" y="488705"/>
                </a:lnTo>
                <a:lnTo>
                  <a:pt x="2033263" y="500423"/>
                </a:lnTo>
                <a:lnTo>
                  <a:pt x="2033061" y="445358"/>
                </a:lnTo>
                <a:lnTo>
                  <a:pt x="1953489" y="475816"/>
                </a:lnTo>
                <a:lnTo>
                  <a:pt x="1952964" y="533941"/>
                </a:lnTo>
                <a:lnTo>
                  <a:pt x="1915844" y="550576"/>
                </a:lnTo>
                <a:lnTo>
                  <a:pt x="1914897" y="786594"/>
                </a:lnTo>
                <a:lnTo>
                  <a:pt x="1878914" y="800581"/>
                </a:lnTo>
                <a:lnTo>
                  <a:pt x="1876454" y="563933"/>
                </a:lnTo>
                <a:lnTo>
                  <a:pt x="1837626" y="575651"/>
                </a:lnTo>
                <a:lnTo>
                  <a:pt x="1837425" y="520241"/>
                </a:lnTo>
                <a:lnTo>
                  <a:pt x="1757852" y="550699"/>
                </a:lnTo>
                <a:lnTo>
                  <a:pt x="1757326" y="609045"/>
                </a:lnTo>
                <a:lnTo>
                  <a:pt x="1720397" y="625678"/>
                </a:lnTo>
                <a:lnTo>
                  <a:pt x="1719260" y="861824"/>
                </a:lnTo>
                <a:lnTo>
                  <a:pt x="1683276" y="875810"/>
                </a:lnTo>
                <a:lnTo>
                  <a:pt x="1680816" y="639162"/>
                </a:lnTo>
                <a:lnTo>
                  <a:pt x="1641990" y="650754"/>
                </a:lnTo>
                <a:lnTo>
                  <a:pt x="1641837" y="595106"/>
                </a:lnTo>
                <a:lnTo>
                  <a:pt x="1562218" y="625583"/>
                </a:lnTo>
                <a:lnTo>
                  <a:pt x="1561688" y="684273"/>
                </a:lnTo>
                <a:lnTo>
                  <a:pt x="1524758" y="700907"/>
                </a:lnTo>
                <a:lnTo>
                  <a:pt x="1523622" y="937051"/>
                </a:lnTo>
                <a:lnTo>
                  <a:pt x="1487638" y="950913"/>
                </a:lnTo>
                <a:lnTo>
                  <a:pt x="1485366" y="714264"/>
                </a:lnTo>
                <a:lnTo>
                  <a:pt x="1446352" y="725983"/>
                </a:lnTo>
                <a:lnTo>
                  <a:pt x="1446199" y="669990"/>
                </a:lnTo>
                <a:lnTo>
                  <a:pt x="1366584" y="700465"/>
                </a:lnTo>
                <a:lnTo>
                  <a:pt x="1366052" y="759503"/>
                </a:lnTo>
                <a:lnTo>
                  <a:pt x="1329122" y="776135"/>
                </a:lnTo>
                <a:lnTo>
                  <a:pt x="1328175" y="1012153"/>
                </a:lnTo>
                <a:lnTo>
                  <a:pt x="1292002" y="1026141"/>
                </a:lnTo>
                <a:lnTo>
                  <a:pt x="1289728" y="789493"/>
                </a:lnTo>
                <a:lnTo>
                  <a:pt x="1250904" y="801211"/>
                </a:lnTo>
                <a:lnTo>
                  <a:pt x="1250697" y="744824"/>
                </a:lnTo>
                <a:lnTo>
                  <a:pt x="1171004" y="775328"/>
                </a:lnTo>
                <a:lnTo>
                  <a:pt x="1170416" y="834605"/>
                </a:lnTo>
                <a:lnTo>
                  <a:pt x="1133484" y="851239"/>
                </a:lnTo>
                <a:lnTo>
                  <a:pt x="1132536" y="1087383"/>
                </a:lnTo>
                <a:lnTo>
                  <a:pt x="1096366" y="1101370"/>
                </a:lnTo>
                <a:lnTo>
                  <a:pt x="1094094" y="864721"/>
                </a:lnTo>
                <a:lnTo>
                  <a:pt x="1055266" y="876441"/>
                </a:lnTo>
                <a:lnTo>
                  <a:pt x="1055059" y="819708"/>
                </a:lnTo>
                <a:lnTo>
                  <a:pt x="975504" y="850159"/>
                </a:lnTo>
                <a:lnTo>
                  <a:pt x="974966" y="909834"/>
                </a:lnTo>
                <a:lnTo>
                  <a:pt x="938037" y="926467"/>
                </a:lnTo>
                <a:lnTo>
                  <a:pt x="936898" y="1162611"/>
                </a:lnTo>
                <a:lnTo>
                  <a:pt x="900916" y="1176473"/>
                </a:lnTo>
                <a:lnTo>
                  <a:pt x="898454" y="939824"/>
                </a:lnTo>
                <a:lnTo>
                  <a:pt x="859628" y="951543"/>
                </a:lnTo>
                <a:lnTo>
                  <a:pt x="859421" y="894592"/>
                </a:lnTo>
                <a:lnTo>
                  <a:pt x="779871" y="925042"/>
                </a:lnTo>
                <a:lnTo>
                  <a:pt x="779330" y="985062"/>
                </a:lnTo>
                <a:lnTo>
                  <a:pt x="742398" y="1001695"/>
                </a:lnTo>
                <a:lnTo>
                  <a:pt x="741262" y="1237840"/>
                </a:lnTo>
                <a:lnTo>
                  <a:pt x="705280" y="1251701"/>
                </a:lnTo>
                <a:lnTo>
                  <a:pt x="702818" y="1015052"/>
                </a:lnTo>
                <a:lnTo>
                  <a:pt x="663992" y="1026772"/>
                </a:lnTo>
                <a:lnTo>
                  <a:pt x="663835" y="969456"/>
                </a:lnTo>
                <a:lnTo>
                  <a:pt x="585207" y="999553"/>
                </a:lnTo>
                <a:lnTo>
                  <a:pt x="585207" y="999552"/>
                </a:lnTo>
                <a:lnTo>
                  <a:pt x="384123" y="922654"/>
                </a:lnTo>
                <a:lnTo>
                  <a:pt x="384078" y="934087"/>
                </a:lnTo>
                <a:lnTo>
                  <a:pt x="347904" y="948074"/>
                </a:lnTo>
                <a:lnTo>
                  <a:pt x="347527" y="908658"/>
                </a:lnTo>
                <a:lnTo>
                  <a:pt x="189088" y="848068"/>
                </a:lnTo>
                <a:lnTo>
                  <a:pt x="188440" y="1009315"/>
                </a:lnTo>
                <a:lnTo>
                  <a:pt x="152268" y="1023303"/>
                </a:lnTo>
                <a:lnTo>
                  <a:pt x="150443" y="833290"/>
                </a:lnTo>
                <a:lnTo>
                  <a:pt x="0" y="775758"/>
                </a:lnTo>
                <a:lnTo>
                  <a:pt x="0" y="634811"/>
                </a:lnTo>
                <a:lnTo>
                  <a:pt x="0" y="625805"/>
                </a:lnTo>
                <a:lnTo>
                  <a:pt x="11702" y="630321"/>
                </a:lnTo>
                <a:lnTo>
                  <a:pt x="110416" y="592442"/>
                </a:lnTo>
                <a:lnTo>
                  <a:pt x="110413" y="591589"/>
                </a:lnTo>
                <a:lnTo>
                  <a:pt x="228402" y="546351"/>
                </a:lnTo>
                <a:lnTo>
                  <a:pt x="228394" y="547171"/>
                </a:lnTo>
                <a:lnTo>
                  <a:pt x="306052" y="517369"/>
                </a:lnTo>
                <a:lnTo>
                  <a:pt x="306051" y="516361"/>
                </a:lnTo>
                <a:lnTo>
                  <a:pt x="423850" y="471123"/>
                </a:lnTo>
                <a:lnTo>
                  <a:pt x="423840" y="472171"/>
                </a:lnTo>
                <a:close/>
              </a:path>
            </a:pathLst>
          </a:custGeom>
          <a:solidFill>
            <a:schemeClr val="accent1">
              <a:alpha val="40000"/>
            </a:schemeClr>
          </a:solidFill>
          <a:ln w="2694" cap="flat">
            <a:noFill/>
            <a:prstDash val="solid"/>
            <a:miter/>
          </a:ln>
        </p:spPr>
        <p:txBody>
          <a:bodyPr rtlCol="0" anchor="ctr"/>
          <a:lstStyle/>
          <a:p>
            <a:endParaRPr lang="en-US"/>
          </a:p>
        </p:txBody>
      </p:sp>
      <p:grpSp>
        <p:nvGrpSpPr>
          <p:cNvPr id="116" name="Group 115">
            <a:extLst>
              <a:ext uri="{FF2B5EF4-FFF2-40B4-BE49-F238E27FC236}">
                <a16:creationId xmlns:a16="http://schemas.microsoft.com/office/drawing/2014/main" id="{6B8C0EA2-D1F6-48A7-9EE4-840E625B9C02}"/>
              </a:ext>
            </a:extLst>
          </p:cNvPr>
          <p:cNvGrpSpPr/>
          <p:nvPr userDrawn="1"/>
        </p:nvGrpSpPr>
        <p:grpSpPr>
          <a:xfrm>
            <a:off x="548226" y="342079"/>
            <a:ext cx="5440770" cy="6257605"/>
            <a:chOff x="548226" y="342079"/>
            <a:chExt cx="5440770" cy="6257605"/>
          </a:xfrm>
          <a:solidFill>
            <a:schemeClr val="accent2"/>
          </a:solidFill>
        </p:grpSpPr>
        <p:sp>
          <p:nvSpPr>
            <p:cNvPr id="2" name="Rectangle: Rounded Corners 1">
              <a:extLst>
                <a:ext uri="{FF2B5EF4-FFF2-40B4-BE49-F238E27FC236}">
                  <a16:creationId xmlns:a16="http://schemas.microsoft.com/office/drawing/2014/main" id="{94C0989A-B0CD-467C-8FFF-0322C8779616}"/>
                </a:ext>
              </a:extLst>
            </p:cNvPr>
            <p:cNvSpPr/>
            <p:nvPr userDrawn="1"/>
          </p:nvSpPr>
          <p:spPr>
            <a:xfrm>
              <a:off x="1417713" y="1769387"/>
              <a:ext cx="3472774" cy="3472774"/>
            </a:xfrm>
            <a:prstGeom prst="roundRect">
              <a:avLst>
                <a:gd name="adj" fmla="val 518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6" name="Group 95">
              <a:extLst>
                <a:ext uri="{FF2B5EF4-FFF2-40B4-BE49-F238E27FC236}">
                  <a16:creationId xmlns:a16="http://schemas.microsoft.com/office/drawing/2014/main" id="{F32732B9-A675-4A92-B586-57210158DBB9}"/>
                </a:ext>
              </a:extLst>
            </p:cNvPr>
            <p:cNvGrpSpPr/>
            <p:nvPr userDrawn="1"/>
          </p:nvGrpSpPr>
          <p:grpSpPr>
            <a:xfrm>
              <a:off x="1266074" y="342079"/>
              <a:ext cx="3753546" cy="1535752"/>
              <a:chOff x="1373078" y="342079"/>
              <a:chExt cx="3753546" cy="1535752"/>
            </a:xfrm>
            <a:grpFill/>
          </p:grpSpPr>
          <p:sp>
            <p:nvSpPr>
              <p:cNvPr id="56" name="Freeform: Shape 55">
                <a:extLst>
                  <a:ext uri="{FF2B5EF4-FFF2-40B4-BE49-F238E27FC236}">
                    <a16:creationId xmlns:a16="http://schemas.microsoft.com/office/drawing/2014/main" id="{20BD9410-309C-4A73-BEB0-D4BD52253B38}"/>
                  </a:ext>
                </a:extLst>
              </p:cNvPr>
              <p:cNvSpPr/>
              <p:nvPr/>
            </p:nvSpPr>
            <p:spPr>
              <a:xfrm flipH="1">
                <a:off x="1945338" y="395212"/>
                <a:ext cx="546385" cy="1482619"/>
              </a:xfrm>
              <a:custGeom>
                <a:avLst/>
                <a:gdLst>
                  <a:gd name="connsiteX0" fmla="*/ 172666 w 1002965"/>
                  <a:gd name="connsiteY0" fmla="*/ 2721517 h 2721551"/>
                  <a:gd name="connsiteX1" fmla="*/ 216272 w 1002965"/>
                  <a:gd name="connsiteY1" fmla="*/ 2678572 h 2721551"/>
                  <a:gd name="connsiteX2" fmla="*/ 210986 w 1002965"/>
                  <a:gd name="connsiteY2" fmla="*/ 2373992 h 2721551"/>
                  <a:gd name="connsiteX3" fmla="*/ 201076 w 1002965"/>
                  <a:gd name="connsiteY3" fmla="*/ 2371349 h 2721551"/>
                  <a:gd name="connsiteX4" fmla="*/ 163416 w 1002965"/>
                  <a:gd name="connsiteY4" fmla="*/ 2332368 h 2721551"/>
                  <a:gd name="connsiteX5" fmla="*/ 163416 w 1002965"/>
                  <a:gd name="connsiteY5" fmla="*/ 711687 h 2721551"/>
                  <a:gd name="connsiteX6" fmla="*/ 199754 w 1002965"/>
                  <a:gd name="connsiteY6" fmla="*/ 674027 h 2721551"/>
                  <a:gd name="connsiteX7" fmla="*/ 909339 w 1002965"/>
                  <a:gd name="connsiteY7" fmla="*/ 674688 h 2721551"/>
                  <a:gd name="connsiteX8" fmla="*/ 943035 w 1002965"/>
                  <a:gd name="connsiteY8" fmla="*/ 639671 h 2721551"/>
                  <a:gd name="connsiteX9" fmla="*/ 941053 w 1002965"/>
                  <a:gd name="connsiteY9" fmla="*/ 222113 h 2721551"/>
                  <a:gd name="connsiteX10" fmla="*/ 964177 w 1002965"/>
                  <a:gd name="connsiteY10" fmla="*/ 176525 h 2721551"/>
                  <a:gd name="connsiteX11" fmla="*/ 995229 w 1002965"/>
                  <a:gd name="connsiteY11" fmla="*/ 58921 h 2721551"/>
                  <a:gd name="connsiteX12" fmla="*/ 894804 w 1002965"/>
                  <a:gd name="connsiteY12" fmla="*/ 780 h 2721551"/>
                  <a:gd name="connsiteX13" fmla="*/ 813538 w 1002965"/>
                  <a:gd name="connsiteY13" fmla="*/ 80724 h 2721551"/>
                  <a:gd name="connsiteX14" fmla="*/ 867055 w 1002965"/>
                  <a:gd name="connsiteY14" fmla="*/ 187096 h 2721551"/>
                  <a:gd name="connsiteX15" fmla="*/ 886876 w 1002965"/>
                  <a:gd name="connsiteY15" fmla="*/ 218809 h 2721551"/>
                  <a:gd name="connsiteX16" fmla="*/ 886876 w 1002965"/>
                  <a:gd name="connsiteY16" fmla="*/ 590780 h 2721551"/>
                  <a:gd name="connsiteX17" fmla="*/ 857144 w 1002965"/>
                  <a:gd name="connsiteY17" fmla="*/ 619850 h 2721551"/>
                  <a:gd name="connsiteX18" fmla="*/ 123114 w 1002965"/>
                  <a:gd name="connsiteY18" fmla="*/ 617208 h 2721551"/>
                  <a:gd name="connsiteX19" fmla="*/ 88758 w 1002965"/>
                  <a:gd name="connsiteY19" fmla="*/ 650242 h 2721551"/>
                  <a:gd name="connsiteX20" fmla="*/ 89418 w 1002965"/>
                  <a:gd name="connsiteY20" fmla="*/ 2329726 h 2721551"/>
                  <a:gd name="connsiteX21" fmla="*/ 89418 w 1002965"/>
                  <a:gd name="connsiteY21" fmla="*/ 2353511 h 2721551"/>
                  <a:gd name="connsiteX22" fmla="*/ 72240 w 1002965"/>
                  <a:gd name="connsiteY22" fmla="*/ 2370689 h 2721551"/>
                  <a:gd name="connsiteX23" fmla="*/ 5510 w 1002965"/>
                  <a:gd name="connsiteY23" fmla="*/ 2372671 h 2721551"/>
                  <a:gd name="connsiteX24" fmla="*/ 6171 w 1002965"/>
                  <a:gd name="connsiteY24" fmla="*/ 2388527 h 2721551"/>
                  <a:gd name="connsiteX25" fmla="*/ 225 w 1002965"/>
                  <a:gd name="connsiteY25" fmla="*/ 2687822 h 2721551"/>
                  <a:gd name="connsiteX26" fmla="*/ 34581 w 1002965"/>
                  <a:gd name="connsiteY26" fmla="*/ 2721517 h 2721551"/>
                  <a:gd name="connsiteX27" fmla="*/ 172666 w 1002965"/>
                  <a:gd name="connsiteY27" fmla="*/ 2721517 h 2721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02965" h="2721551">
                    <a:moveTo>
                      <a:pt x="172666" y="2721517"/>
                    </a:moveTo>
                    <a:cubicBezTo>
                      <a:pt x="215611" y="2721517"/>
                      <a:pt x="215611" y="2720856"/>
                      <a:pt x="216272" y="2678572"/>
                    </a:cubicBezTo>
                    <a:cubicBezTo>
                      <a:pt x="217593" y="2576825"/>
                      <a:pt x="205040" y="2475739"/>
                      <a:pt x="210986" y="2373992"/>
                    </a:cubicBezTo>
                    <a:cubicBezTo>
                      <a:pt x="207683" y="2373331"/>
                      <a:pt x="204379" y="2371349"/>
                      <a:pt x="201076" y="2371349"/>
                    </a:cubicBezTo>
                    <a:cubicBezTo>
                      <a:pt x="163416" y="2368707"/>
                      <a:pt x="163416" y="2369367"/>
                      <a:pt x="163416" y="2332368"/>
                    </a:cubicBezTo>
                    <a:cubicBezTo>
                      <a:pt x="163416" y="1791921"/>
                      <a:pt x="163416" y="1252134"/>
                      <a:pt x="163416" y="711687"/>
                    </a:cubicBezTo>
                    <a:cubicBezTo>
                      <a:pt x="163416" y="669402"/>
                      <a:pt x="157470" y="674027"/>
                      <a:pt x="199754" y="674027"/>
                    </a:cubicBezTo>
                    <a:cubicBezTo>
                      <a:pt x="436282" y="674027"/>
                      <a:pt x="672811" y="674688"/>
                      <a:pt x="909339" y="674688"/>
                    </a:cubicBezTo>
                    <a:cubicBezTo>
                      <a:pt x="943695" y="674688"/>
                      <a:pt x="943695" y="674688"/>
                      <a:pt x="943035" y="639671"/>
                    </a:cubicBezTo>
                    <a:cubicBezTo>
                      <a:pt x="942374" y="500265"/>
                      <a:pt x="942374" y="360858"/>
                      <a:pt x="941053" y="222113"/>
                    </a:cubicBezTo>
                    <a:cubicBezTo>
                      <a:pt x="941053" y="201631"/>
                      <a:pt x="945017" y="188417"/>
                      <a:pt x="964177" y="176525"/>
                    </a:cubicBezTo>
                    <a:cubicBezTo>
                      <a:pt x="1000515" y="153401"/>
                      <a:pt x="1012407" y="102527"/>
                      <a:pt x="995229" y="58921"/>
                    </a:cubicBezTo>
                    <a:cubicBezTo>
                      <a:pt x="979373" y="17298"/>
                      <a:pt x="941713" y="-4505"/>
                      <a:pt x="894804" y="780"/>
                    </a:cubicBezTo>
                    <a:cubicBezTo>
                      <a:pt x="851859" y="5405"/>
                      <a:pt x="822128" y="34476"/>
                      <a:pt x="813538" y="80724"/>
                    </a:cubicBezTo>
                    <a:cubicBezTo>
                      <a:pt x="805610" y="125651"/>
                      <a:pt x="826752" y="169918"/>
                      <a:pt x="867055" y="187096"/>
                    </a:cubicBezTo>
                    <a:cubicBezTo>
                      <a:pt x="883572" y="193703"/>
                      <a:pt x="886876" y="202292"/>
                      <a:pt x="886876" y="218809"/>
                    </a:cubicBezTo>
                    <a:cubicBezTo>
                      <a:pt x="886215" y="343020"/>
                      <a:pt x="885554" y="467230"/>
                      <a:pt x="886876" y="590780"/>
                    </a:cubicBezTo>
                    <a:cubicBezTo>
                      <a:pt x="886876" y="615226"/>
                      <a:pt x="880269" y="620511"/>
                      <a:pt x="857144" y="619850"/>
                    </a:cubicBezTo>
                    <a:cubicBezTo>
                      <a:pt x="612688" y="618529"/>
                      <a:pt x="368231" y="619190"/>
                      <a:pt x="123114" y="617208"/>
                    </a:cubicBezTo>
                    <a:cubicBezTo>
                      <a:pt x="97347" y="617208"/>
                      <a:pt x="88758" y="621832"/>
                      <a:pt x="88758" y="650242"/>
                    </a:cubicBezTo>
                    <a:cubicBezTo>
                      <a:pt x="90079" y="1209850"/>
                      <a:pt x="89418" y="1770118"/>
                      <a:pt x="89418" y="2329726"/>
                    </a:cubicBezTo>
                    <a:cubicBezTo>
                      <a:pt x="89418" y="2337654"/>
                      <a:pt x="88758" y="2345582"/>
                      <a:pt x="89418" y="2353511"/>
                    </a:cubicBezTo>
                    <a:cubicBezTo>
                      <a:pt x="90079" y="2366064"/>
                      <a:pt x="85454" y="2370689"/>
                      <a:pt x="72240" y="2370689"/>
                    </a:cubicBezTo>
                    <a:cubicBezTo>
                      <a:pt x="49777" y="2370689"/>
                      <a:pt x="27974" y="2367385"/>
                      <a:pt x="5510" y="2372671"/>
                    </a:cubicBezTo>
                    <a:cubicBezTo>
                      <a:pt x="5510" y="2377956"/>
                      <a:pt x="6171" y="2383242"/>
                      <a:pt x="6171" y="2388527"/>
                    </a:cubicBezTo>
                    <a:cubicBezTo>
                      <a:pt x="10135" y="2488292"/>
                      <a:pt x="-1757" y="2588057"/>
                      <a:pt x="225" y="2687822"/>
                    </a:cubicBezTo>
                    <a:cubicBezTo>
                      <a:pt x="885" y="2713589"/>
                      <a:pt x="8814" y="2722178"/>
                      <a:pt x="34581" y="2721517"/>
                    </a:cubicBezTo>
                    <a:cubicBezTo>
                      <a:pt x="81490" y="2720195"/>
                      <a:pt x="127078" y="2721517"/>
                      <a:pt x="172666" y="2721517"/>
                    </a:cubicBezTo>
                    <a:close/>
                  </a:path>
                </a:pathLst>
              </a:custGeom>
              <a:grpFill/>
              <a:ln w="6599"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D03E240-F54F-4508-9919-35CBB644B65F}"/>
                  </a:ext>
                </a:extLst>
              </p:cNvPr>
              <p:cNvSpPr/>
              <p:nvPr/>
            </p:nvSpPr>
            <p:spPr>
              <a:xfrm flipH="1">
                <a:off x="2788787" y="342079"/>
                <a:ext cx="130800" cy="1535752"/>
              </a:xfrm>
              <a:custGeom>
                <a:avLst/>
                <a:gdLst>
                  <a:gd name="connsiteX0" fmla="*/ 208346 w 240102"/>
                  <a:gd name="connsiteY0" fmla="*/ 2818424 h 2819084"/>
                  <a:gd name="connsiteX1" fmla="*/ 240059 w 240102"/>
                  <a:gd name="connsiteY1" fmla="*/ 2785390 h 2819084"/>
                  <a:gd name="connsiteX2" fmla="*/ 240059 w 240102"/>
                  <a:gd name="connsiteY2" fmla="*/ 2641358 h 2819084"/>
                  <a:gd name="connsiteX3" fmla="*/ 240059 w 240102"/>
                  <a:gd name="connsiteY3" fmla="*/ 2518470 h 2819084"/>
                  <a:gd name="connsiteX4" fmla="*/ 189846 w 240102"/>
                  <a:gd name="connsiteY4" fmla="*/ 2468917 h 2819084"/>
                  <a:gd name="connsiteX5" fmla="*/ 156151 w 240102"/>
                  <a:gd name="connsiteY5" fmla="*/ 2435222 h 2819084"/>
                  <a:gd name="connsiteX6" fmla="*/ 156812 w 240102"/>
                  <a:gd name="connsiteY6" fmla="*/ 215291 h 2819084"/>
                  <a:gd name="connsiteX7" fmla="*/ 173990 w 240102"/>
                  <a:gd name="connsiteY7" fmla="*/ 153186 h 2819084"/>
                  <a:gd name="connsiteX8" fmla="*/ 141616 w 240102"/>
                  <a:gd name="connsiteY8" fmla="*/ 11137 h 2819084"/>
                  <a:gd name="connsiteX9" fmla="*/ 8816 w 240102"/>
                  <a:gd name="connsiteY9" fmla="*/ 56725 h 2819084"/>
                  <a:gd name="connsiteX10" fmla="*/ 68940 w 240102"/>
                  <a:gd name="connsiteY10" fmla="*/ 192167 h 2819084"/>
                  <a:gd name="connsiteX11" fmla="*/ 84135 w 240102"/>
                  <a:gd name="connsiteY11" fmla="*/ 222559 h 2819084"/>
                  <a:gd name="connsiteX12" fmla="*/ 84796 w 240102"/>
                  <a:gd name="connsiteY12" fmla="*/ 2437204 h 2819084"/>
                  <a:gd name="connsiteX13" fmla="*/ 53743 w 240102"/>
                  <a:gd name="connsiteY13" fmla="*/ 2467596 h 2819084"/>
                  <a:gd name="connsiteX14" fmla="*/ 29958 w 240102"/>
                  <a:gd name="connsiteY14" fmla="*/ 2491381 h 2819084"/>
                  <a:gd name="connsiteX15" fmla="*/ 30619 w 240102"/>
                  <a:gd name="connsiteY15" fmla="*/ 2641358 h 2819084"/>
                  <a:gd name="connsiteX16" fmla="*/ 30619 w 240102"/>
                  <a:gd name="connsiteY16" fmla="*/ 2788032 h 2819084"/>
                  <a:gd name="connsiteX17" fmla="*/ 61672 w 240102"/>
                  <a:gd name="connsiteY17" fmla="*/ 2819085 h 2819084"/>
                  <a:gd name="connsiteX18" fmla="*/ 208346 w 240102"/>
                  <a:gd name="connsiteY18" fmla="*/ 2818424 h 2819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0102" h="2819084">
                    <a:moveTo>
                      <a:pt x="208346" y="2818424"/>
                    </a:moveTo>
                    <a:cubicBezTo>
                      <a:pt x="234113" y="2819085"/>
                      <a:pt x="240720" y="2808514"/>
                      <a:pt x="240059" y="2785390"/>
                    </a:cubicBezTo>
                    <a:cubicBezTo>
                      <a:pt x="238737" y="2737159"/>
                      <a:pt x="240059" y="2689589"/>
                      <a:pt x="240059" y="2641358"/>
                    </a:cubicBezTo>
                    <a:cubicBezTo>
                      <a:pt x="240059" y="2600395"/>
                      <a:pt x="240059" y="2559432"/>
                      <a:pt x="240059" y="2518470"/>
                    </a:cubicBezTo>
                    <a:cubicBezTo>
                      <a:pt x="240059" y="2468257"/>
                      <a:pt x="240059" y="2466275"/>
                      <a:pt x="189846" y="2468917"/>
                    </a:cubicBezTo>
                    <a:cubicBezTo>
                      <a:pt x="162758" y="2470239"/>
                      <a:pt x="156151" y="2462971"/>
                      <a:pt x="156151" y="2435222"/>
                    </a:cubicBezTo>
                    <a:cubicBezTo>
                      <a:pt x="156812" y="1695245"/>
                      <a:pt x="156812" y="955268"/>
                      <a:pt x="156812" y="215291"/>
                    </a:cubicBezTo>
                    <a:cubicBezTo>
                      <a:pt x="156812" y="192828"/>
                      <a:pt x="159454" y="173668"/>
                      <a:pt x="173990" y="153186"/>
                    </a:cubicBezTo>
                    <a:cubicBezTo>
                      <a:pt x="207685" y="106277"/>
                      <a:pt x="189185" y="35583"/>
                      <a:pt x="141616" y="11137"/>
                    </a:cubicBezTo>
                    <a:cubicBezTo>
                      <a:pt x="90742" y="-14630"/>
                      <a:pt x="29958" y="5851"/>
                      <a:pt x="8816" y="56725"/>
                    </a:cubicBezTo>
                    <a:cubicBezTo>
                      <a:pt x="-14969" y="113544"/>
                      <a:pt x="10798" y="174989"/>
                      <a:pt x="68940" y="192167"/>
                    </a:cubicBezTo>
                    <a:cubicBezTo>
                      <a:pt x="89421" y="198113"/>
                      <a:pt x="84135" y="210666"/>
                      <a:pt x="84135" y="222559"/>
                    </a:cubicBezTo>
                    <a:cubicBezTo>
                      <a:pt x="84135" y="960554"/>
                      <a:pt x="84135" y="1698549"/>
                      <a:pt x="84796" y="2437204"/>
                    </a:cubicBezTo>
                    <a:cubicBezTo>
                      <a:pt x="84796" y="2461650"/>
                      <a:pt x="78189" y="2471560"/>
                      <a:pt x="53743" y="2467596"/>
                    </a:cubicBezTo>
                    <a:cubicBezTo>
                      <a:pt x="35244" y="2464953"/>
                      <a:pt x="29298" y="2472221"/>
                      <a:pt x="29958" y="2491381"/>
                    </a:cubicBezTo>
                    <a:cubicBezTo>
                      <a:pt x="31280" y="2541594"/>
                      <a:pt x="30619" y="2591146"/>
                      <a:pt x="30619" y="2641358"/>
                    </a:cubicBezTo>
                    <a:cubicBezTo>
                      <a:pt x="30619" y="2690250"/>
                      <a:pt x="31940" y="2739141"/>
                      <a:pt x="30619" y="2788032"/>
                    </a:cubicBezTo>
                    <a:cubicBezTo>
                      <a:pt x="29958" y="2811817"/>
                      <a:pt x="39208" y="2819085"/>
                      <a:pt x="61672" y="2819085"/>
                    </a:cubicBezTo>
                    <a:cubicBezTo>
                      <a:pt x="110563" y="2817103"/>
                      <a:pt x="159454" y="2817103"/>
                      <a:pt x="208346" y="2818424"/>
                    </a:cubicBezTo>
                    <a:close/>
                  </a:path>
                </a:pathLst>
              </a:custGeom>
              <a:grpFill/>
              <a:ln w="6599"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4BCF587F-187E-4163-89C2-718ECF77FD3C}"/>
                  </a:ext>
                </a:extLst>
              </p:cNvPr>
              <p:cNvSpPr/>
              <p:nvPr/>
            </p:nvSpPr>
            <p:spPr>
              <a:xfrm flipH="1">
                <a:off x="1373078" y="1091819"/>
                <a:ext cx="733965" cy="786012"/>
              </a:xfrm>
              <a:custGeom>
                <a:avLst/>
                <a:gdLst>
                  <a:gd name="connsiteX0" fmla="*/ 136802 w 1347294"/>
                  <a:gd name="connsiteY0" fmla="*/ 78466 h 1442833"/>
                  <a:gd name="connsiteX1" fmla="*/ 138123 w 1347294"/>
                  <a:gd name="connsiteY1" fmla="*/ 512542 h 1442833"/>
                  <a:gd name="connsiteX2" fmla="*/ 138784 w 1347294"/>
                  <a:gd name="connsiteY2" fmla="*/ 1066864 h 1442833"/>
                  <a:gd name="connsiteX3" fmla="*/ 113677 w 1347294"/>
                  <a:gd name="connsiteY3" fmla="*/ 1092631 h 1442833"/>
                  <a:gd name="connsiteX4" fmla="*/ 25145 w 1347294"/>
                  <a:gd name="connsiteY4" fmla="*/ 1091970 h 1442833"/>
                  <a:gd name="connsiteX5" fmla="*/ 38 w 1347294"/>
                  <a:gd name="connsiteY5" fmla="*/ 1115094 h 1442833"/>
                  <a:gd name="connsiteX6" fmla="*/ 699 w 1347294"/>
                  <a:gd name="connsiteY6" fmla="*/ 1265072 h 1442833"/>
                  <a:gd name="connsiteX7" fmla="*/ 699 w 1347294"/>
                  <a:gd name="connsiteY7" fmla="*/ 1414389 h 1442833"/>
                  <a:gd name="connsiteX8" fmla="*/ 29109 w 1347294"/>
                  <a:gd name="connsiteY8" fmla="*/ 1442799 h 1442833"/>
                  <a:gd name="connsiteX9" fmla="*/ 181068 w 1347294"/>
                  <a:gd name="connsiteY9" fmla="*/ 1442799 h 1442833"/>
                  <a:gd name="connsiteX10" fmla="*/ 210139 w 1347294"/>
                  <a:gd name="connsiteY10" fmla="*/ 1412407 h 1442833"/>
                  <a:gd name="connsiteX11" fmla="*/ 210139 w 1347294"/>
                  <a:gd name="connsiteY11" fmla="*/ 1265733 h 1442833"/>
                  <a:gd name="connsiteX12" fmla="*/ 209478 w 1347294"/>
                  <a:gd name="connsiteY12" fmla="*/ 1113112 h 1442833"/>
                  <a:gd name="connsiteX13" fmla="*/ 205514 w 1347294"/>
                  <a:gd name="connsiteY13" fmla="*/ 1093952 h 1442833"/>
                  <a:gd name="connsiteX14" fmla="*/ 191639 w 1347294"/>
                  <a:gd name="connsiteY14" fmla="*/ 1064221 h 1442833"/>
                  <a:gd name="connsiteX15" fmla="*/ 190979 w 1347294"/>
                  <a:gd name="connsiteY15" fmla="*/ 148500 h 1442833"/>
                  <a:gd name="connsiteX16" fmla="*/ 220049 w 1347294"/>
                  <a:gd name="connsiteY16" fmla="*/ 118768 h 1442833"/>
                  <a:gd name="connsiteX17" fmla="*/ 1133128 w 1347294"/>
                  <a:gd name="connsiteY17" fmla="*/ 118768 h 1442833"/>
                  <a:gd name="connsiteX18" fmla="*/ 1166162 w 1347294"/>
                  <a:gd name="connsiteY18" fmla="*/ 139911 h 1442833"/>
                  <a:gd name="connsiteX19" fmla="*/ 1267909 w 1347294"/>
                  <a:gd name="connsiteY19" fmla="*/ 194748 h 1442833"/>
                  <a:gd name="connsiteX20" fmla="*/ 1345211 w 1347294"/>
                  <a:gd name="connsiteY20" fmla="*/ 120090 h 1442833"/>
                  <a:gd name="connsiteX21" fmla="*/ 1299623 w 1347294"/>
                  <a:gd name="connsiteY21" fmla="*/ 11736 h 1442833"/>
                  <a:gd name="connsiteX22" fmla="*/ 1185983 w 1347294"/>
                  <a:gd name="connsiteY22" fmla="*/ 27593 h 1442833"/>
                  <a:gd name="connsiteX23" fmla="*/ 1142378 w 1347294"/>
                  <a:gd name="connsiteY23" fmla="*/ 45431 h 1442833"/>
                  <a:gd name="connsiteX24" fmla="*/ 170497 w 1347294"/>
                  <a:gd name="connsiteY24" fmla="*/ 44110 h 1442833"/>
                  <a:gd name="connsiteX25" fmla="*/ 136802 w 1347294"/>
                  <a:gd name="connsiteY25" fmla="*/ 78466 h 14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47294" h="1442833">
                    <a:moveTo>
                      <a:pt x="136802" y="78466"/>
                    </a:moveTo>
                    <a:cubicBezTo>
                      <a:pt x="138784" y="223158"/>
                      <a:pt x="138123" y="367850"/>
                      <a:pt x="138123" y="512542"/>
                    </a:cubicBezTo>
                    <a:cubicBezTo>
                      <a:pt x="138123" y="697536"/>
                      <a:pt x="138123" y="881870"/>
                      <a:pt x="138784" y="1066864"/>
                    </a:cubicBezTo>
                    <a:cubicBezTo>
                      <a:pt x="138784" y="1086024"/>
                      <a:pt x="134820" y="1093952"/>
                      <a:pt x="113677" y="1092631"/>
                    </a:cubicBezTo>
                    <a:cubicBezTo>
                      <a:pt x="84607" y="1090649"/>
                      <a:pt x="54876" y="1093292"/>
                      <a:pt x="25145" y="1091970"/>
                    </a:cubicBezTo>
                    <a:cubicBezTo>
                      <a:pt x="7306" y="1091309"/>
                      <a:pt x="-623" y="1095274"/>
                      <a:pt x="38" y="1115094"/>
                    </a:cubicBezTo>
                    <a:cubicBezTo>
                      <a:pt x="1359" y="1165307"/>
                      <a:pt x="699" y="1214859"/>
                      <a:pt x="699" y="1265072"/>
                    </a:cubicBezTo>
                    <a:cubicBezTo>
                      <a:pt x="699" y="1314624"/>
                      <a:pt x="1359" y="1364837"/>
                      <a:pt x="699" y="1414389"/>
                    </a:cubicBezTo>
                    <a:cubicBezTo>
                      <a:pt x="699" y="1434870"/>
                      <a:pt x="7966" y="1443459"/>
                      <a:pt x="29109" y="1442799"/>
                    </a:cubicBezTo>
                    <a:cubicBezTo>
                      <a:pt x="79982" y="1442138"/>
                      <a:pt x="130856" y="1442138"/>
                      <a:pt x="181068" y="1442799"/>
                    </a:cubicBezTo>
                    <a:cubicBezTo>
                      <a:pt x="203532" y="1443459"/>
                      <a:pt x="210799" y="1434210"/>
                      <a:pt x="210139" y="1412407"/>
                    </a:cubicBezTo>
                    <a:cubicBezTo>
                      <a:pt x="209478" y="1363515"/>
                      <a:pt x="210139" y="1314624"/>
                      <a:pt x="210139" y="1265733"/>
                    </a:cubicBezTo>
                    <a:cubicBezTo>
                      <a:pt x="210139" y="1214859"/>
                      <a:pt x="210139" y="1163986"/>
                      <a:pt x="209478" y="1113112"/>
                    </a:cubicBezTo>
                    <a:cubicBezTo>
                      <a:pt x="209478" y="1106506"/>
                      <a:pt x="213442" y="1095274"/>
                      <a:pt x="205514" y="1093952"/>
                    </a:cubicBezTo>
                    <a:cubicBezTo>
                      <a:pt x="186354" y="1089327"/>
                      <a:pt x="191639" y="1075453"/>
                      <a:pt x="191639" y="1064221"/>
                    </a:cubicBezTo>
                    <a:cubicBezTo>
                      <a:pt x="191639" y="758981"/>
                      <a:pt x="191639" y="453740"/>
                      <a:pt x="190979" y="148500"/>
                    </a:cubicBezTo>
                    <a:cubicBezTo>
                      <a:pt x="190979" y="125375"/>
                      <a:pt x="195604" y="118768"/>
                      <a:pt x="220049" y="118768"/>
                    </a:cubicBezTo>
                    <a:cubicBezTo>
                      <a:pt x="524629" y="119429"/>
                      <a:pt x="829209" y="119429"/>
                      <a:pt x="1133128" y="118768"/>
                    </a:cubicBezTo>
                    <a:cubicBezTo>
                      <a:pt x="1150306" y="118768"/>
                      <a:pt x="1159555" y="122072"/>
                      <a:pt x="1166162" y="139911"/>
                    </a:cubicBezTo>
                    <a:cubicBezTo>
                      <a:pt x="1182019" y="182195"/>
                      <a:pt x="1219679" y="200694"/>
                      <a:pt x="1267909" y="194748"/>
                    </a:cubicBezTo>
                    <a:cubicBezTo>
                      <a:pt x="1306890" y="190123"/>
                      <a:pt x="1337282" y="161053"/>
                      <a:pt x="1345211" y="120090"/>
                    </a:cubicBezTo>
                    <a:cubicBezTo>
                      <a:pt x="1353799" y="74502"/>
                      <a:pt x="1335300" y="31557"/>
                      <a:pt x="1299623" y="11736"/>
                    </a:cubicBezTo>
                    <a:cubicBezTo>
                      <a:pt x="1262624" y="-8085"/>
                      <a:pt x="1212411" y="-2799"/>
                      <a:pt x="1185983" y="27593"/>
                    </a:cubicBezTo>
                    <a:cubicBezTo>
                      <a:pt x="1173430" y="42128"/>
                      <a:pt x="1160216" y="45431"/>
                      <a:pt x="1142378" y="45431"/>
                    </a:cubicBezTo>
                    <a:cubicBezTo>
                      <a:pt x="818638" y="44771"/>
                      <a:pt x="494237" y="45431"/>
                      <a:pt x="170497" y="44110"/>
                    </a:cubicBezTo>
                    <a:cubicBezTo>
                      <a:pt x="146052" y="46092"/>
                      <a:pt x="136141" y="49396"/>
                      <a:pt x="136802" y="78466"/>
                    </a:cubicBezTo>
                    <a:close/>
                  </a:path>
                </a:pathLst>
              </a:custGeom>
              <a:grpFill/>
              <a:ln w="6599"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6C8E0D8C-4969-48C1-AF8C-64C51835A08D}"/>
                  </a:ext>
                </a:extLst>
              </p:cNvPr>
              <p:cNvSpPr/>
              <p:nvPr/>
            </p:nvSpPr>
            <p:spPr>
              <a:xfrm flipH="1">
                <a:off x="3557029" y="726738"/>
                <a:ext cx="453728" cy="1151093"/>
              </a:xfrm>
              <a:custGeom>
                <a:avLst/>
                <a:gdLst>
                  <a:gd name="connsiteX0" fmla="*/ 67744 w 832880"/>
                  <a:gd name="connsiteY0" fmla="*/ 190334 h 2112990"/>
                  <a:gd name="connsiteX1" fmla="*/ 85582 w 832880"/>
                  <a:gd name="connsiteY1" fmla="*/ 219405 h 2112990"/>
                  <a:gd name="connsiteX2" fmla="*/ 84922 w 832880"/>
                  <a:gd name="connsiteY2" fmla="*/ 1012237 h 2112990"/>
                  <a:gd name="connsiteX3" fmla="*/ 115974 w 832880"/>
                  <a:gd name="connsiteY3" fmla="*/ 1042629 h 2112990"/>
                  <a:gd name="connsiteX4" fmla="*/ 651797 w 832880"/>
                  <a:gd name="connsiteY4" fmla="*/ 1041308 h 2112990"/>
                  <a:gd name="connsiteX5" fmla="*/ 683510 w 832880"/>
                  <a:gd name="connsiteY5" fmla="*/ 1074343 h 2112990"/>
                  <a:gd name="connsiteX6" fmla="*/ 682849 w 832880"/>
                  <a:gd name="connsiteY6" fmla="*/ 1711912 h 2112990"/>
                  <a:gd name="connsiteX7" fmla="*/ 634619 w 832880"/>
                  <a:gd name="connsiteY7" fmla="*/ 1762125 h 2112990"/>
                  <a:gd name="connsiteX8" fmla="*/ 626691 w 832880"/>
                  <a:gd name="connsiteY8" fmla="*/ 1764107 h 2112990"/>
                  <a:gd name="connsiteX9" fmla="*/ 627351 w 832880"/>
                  <a:gd name="connsiteY9" fmla="*/ 1799124 h 2112990"/>
                  <a:gd name="connsiteX10" fmla="*/ 622066 w 832880"/>
                  <a:gd name="connsiteY10" fmla="*/ 2081900 h 2112990"/>
                  <a:gd name="connsiteX11" fmla="*/ 653118 w 832880"/>
                  <a:gd name="connsiteY11" fmla="*/ 2112953 h 2112990"/>
                  <a:gd name="connsiteX12" fmla="*/ 805739 w 832880"/>
                  <a:gd name="connsiteY12" fmla="*/ 2112953 h 2112990"/>
                  <a:gd name="connsiteX13" fmla="*/ 832827 w 832880"/>
                  <a:gd name="connsiteY13" fmla="*/ 2083222 h 2112990"/>
                  <a:gd name="connsiteX14" fmla="*/ 830845 w 832880"/>
                  <a:gd name="connsiteY14" fmla="*/ 1765428 h 2112990"/>
                  <a:gd name="connsiteX15" fmla="*/ 770061 w 832880"/>
                  <a:gd name="connsiteY15" fmla="*/ 1762785 h 2112990"/>
                  <a:gd name="connsiteX16" fmla="*/ 737026 w 832880"/>
                  <a:gd name="connsiteY16" fmla="*/ 1731072 h 2112990"/>
                  <a:gd name="connsiteX17" fmla="*/ 738348 w 832880"/>
                  <a:gd name="connsiteY17" fmla="*/ 1016202 h 2112990"/>
                  <a:gd name="connsiteX18" fmla="*/ 709938 w 832880"/>
                  <a:gd name="connsiteY18" fmla="*/ 988452 h 2112990"/>
                  <a:gd name="connsiteX19" fmla="*/ 187990 w 832880"/>
                  <a:gd name="connsiteY19" fmla="*/ 989774 h 2112990"/>
                  <a:gd name="connsiteX20" fmla="*/ 157598 w 832880"/>
                  <a:gd name="connsiteY20" fmla="*/ 958721 h 2112990"/>
                  <a:gd name="connsiteX21" fmla="*/ 158259 w 832880"/>
                  <a:gd name="connsiteY21" fmla="*/ 214119 h 2112990"/>
                  <a:gd name="connsiteX22" fmla="*/ 174776 w 832880"/>
                  <a:gd name="connsiteY22" fmla="*/ 152014 h 2112990"/>
                  <a:gd name="connsiteX23" fmla="*/ 140420 w 832880"/>
                  <a:gd name="connsiteY23" fmla="*/ 10626 h 2112990"/>
                  <a:gd name="connsiteX24" fmla="*/ 9603 w 832880"/>
                  <a:gd name="connsiteY24" fmla="*/ 55553 h 2112990"/>
                  <a:gd name="connsiteX25" fmla="*/ 67744 w 832880"/>
                  <a:gd name="connsiteY25" fmla="*/ 190334 h 211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2880" h="2112990">
                    <a:moveTo>
                      <a:pt x="67744" y="190334"/>
                    </a:moveTo>
                    <a:cubicBezTo>
                      <a:pt x="86243" y="195620"/>
                      <a:pt x="85582" y="206191"/>
                      <a:pt x="85582" y="219405"/>
                    </a:cubicBezTo>
                    <a:cubicBezTo>
                      <a:pt x="85582" y="483682"/>
                      <a:pt x="85582" y="747960"/>
                      <a:pt x="84922" y="1012237"/>
                    </a:cubicBezTo>
                    <a:cubicBezTo>
                      <a:pt x="84922" y="1037344"/>
                      <a:pt x="92189" y="1042629"/>
                      <a:pt x="115974" y="1042629"/>
                    </a:cubicBezTo>
                    <a:cubicBezTo>
                      <a:pt x="294362" y="1041969"/>
                      <a:pt x="472749" y="1042629"/>
                      <a:pt x="651797" y="1041308"/>
                    </a:cubicBezTo>
                    <a:cubicBezTo>
                      <a:pt x="678885" y="1041308"/>
                      <a:pt x="683510" y="1049236"/>
                      <a:pt x="683510" y="1074343"/>
                    </a:cubicBezTo>
                    <a:cubicBezTo>
                      <a:pt x="682849" y="1287086"/>
                      <a:pt x="682849" y="1499168"/>
                      <a:pt x="682849" y="1711912"/>
                    </a:cubicBezTo>
                    <a:cubicBezTo>
                      <a:pt x="682849" y="1759482"/>
                      <a:pt x="682849" y="1759482"/>
                      <a:pt x="634619" y="1762125"/>
                    </a:cubicBezTo>
                    <a:cubicBezTo>
                      <a:pt x="631976" y="1762125"/>
                      <a:pt x="629333" y="1763446"/>
                      <a:pt x="626691" y="1764107"/>
                    </a:cubicBezTo>
                    <a:cubicBezTo>
                      <a:pt x="626691" y="1775999"/>
                      <a:pt x="627351" y="1787231"/>
                      <a:pt x="627351" y="1799124"/>
                    </a:cubicBezTo>
                    <a:cubicBezTo>
                      <a:pt x="625369" y="1893603"/>
                      <a:pt x="624048" y="1988082"/>
                      <a:pt x="622066" y="2081900"/>
                    </a:cubicBezTo>
                    <a:cubicBezTo>
                      <a:pt x="621405" y="2105025"/>
                      <a:pt x="629333" y="2113614"/>
                      <a:pt x="653118" y="2112953"/>
                    </a:cubicBezTo>
                    <a:cubicBezTo>
                      <a:pt x="703992" y="2111632"/>
                      <a:pt x="754865" y="2111632"/>
                      <a:pt x="805739" y="2112953"/>
                    </a:cubicBezTo>
                    <a:cubicBezTo>
                      <a:pt x="828202" y="2113614"/>
                      <a:pt x="833488" y="2105685"/>
                      <a:pt x="832827" y="2083222"/>
                    </a:cubicBezTo>
                    <a:cubicBezTo>
                      <a:pt x="830845" y="1977511"/>
                      <a:pt x="831506" y="1871139"/>
                      <a:pt x="830845" y="1765428"/>
                    </a:cubicBezTo>
                    <a:cubicBezTo>
                      <a:pt x="811024" y="1758821"/>
                      <a:pt x="789882" y="1761464"/>
                      <a:pt x="770061" y="1762785"/>
                    </a:cubicBezTo>
                    <a:cubicBezTo>
                      <a:pt x="744955" y="1764767"/>
                      <a:pt x="737026" y="1757500"/>
                      <a:pt x="737026" y="1731072"/>
                    </a:cubicBezTo>
                    <a:cubicBezTo>
                      <a:pt x="738348" y="1492562"/>
                      <a:pt x="737687" y="1254712"/>
                      <a:pt x="738348" y="1016202"/>
                    </a:cubicBezTo>
                    <a:cubicBezTo>
                      <a:pt x="738348" y="993738"/>
                      <a:pt x="731741" y="987792"/>
                      <a:pt x="709938" y="988452"/>
                    </a:cubicBezTo>
                    <a:cubicBezTo>
                      <a:pt x="536175" y="989113"/>
                      <a:pt x="361752" y="988452"/>
                      <a:pt x="187990" y="989774"/>
                    </a:cubicBezTo>
                    <a:cubicBezTo>
                      <a:pt x="162883" y="989774"/>
                      <a:pt x="156937" y="982506"/>
                      <a:pt x="157598" y="958721"/>
                    </a:cubicBezTo>
                    <a:cubicBezTo>
                      <a:pt x="158259" y="710300"/>
                      <a:pt x="158259" y="462540"/>
                      <a:pt x="158259" y="214119"/>
                    </a:cubicBezTo>
                    <a:cubicBezTo>
                      <a:pt x="158259" y="191656"/>
                      <a:pt x="160901" y="172496"/>
                      <a:pt x="174776" y="152014"/>
                    </a:cubicBezTo>
                    <a:cubicBezTo>
                      <a:pt x="207150" y="104444"/>
                      <a:pt x="188651" y="34411"/>
                      <a:pt x="140420" y="10626"/>
                    </a:cubicBezTo>
                    <a:cubicBezTo>
                      <a:pt x="90207" y="-14481"/>
                      <a:pt x="30084" y="6662"/>
                      <a:pt x="9603" y="55553"/>
                    </a:cubicBezTo>
                    <a:cubicBezTo>
                      <a:pt x="-15504" y="111051"/>
                      <a:pt x="10263" y="173156"/>
                      <a:pt x="67744" y="190334"/>
                    </a:cubicBezTo>
                    <a:close/>
                  </a:path>
                </a:pathLst>
              </a:custGeom>
              <a:grpFill/>
              <a:ln w="6599"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D6A9F20E-06D2-4CF8-8829-660897F0E83A}"/>
                  </a:ext>
                </a:extLst>
              </p:cNvPr>
              <p:cNvSpPr/>
              <p:nvPr/>
            </p:nvSpPr>
            <p:spPr>
              <a:xfrm flipH="1">
                <a:off x="3167873" y="933829"/>
                <a:ext cx="121315" cy="944002"/>
              </a:xfrm>
              <a:custGeom>
                <a:avLst/>
                <a:gdLst>
                  <a:gd name="connsiteX0" fmla="*/ 85722 w 222690"/>
                  <a:gd name="connsiteY0" fmla="*/ 193430 h 1732846"/>
                  <a:gd name="connsiteX1" fmla="*/ 104882 w 222690"/>
                  <a:gd name="connsiteY1" fmla="*/ 219858 h 1732846"/>
                  <a:gd name="connsiteX2" fmla="*/ 104882 w 222690"/>
                  <a:gd name="connsiteY2" fmla="*/ 860070 h 1732846"/>
                  <a:gd name="connsiteX3" fmla="*/ 105543 w 222690"/>
                  <a:gd name="connsiteY3" fmla="*/ 1355591 h 1732846"/>
                  <a:gd name="connsiteX4" fmla="*/ 80437 w 222690"/>
                  <a:gd name="connsiteY4" fmla="*/ 1382018 h 1732846"/>
                  <a:gd name="connsiteX5" fmla="*/ 13706 w 222690"/>
                  <a:gd name="connsiteY5" fmla="*/ 1384000 h 1732846"/>
                  <a:gd name="connsiteX6" fmla="*/ 14367 w 222690"/>
                  <a:gd name="connsiteY6" fmla="*/ 1416374 h 1732846"/>
                  <a:gd name="connsiteX7" fmla="*/ 8421 w 222690"/>
                  <a:gd name="connsiteY7" fmla="*/ 1685937 h 1732846"/>
                  <a:gd name="connsiteX8" fmla="*/ 56652 w 222690"/>
                  <a:gd name="connsiteY8" fmla="*/ 1732847 h 1732846"/>
                  <a:gd name="connsiteX9" fmla="*/ 174255 w 222690"/>
                  <a:gd name="connsiteY9" fmla="*/ 1732847 h 1732846"/>
                  <a:gd name="connsiteX10" fmla="*/ 222486 w 222690"/>
                  <a:gd name="connsiteY10" fmla="*/ 1683295 h 1732846"/>
                  <a:gd name="connsiteX11" fmla="*/ 217200 w 222690"/>
                  <a:gd name="connsiteY11" fmla="*/ 1384661 h 1732846"/>
                  <a:gd name="connsiteX12" fmla="*/ 196058 w 222690"/>
                  <a:gd name="connsiteY12" fmla="*/ 1382018 h 1732846"/>
                  <a:gd name="connsiteX13" fmla="*/ 158398 w 222690"/>
                  <a:gd name="connsiteY13" fmla="*/ 1343037 h 1732846"/>
                  <a:gd name="connsiteX14" fmla="*/ 158398 w 222690"/>
                  <a:gd name="connsiteY14" fmla="*/ 215233 h 1732846"/>
                  <a:gd name="connsiteX15" fmla="*/ 174916 w 222690"/>
                  <a:gd name="connsiteY15" fmla="*/ 147843 h 1732846"/>
                  <a:gd name="connsiteX16" fmla="*/ 161041 w 222690"/>
                  <a:gd name="connsiteY16" fmla="*/ 26275 h 1732846"/>
                  <a:gd name="connsiteX17" fmla="*/ 48723 w 222690"/>
                  <a:gd name="connsiteY17" fmla="*/ 9758 h 1732846"/>
                  <a:gd name="connsiteX18" fmla="*/ 1814 w 222690"/>
                  <a:gd name="connsiteY18" fmla="*/ 117451 h 1732846"/>
                  <a:gd name="connsiteX19" fmla="*/ 85722 w 222690"/>
                  <a:gd name="connsiteY19" fmla="*/ 193430 h 1732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22690" h="1732846">
                    <a:moveTo>
                      <a:pt x="85722" y="193430"/>
                    </a:moveTo>
                    <a:cubicBezTo>
                      <a:pt x="107525" y="194752"/>
                      <a:pt x="104882" y="205984"/>
                      <a:pt x="104882" y="219858"/>
                    </a:cubicBezTo>
                    <a:cubicBezTo>
                      <a:pt x="104882" y="433262"/>
                      <a:pt x="104882" y="646666"/>
                      <a:pt x="104882" y="860070"/>
                    </a:cubicBezTo>
                    <a:cubicBezTo>
                      <a:pt x="104882" y="1025244"/>
                      <a:pt x="104882" y="1190417"/>
                      <a:pt x="105543" y="1355591"/>
                    </a:cubicBezTo>
                    <a:cubicBezTo>
                      <a:pt x="105543" y="1374751"/>
                      <a:pt x="101579" y="1382679"/>
                      <a:pt x="80437" y="1382018"/>
                    </a:cubicBezTo>
                    <a:cubicBezTo>
                      <a:pt x="58634" y="1381358"/>
                      <a:pt x="36170" y="1378715"/>
                      <a:pt x="13706" y="1384000"/>
                    </a:cubicBezTo>
                    <a:cubicBezTo>
                      <a:pt x="13706" y="1394571"/>
                      <a:pt x="14367" y="1405143"/>
                      <a:pt x="14367" y="1416374"/>
                    </a:cubicBezTo>
                    <a:cubicBezTo>
                      <a:pt x="18331" y="1506229"/>
                      <a:pt x="6439" y="1596083"/>
                      <a:pt x="8421" y="1685937"/>
                    </a:cubicBezTo>
                    <a:cubicBezTo>
                      <a:pt x="9742" y="1732847"/>
                      <a:pt x="8421" y="1732847"/>
                      <a:pt x="56652" y="1732847"/>
                    </a:cubicBezTo>
                    <a:cubicBezTo>
                      <a:pt x="95633" y="1732847"/>
                      <a:pt x="135274" y="1732847"/>
                      <a:pt x="174255" y="1732847"/>
                    </a:cubicBezTo>
                    <a:cubicBezTo>
                      <a:pt x="221825" y="1732847"/>
                      <a:pt x="221164" y="1732847"/>
                      <a:pt x="222486" y="1683295"/>
                    </a:cubicBezTo>
                    <a:cubicBezTo>
                      <a:pt x="224468" y="1583530"/>
                      <a:pt x="211254" y="1484426"/>
                      <a:pt x="217200" y="1384661"/>
                    </a:cubicBezTo>
                    <a:cubicBezTo>
                      <a:pt x="209933" y="1384000"/>
                      <a:pt x="203326" y="1382018"/>
                      <a:pt x="196058" y="1382018"/>
                    </a:cubicBezTo>
                    <a:cubicBezTo>
                      <a:pt x="158398" y="1381358"/>
                      <a:pt x="158398" y="1381358"/>
                      <a:pt x="158398" y="1343037"/>
                    </a:cubicBezTo>
                    <a:cubicBezTo>
                      <a:pt x="158398" y="967103"/>
                      <a:pt x="158398" y="591168"/>
                      <a:pt x="158398" y="215233"/>
                    </a:cubicBezTo>
                    <a:cubicBezTo>
                      <a:pt x="158398" y="190788"/>
                      <a:pt x="160380" y="169645"/>
                      <a:pt x="174916" y="147843"/>
                    </a:cubicBezTo>
                    <a:cubicBezTo>
                      <a:pt x="199362" y="110844"/>
                      <a:pt x="190772" y="56667"/>
                      <a:pt x="161041" y="26275"/>
                    </a:cubicBezTo>
                    <a:cubicBezTo>
                      <a:pt x="133953" y="-814"/>
                      <a:pt x="84401" y="-8081"/>
                      <a:pt x="48723" y="9758"/>
                    </a:cubicBezTo>
                    <a:cubicBezTo>
                      <a:pt x="12385" y="28918"/>
                      <a:pt x="-6114" y="71202"/>
                      <a:pt x="1814" y="117451"/>
                    </a:cubicBezTo>
                    <a:cubicBezTo>
                      <a:pt x="9742" y="161717"/>
                      <a:pt x="39474" y="190127"/>
                      <a:pt x="85722" y="193430"/>
                    </a:cubicBezTo>
                    <a:close/>
                  </a:path>
                </a:pathLst>
              </a:custGeom>
              <a:grpFill/>
              <a:ln w="6599"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0F604A6E-18E0-4969-8962-866B849B4290}"/>
                  </a:ext>
                </a:extLst>
              </p:cNvPr>
              <p:cNvSpPr/>
              <p:nvPr/>
            </p:nvSpPr>
            <p:spPr>
              <a:xfrm flipH="1">
                <a:off x="4378571" y="1566006"/>
                <a:ext cx="748053" cy="311825"/>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C487069F-40F3-413B-832F-3CDD864EB5E2}"/>
                  </a:ext>
                </a:extLst>
              </p:cNvPr>
              <p:cNvSpPr/>
              <p:nvPr/>
            </p:nvSpPr>
            <p:spPr>
              <a:xfrm flipH="1">
                <a:off x="3982857" y="1418093"/>
                <a:ext cx="497194" cy="459738"/>
              </a:xfrm>
              <a:custGeom>
                <a:avLst/>
                <a:gdLst>
                  <a:gd name="connsiteX0" fmla="*/ 96662 w 912667"/>
                  <a:gd name="connsiteY0" fmla="*/ 195773 h 843913"/>
                  <a:gd name="connsiteX1" fmla="*/ 186517 w 912667"/>
                  <a:gd name="connsiteY1" fmla="*/ 119133 h 843913"/>
                  <a:gd name="connsiteX2" fmla="*/ 210302 w 912667"/>
                  <a:gd name="connsiteY2" fmla="*/ 99312 h 843913"/>
                  <a:gd name="connsiteX3" fmla="*/ 759338 w 912667"/>
                  <a:gd name="connsiteY3" fmla="*/ 99312 h 843913"/>
                  <a:gd name="connsiteX4" fmla="*/ 783123 w 912667"/>
                  <a:gd name="connsiteY4" fmla="*/ 123758 h 843913"/>
                  <a:gd name="connsiteX5" fmla="*/ 782462 w 912667"/>
                  <a:gd name="connsiteY5" fmla="*/ 434284 h 843913"/>
                  <a:gd name="connsiteX6" fmla="*/ 724321 w 912667"/>
                  <a:gd name="connsiteY6" fmla="*/ 492425 h 843913"/>
                  <a:gd name="connsiteX7" fmla="*/ 701197 w 912667"/>
                  <a:gd name="connsiteY7" fmla="*/ 517531 h 843913"/>
                  <a:gd name="connsiteX8" fmla="*/ 701197 w 912667"/>
                  <a:gd name="connsiteY8" fmla="*/ 667508 h 843913"/>
                  <a:gd name="connsiteX9" fmla="*/ 704500 w 912667"/>
                  <a:gd name="connsiteY9" fmla="*/ 665526 h 843913"/>
                  <a:gd name="connsiteX10" fmla="*/ 702518 w 912667"/>
                  <a:gd name="connsiteY10" fmla="*/ 820789 h 843913"/>
                  <a:gd name="connsiteX11" fmla="*/ 724982 w 912667"/>
                  <a:gd name="connsiteY11" fmla="*/ 843914 h 843913"/>
                  <a:gd name="connsiteX12" fmla="*/ 888173 w 912667"/>
                  <a:gd name="connsiteY12" fmla="*/ 843914 h 843913"/>
                  <a:gd name="connsiteX13" fmla="*/ 911958 w 912667"/>
                  <a:gd name="connsiteY13" fmla="*/ 819468 h 843913"/>
                  <a:gd name="connsiteX14" fmla="*/ 910637 w 912667"/>
                  <a:gd name="connsiteY14" fmla="*/ 672133 h 843913"/>
                  <a:gd name="connsiteX15" fmla="*/ 910637 w 912667"/>
                  <a:gd name="connsiteY15" fmla="*/ 672133 h 843913"/>
                  <a:gd name="connsiteX16" fmla="*/ 911958 w 912667"/>
                  <a:gd name="connsiteY16" fmla="*/ 666848 h 843913"/>
                  <a:gd name="connsiteX17" fmla="*/ 912619 w 912667"/>
                  <a:gd name="connsiteY17" fmla="*/ 522156 h 843913"/>
                  <a:gd name="connsiteX18" fmla="*/ 883548 w 912667"/>
                  <a:gd name="connsiteY18" fmla="*/ 493085 h 843913"/>
                  <a:gd name="connsiteX19" fmla="*/ 855799 w 912667"/>
                  <a:gd name="connsiteY19" fmla="*/ 464676 h 843913"/>
                  <a:gd name="connsiteX20" fmla="*/ 856460 w 912667"/>
                  <a:gd name="connsiteY20" fmla="*/ 82134 h 843913"/>
                  <a:gd name="connsiteX21" fmla="*/ 818800 w 912667"/>
                  <a:gd name="connsiteY21" fmla="*/ 45796 h 843913"/>
                  <a:gd name="connsiteX22" fmla="*/ 203034 w 912667"/>
                  <a:gd name="connsiteY22" fmla="*/ 45796 h 843913"/>
                  <a:gd name="connsiteX23" fmla="*/ 166035 w 912667"/>
                  <a:gd name="connsiteY23" fmla="*/ 31260 h 843913"/>
                  <a:gd name="connsiteX24" fmla="*/ 48432 w 912667"/>
                  <a:gd name="connsiteY24" fmla="*/ 11440 h 843913"/>
                  <a:gd name="connsiteX25" fmla="*/ 4165 w 912667"/>
                  <a:gd name="connsiteY25" fmla="*/ 127722 h 843913"/>
                  <a:gd name="connsiteX26" fmla="*/ 96662 w 912667"/>
                  <a:gd name="connsiteY26" fmla="*/ 195773 h 84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12667" h="843913">
                    <a:moveTo>
                      <a:pt x="96662" y="195773"/>
                    </a:moveTo>
                    <a:cubicBezTo>
                      <a:pt x="142911" y="194452"/>
                      <a:pt x="177267" y="166703"/>
                      <a:pt x="186517" y="119133"/>
                    </a:cubicBezTo>
                    <a:cubicBezTo>
                      <a:pt x="189820" y="102615"/>
                      <a:pt x="195766" y="99312"/>
                      <a:pt x="210302" y="99312"/>
                    </a:cubicBezTo>
                    <a:cubicBezTo>
                      <a:pt x="393314" y="99973"/>
                      <a:pt x="576326" y="99973"/>
                      <a:pt x="759338" y="99312"/>
                    </a:cubicBezTo>
                    <a:cubicBezTo>
                      <a:pt x="778498" y="99312"/>
                      <a:pt x="783123" y="105258"/>
                      <a:pt x="783123" y="123758"/>
                    </a:cubicBezTo>
                    <a:cubicBezTo>
                      <a:pt x="782462" y="227486"/>
                      <a:pt x="782462" y="330555"/>
                      <a:pt x="782462" y="434284"/>
                    </a:cubicBezTo>
                    <a:cubicBezTo>
                      <a:pt x="782462" y="491764"/>
                      <a:pt x="782462" y="492425"/>
                      <a:pt x="724321" y="492425"/>
                    </a:cubicBezTo>
                    <a:cubicBezTo>
                      <a:pt x="704500" y="492425"/>
                      <a:pt x="700536" y="499692"/>
                      <a:pt x="701197" y="517531"/>
                    </a:cubicBezTo>
                    <a:cubicBezTo>
                      <a:pt x="701858" y="567744"/>
                      <a:pt x="701197" y="617296"/>
                      <a:pt x="701197" y="667508"/>
                    </a:cubicBezTo>
                    <a:cubicBezTo>
                      <a:pt x="701858" y="666187"/>
                      <a:pt x="703179" y="665526"/>
                      <a:pt x="704500" y="665526"/>
                    </a:cubicBezTo>
                    <a:cubicBezTo>
                      <a:pt x="699876" y="717060"/>
                      <a:pt x="703179" y="768595"/>
                      <a:pt x="702518" y="820789"/>
                    </a:cubicBezTo>
                    <a:cubicBezTo>
                      <a:pt x="702518" y="835985"/>
                      <a:pt x="709125" y="843914"/>
                      <a:pt x="724982" y="843914"/>
                    </a:cubicBezTo>
                    <a:cubicBezTo>
                      <a:pt x="779159" y="843914"/>
                      <a:pt x="833996" y="843914"/>
                      <a:pt x="888173" y="843914"/>
                    </a:cubicBezTo>
                    <a:cubicBezTo>
                      <a:pt x="905351" y="843914"/>
                      <a:pt x="911958" y="835985"/>
                      <a:pt x="911958" y="819468"/>
                    </a:cubicBezTo>
                    <a:cubicBezTo>
                      <a:pt x="911298" y="770577"/>
                      <a:pt x="911298" y="721685"/>
                      <a:pt x="910637" y="672133"/>
                    </a:cubicBezTo>
                    <a:cubicBezTo>
                      <a:pt x="910637" y="672133"/>
                      <a:pt x="910637" y="672133"/>
                      <a:pt x="910637" y="672133"/>
                    </a:cubicBezTo>
                    <a:cubicBezTo>
                      <a:pt x="911298" y="670151"/>
                      <a:pt x="911298" y="668830"/>
                      <a:pt x="911958" y="666848"/>
                    </a:cubicBezTo>
                    <a:cubicBezTo>
                      <a:pt x="911958" y="618617"/>
                      <a:pt x="910637" y="570387"/>
                      <a:pt x="912619" y="522156"/>
                    </a:cubicBezTo>
                    <a:cubicBezTo>
                      <a:pt x="913280" y="499031"/>
                      <a:pt x="907333" y="488460"/>
                      <a:pt x="883548" y="493085"/>
                    </a:cubicBezTo>
                    <a:cubicBezTo>
                      <a:pt x="860424" y="497049"/>
                      <a:pt x="855799" y="486478"/>
                      <a:pt x="855799" y="464676"/>
                    </a:cubicBezTo>
                    <a:cubicBezTo>
                      <a:pt x="856460" y="337162"/>
                      <a:pt x="856460" y="209648"/>
                      <a:pt x="856460" y="82134"/>
                    </a:cubicBezTo>
                    <a:cubicBezTo>
                      <a:pt x="856460" y="39189"/>
                      <a:pt x="859763" y="45796"/>
                      <a:pt x="818800" y="45796"/>
                    </a:cubicBezTo>
                    <a:cubicBezTo>
                      <a:pt x="613325" y="45796"/>
                      <a:pt x="408510" y="45796"/>
                      <a:pt x="203034" y="45796"/>
                    </a:cubicBezTo>
                    <a:cubicBezTo>
                      <a:pt x="188499" y="45796"/>
                      <a:pt x="177267" y="44474"/>
                      <a:pt x="166035" y="31260"/>
                    </a:cubicBezTo>
                    <a:cubicBezTo>
                      <a:pt x="138286" y="-1774"/>
                      <a:pt x="86091" y="-9042"/>
                      <a:pt x="48432" y="11440"/>
                    </a:cubicBezTo>
                    <a:cubicBezTo>
                      <a:pt x="10111" y="32582"/>
                      <a:pt x="-9049" y="81473"/>
                      <a:pt x="4165" y="127722"/>
                    </a:cubicBezTo>
                    <a:cubicBezTo>
                      <a:pt x="15397" y="171327"/>
                      <a:pt x="50414" y="196434"/>
                      <a:pt x="96662" y="195773"/>
                    </a:cubicBezTo>
                    <a:close/>
                  </a:path>
                </a:pathLst>
              </a:custGeom>
              <a:grpFill/>
              <a:ln w="6599" cap="flat">
                <a:noFill/>
                <a:prstDash val="solid"/>
                <a:miter/>
              </a:ln>
            </p:spPr>
            <p:txBody>
              <a:bodyPr rtlCol="0" anchor="ctr"/>
              <a:lstStyle/>
              <a:p>
                <a:endParaRPr lang="en-US"/>
              </a:p>
            </p:txBody>
          </p:sp>
        </p:grpSp>
        <p:grpSp>
          <p:nvGrpSpPr>
            <p:cNvPr id="98" name="Group 97">
              <a:extLst>
                <a:ext uri="{FF2B5EF4-FFF2-40B4-BE49-F238E27FC236}">
                  <a16:creationId xmlns:a16="http://schemas.microsoft.com/office/drawing/2014/main" id="{0B142645-539F-4F9E-87F8-F01187B92CE8}"/>
                </a:ext>
              </a:extLst>
            </p:cNvPr>
            <p:cNvGrpSpPr/>
            <p:nvPr userDrawn="1"/>
          </p:nvGrpSpPr>
          <p:grpSpPr>
            <a:xfrm>
              <a:off x="1298308" y="5139374"/>
              <a:ext cx="3556005" cy="1460310"/>
              <a:chOff x="1405312" y="5139374"/>
              <a:chExt cx="3556005" cy="1460310"/>
            </a:xfrm>
            <a:grpFill/>
          </p:grpSpPr>
          <p:sp>
            <p:nvSpPr>
              <p:cNvPr id="53" name="Freeform: Shape 52">
                <a:extLst>
                  <a:ext uri="{FF2B5EF4-FFF2-40B4-BE49-F238E27FC236}">
                    <a16:creationId xmlns:a16="http://schemas.microsoft.com/office/drawing/2014/main" id="{EDF8925C-AF03-4D8D-84E6-10DC6DA03D95}"/>
                  </a:ext>
                </a:extLst>
              </p:cNvPr>
              <p:cNvSpPr/>
              <p:nvPr/>
            </p:nvSpPr>
            <p:spPr>
              <a:xfrm flipH="1">
                <a:off x="3177489" y="5139374"/>
                <a:ext cx="556980" cy="1460310"/>
              </a:xfrm>
              <a:custGeom>
                <a:avLst/>
                <a:gdLst>
                  <a:gd name="connsiteX0" fmla="*/ 985486 w 1022414"/>
                  <a:gd name="connsiteY0" fmla="*/ 1487 h 2680599"/>
                  <a:gd name="connsiteX1" fmla="*/ 822295 w 1022414"/>
                  <a:gd name="connsiteY1" fmla="*/ 1487 h 2680599"/>
                  <a:gd name="connsiteX2" fmla="*/ 787278 w 1022414"/>
                  <a:gd name="connsiteY2" fmla="*/ 37164 h 2680599"/>
                  <a:gd name="connsiteX3" fmla="*/ 787278 w 1022414"/>
                  <a:gd name="connsiteY3" fmla="*/ 160053 h 2680599"/>
                  <a:gd name="connsiteX4" fmla="*/ 799170 w 1022414"/>
                  <a:gd name="connsiteY4" fmla="*/ 191766 h 2680599"/>
                  <a:gd name="connsiteX5" fmla="*/ 799831 w 1022414"/>
                  <a:gd name="connsiteY5" fmla="*/ 312013 h 2680599"/>
                  <a:gd name="connsiteX6" fmla="*/ 853347 w 1022414"/>
                  <a:gd name="connsiteY6" fmla="*/ 364207 h 2680599"/>
                  <a:gd name="connsiteX7" fmla="*/ 887043 w 1022414"/>
                  <a:gd name="connsiteY7" fmla="*/ 397903 h 2680599"/>
                  <a:gd name="connsiteX8" fmla="*/ 886382 w 1022414"/>
                  <a:gd name="connsiteY8" fmla="*/ 2472481 h 2680599"/>
                  <a:gd name="connsiteX9" fmla="*/ 841455 w 1022414"/>
                  <a:gd name="connsiteY9" fmla="*/ 2516087 h 2680599"/>
                  <a:gd name="connsiteX10" fmla="*/ 190672 w 1022414"/>
                  <a:gd name="connsiteY10" fmla="*/ 2516087 h 2680599"/>
                  <a:gd name="connsiteX11" fmla="*/ 151691 w 1022414"/>
                  <a:gd name="connsiteY11" fmla="*/ 2503533 h 2680599"/>
                  <a:gd name="connsiteX12" fmla="*/ 52587 w 1022414"/>
                  <a:gd name="connsiteY12" fmla="*/ 2494284 h 2680599"/>
                  <a:gd name="connsiteX13" fmla="*/ 392 w 1022414"/>
                  <a:gd name="connsiteY13" fmla="*/ 2574889 h 2680599"/>
                  <a:gd name="connsiteX14" fmla="*/ 65801 w 1022414"/>
                  <a:gd name="connsiteY14" fmla="*/ 2680600 h 2680599"/>
                  <a:gd name="connsiteX15" fmla="*/ 119317 w 1022414"/>
                  <a:gd name="connsiteY15" fmla="*/ 2680600 h 2680599"/>
                  <a:gd name="connsiteX16" fmla="*/ 184725 w 1022414"/>
                  <a:gd name="connsiteY16" fmla="*/ 2612548 h 2680599"/>
                  <a:gd name="connsiteX17" fmla="*/ 216439 w 1022414"/>
                  <a:gd name="connsiteY17" fmla="*/ 2588103 h 2680599"/>
                  <a:gd name="connsiteX18" fmla="*/ 832205 w 1022414"/>
                  <a:gd name="connsiteY18" fmla="*/ 2589424 h 2680599"/>
                  <a:gd name="connsiteX19" fmla="*/ 934613 w 1022414"/>
                  <a:gd name="connsiteY19" fmla="*/ 2551764 h 2680599"/>
                  <a:gd name="connsiteX20" fmla="*/ 959058 w 1022414"/>
                  <a:gd name="connsiteY20" fmla="*/ 2497587 h 2680599"/>
                  <a:gd name="connsiteX21" fmla="*/ 958397 w 1022414"/>
                  <a:gd name="connsiteY21" fmla="*/ 395921 h 2680599"/>
                  <a:gd name="connsiteX22" fmla="*/ 987468 w 1022414"/>
                  <a:gd name="connsiteY22" fmla="*/ 364207 h 2680599"/>
                  <a:gd name="connsiteX23" fmla="*/ 1009271 w 1022414"/>
                  <a:gd name="connsiteY23" fmla="*/ 341083 h 2680599"/>
                  <a:gd name="connsiteX24" fmla="*/ 1009271 w 1022414"/>
                  <a:gd name="connsiteY24" fmla="*/ 191106 h 2680599"/>
                  <a:gd name="connsiteX25" fmla="*/ 1021163 w 1022414"/>
                  <a:gd name="connsiteY25" fmla="*/ 162035 h 2680599"/>
                  <a:gd name="connsiteX26" fmla="*/ 1021163 w 1022414"/>
                  <a:gd name="connsiteY26" fmla="*/ 33861 h 2680599"/>
                  <a:gd name="connsiteX27" fmla="*/ 985486 w 1022414"/>
                  <a:gd name="connsiteY27" fmla="*/ 1487 h 2680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22414" h="2680599">
                    <a:moveTo>
                      <a:pt x="985486" y="1487"/>
                    </a:moveTo>
                    <a:cubicBezTo>
                      <a:pt x="931309" y="-496"/>
                      <a:pt x="876472" y="-496"/>
                      <a:pt x="822295" y="1487"/>
                    </a:cubicBezTo>
                    <a:cubicBezTo>
                      <a:pt x="793885" y="2808"/>
                      <a:pt x="787939" y="8754"/>
                      <a:pt x="787278" y="37164"/>
                    </a:cubicBezTo>
                    <a:cubicBezTo>
                      <a:pt x="785296" y="78127"/>
                      <a:pt x="785957" y="119090"/>
                      <a:pt x="787278" y="160053"/>
                    </a:cubicBezTo>
                    <a:cubicBezTo>
                      <a:pt x="787278" y="171946"/>
                      <a:pt x="790582" y="182517"/>
                      <a:pt x="799170" y="191766"/>
                    </a:cubicBezTo>
                    <a:cubicBezTo>
                      <a:pt x="799170" y="232069"/>
                      <a:pt x="799831" y="272371"/>
                      <a:pt x="799831" y="312013"/>
                    </a:cubicBezTo>
                    <a:cubicBezTo>
                      <a:pt x="799831" y="364868"/>
                      <a:pt x="799831" y="366189"/>
                      <a:pt x="853347" y="364207"/>
                    </a:cubicBezTo>
                    <a:cubicBezTo>
                      <a:pt x="879775" y="362886"/>
                      <a:pt x="887043" y="370154"/>
                      <a:pt x="887043" y="397903"/>
                    </a:cubicBezTo>
                    <a:cubicBezTo>
                      <a:pt x="886382" y="1089649"/>
                      <a:pt x="886382" y="1780735"/>
                      <a:pt x="886382" y="2472481"/>
                    </a:cubicBezTo>
                    <a:cubicBezTo>
                      <a:pt x="886382" y="2511462"/>
                      <a:pt x="881757" y="2516087"/>
                      <a:pt x="841455" y="2516087"/>
                    </a:cubicBezTo>
                    <a:cubicBezTo>
                      <a:pt x="624747" y="2516087"/>
                      <a:pt x="408040" y="2516087"/>
                      <a:pt x="190672" y="2516087"/>
                    </a:cubicBezTo>
                    <a:cubicBezTo>
                      <a:pt x="176136" y="2516087"/>
                      <a:pt x="164244" y="2513444"/>
                      <a:pt x="151691" y="2503533"/>
                    </a:cubicBezTo>
                    <a:cubicBezTo>
                      <a:pt x="121299" y="2481070"/>
                      <a:pt x="86943" y="2479088"/>
                      <a:pt x="52587" y="2494284"/>
                    </a:cubicBezTo>
                    <a:cubicBezTo>
                      <a:pt x="18231" y="2509480"/>
                      <a:pt x="3035" y="2538551"/>
                      <a:pt x="392" y="2574889"/>
                    </a:cubicBezTo>
                    <a:cubicBezTo>
                      <a:pt x="-3572" y="2626422"/>
                      <a:pt x="22855" y="2658796"/>
                      <a:pt x="65801" y="2680600"/>
                    </a:cubicBezTo>
                    <a:cubicBezTo>
                      <a:pt x="83639" y="2680600"/>
                      <a:pt x="101478" y="2680600"/>
                      <a:pt x="119317" y="2680600"/>
                    </a:cubicBezTo>
                    <a:cubicBezTo>
                      <a:pt x="150369" y="2666725"/>
                      <a:pt x="178118" y="2648225"/>
                      <a:pt x="184725" y="2612548"/>
                    </a:cubicBezTo>
                    <a:cubicBezTo>
                      <a:pt x="188689" y="2592067"/>
                      <a:pt x="197939" y="2588103"/>
                      <a:pt x="216439" y="2588103"/>
                    </a:cubicBezTo>
                    <a:cubicBezTo>
                      <a:pt x="421914" y="2588763"/>
                      <a:pt x="626729" y="2587442"/>
                      <a:pt x="832205" y="2589424"/>
                    </a:cubicBezTo>
                    <a:cubicBezTo>
                      <a:pt x="873829" y="2590084"/>
                      <a:pt x="904881" y="2579513"/>
                      <a:pt x="934613" y="2551764"/>
                    </a:cubicBezTo>
                    <a:cubicBezTo>
                      <a:pt x="951130" y="2535908"/>
                      <a:pt x="959058" y="2520712"/>
                      <a:pt x="959058" y="2497587"/>
                    </a:cubicBezTo>
                    <a:cubicBezTo>
                      <a:pt x="958397" y="1797252"/>
                      <a:pt x="958397" y="1096917"/>
                      <a:pt x="958397" y="395921"/>
                    </a:cubicBezTo>
                    <a:cubicBezTo>
                      <a:pt x="958397" y="374118"/>
                      <a:pt x="960379" y="358922"/>
                      <a:pt x="987468" y="364207"/>
                    </a:cubicBezTo>
                    <a:cubicBezTo>
                      <a:pt x="1005968" y="367511"/>
                      <a:pt x="1009271" y="357600"/>
                      <a:pt x="1009271" y="341083"/>
                    </a:cubicBezTo>
                    <a:cubicBezTo>
                      <a:pt x="1008610" y="290871"/>
                      <a:pt x="1009271" y="241319"/>
                      <a:pt x="1009271" y="191106"/>
                    </a:cubicBezTo>
                    <a:cubicBezTo>
                      <a:pt x="1016538" y="182517"/>
                      <a:pt x="1020503" y="173267"/>
                      <a:pt x="1021163" y="162035"/>
                    </a:cubicBezTo>
                    <a:cubicBezTo>
                      <a:pt x="1022485" y="119090"/>
                      <a:pt x="1023145" y="76145"/>
                      <a:pt x="1021163" y="33861"/>
                    </a:cubicBezTo>
                    <a:cubicBezTo>
                      <a:pt x="1019181" y="8094"/>
                      <a:pt x="1012574" y="2147"/>
                      <a:pt x="985486" y="1487"/>
                    </a:cubicBezTo>
                    <a:close/>
                  </a:path>
                </a:pathLst>
              </a:custGeom>
              <a:grpFill/>
              <a:ln w="6599"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8238273A-1045-4A54-9A3E-66FF26456E9F}"/>
                  </a:ext>
                </a:extLst>
              </p:cNvPr>
              <p:cNvSpPr/>
              <p:nvPr/>
            </p:nvSpPr>
            <p:spPr>
              <a:xfrm flipH="1">
                <a:off x="3977908" y="5139374"/>
                <a:ext cx="525900" cy="1335363"/>
              </a:xfrm>
              <a:custGeom>
                <a:avLst/>
                <a:gdLst>
                  <a:gd name="connsiteX0" fmla="*/ 846399 w 965361"/>
                  <a:gd name="connsiteY0" fmla="*/ 2292642 h 2451243"/>
                  <a:gd name="connsiteX1" fmla="*/ 845739 w 965361"/>
                  <a:gd name="connsiteY1" fmla="*/ 395791 h 2451243"/>
                  <a:gd name="connsiteX2" fmla="*/ 845739 w 965361"/>
                  <a:gd name="connsiteY2" fmla="*/ 368702 h 2451243"/>
                  <a:gd name="connsiteX3" fmla="*/ 862917 w 965361"/>
                  <a:gd name="connsiteY3" fmla="*/ 351524 h 2451243"/>
                  <a:gd name="connsiteX4" fmla="*/ 937575 w 965361"/>
                  <a:gd name="connsiteY4" fmla="*/ 352185 h 2451243"/>
                  <a:gd name="connsiteX5" fmla="*/ 963342 w 965361"/>
                  <a:gd name="connsiteY5" fmla="*/ 327078 h 2451243"/>
                  <a:gd name="connsiteX6" fmla="*/ 965324 w 965361"/>
                  <a:gd name="connsiteY6" fmla="*/ 177101 h 2451243"/>
                  <a:gd name="connsiteX7" fmla="*/ 965324 w 965361"/>
                  <a:gd name="connsiteY7" fmla="*/ 35052 h 2451243"/>
                  <a:gd name="connsiteX8" fmla="*/ 931629 w 965361"/>
                  <a:gd name="connsiteY8" fmla="*/ 35 h 2451243"/>
                  <a:gd name="connsiteX9" fmla="*/ 784294 w 965361"/>
                  <a:gd name="connsiteY9" fmla="*/ 35 h 2451243"/>
                  <a:gd name="connsiteX10" fmla="*/ 751260 w 965361"/>
                  <a:gd name="connsiteY10" fmla="*/ 32409 h 2451243"/>
                  <a:gd name="connsiteX11" fmla="*/ 751260 w 965361"/>
                  <a:gd name="connsiteY11" fmla="*/ 177101 h 2451243"/>
                  <a:gd name="connsiteX12" fmla="*/ 753242 w 965361"/>
                  <a:gd name="connsiteY12" fmla="*/ 327078 h 2451243"/>
                  <a:gd name="connsiteX13" fmla="*/ 757866 w 965361"/>
                  <a:gd name="connsiteY13" fmla="*/ 348882 h 2451243"/>
                  <a:gd name="connsiteX14" fmla="*/ 773063 w 965361"/>
                  <a:gd name="connsiteY14" fmla="*/ 382577 h 2451243"/>
                  <a:gd name="connsiteX15" fmla="*/ 773063 w 965361"/>
                  <a:gd name="connsiteY15" fmla="*/ 2268197 h 2451243"/>
                  <a:gd name="connsiteX16" fmla="*/ 720207 w 965361"/>
                  <a:gd name="connsiteY16" fmla="*/ 2321713 h 2451243"/>
                  <a:gd name="connsiteX17" fmla="*/ 208830 w 965361"/>
                  <a:gd name="connsiteY17" fmla="*/ 2322373 h 2451243"/>
                  <a:gd name="connsiteX18" fmla="*/ 175795 w 965361"/>
                  <a:gd name="connsiteY18" fmla="*/ 2303213 h 2451243"/>
                  <a:gd name="connsiteX19" fmla="*/ 65460 w 965361"/>
                  <a:gd name="connsiteY19" fmla="*/ 2259607 h 2451243"/>
                  <a:gd name="connsiteX20" fmla="*/ 51 w 965361"/>
                  <a:gd name="connsiteY20" fmla="*/ 2358712 h 2451243"/>
                  <a:gd name="connsiteX21" fmla="*/ 70084 w 965361"/>
                  <a:gd name="connsiteY21" fmla="*/ 2448566 h 2451243"/>
                  <a:gd name="connsiteX22" fmla="*/ 177117 w 965361"/>
                  <a:gd name="connsiteY22" fmla="*/ 2399014 h 2451243"/>
                  <a:gd name="connsiteX23" fmla="*/ 212794 w 965361"/>
                  <a:gd name="connsiteY23" fmla="*/ 2376550 h 2451243"/>
                  <a:gd name="connsiteX24" fmla="*/ 703029 w 965361"/>
                  <a:gd name="connsiteY24" fmla="*/ 2377872 h 2451243"/>
                  <a:gd name="connsiteX25" fmla="*/ 821293 w 965361"/>
                  <a:gd name="connsiteY25" fmla="*/ 2340873 h 2451243"/>
                  <a:gd name="connsiteX26" fmla="*/ 846399 w 965361"/>
                  <a:gd name="connsiteY26" fmla="*/ 2292642 h 245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65361" h="2451243">
                    <a:moveTo>
                      <a:pt x="846399" y="2292642"/>
                    </a:moveTo>
                    <a:cubicBezTo>
                      <a:pt x="845739" y="1660359"/>
                      <a:pt x="845739" y="1028075"/>
                      <a:pt x="845739" y="395791"/>
                    </a:cubicBezTo>
                    <a:cubicBezTo>
                      <a:pt x="845739" y="386541"/>
                      <a:pt x="846399" y="377952"/>
                      <a:pt x="845739" y="368702"/>
                    </a:cubicBezTo>
                    <a:cubicBezTo>
                      <a:pt x="845078" y="356149"/>
                      <a:pt x="850364" y="351524"/>
                      <a:pt x="862917" y="351524"/>
                    </a:cubicBezTo>
                    <a:cubicBezTo>
                      <a:pt x="888023" y="352185"/>
                      <a:pt x="913129" y="350203"/>
                      <a:pt x="937575" y="352185"/>
                    </a:cubicBezTo>
                    <a:cubicBezTo>
                      <a:pt x="957396" y="353506"/>
                      <a:pt x="964003" y="347560"/>
                      <a:pt x="963342" y="327078"/>
                    </a:cubicBezTo>
                    <a:cubicBezTo>
                      <a:pt x="963342" y="276866"/>
                      <a:pt x="960039" y="227314"/>
                      <a:pt x="965324" y="177101"/>
                    </a:cubicBezTo>
                    <a:cubicBezTo>
                      <a:pt x="965324" y="129531"/>
                      <a:pt x="964003" y="82622"/>
                      <a:pt x="965324" y="35052"/>
                    </a:cubicBezTo>
                    <a:cubicBezTo>
                      <a:pt x="965985" y="9945"/>
                      <a:pt x="958057" y="-625"/>
                      <a:pt x="931629" y="35"/>
                    </a:cubicBezTo>
                    <a:cubicBezTo>
                      <a:pt x="882738" y="1357"/>
                      <a:pt x="833185" y="1357"/>
                      <a:pt x="784294" y="35"/>
                    </a:cubicBezTo>
                    <a:cubicBezTo>
                      <a:pt x="760509" y="-625"/>
                      <a:pt x="750599" y="7963"/>
                      <a:pt x="751260" y="32409"/>
                    </a:cubicBezTo>
                    <a:cubicBezTo>
                      <a:pt x="752581" y="80640"/>
                      <a:pt x="751260" y="128870"/>
                      <a:pt x="751260" y="177101"/>
                    </a:cubicBezTo>
                    <a:cubicBezTo>
                      <a:pt x="751920" y="227314"/>
                      <a:pt x="751920" y="276866"/>
                      <a:pt x="753242" y="327078"/>
                    </a:cubicBezTo>
                    <a:cubicBezTo>
                      <a:pt x="753242" y="335007"/>
                      <a:pt x="749278" y="346899"/>
                      <a:pt x="757866" y="348882"/>
                    </a:cubicBezTo>
                    <a:cubicBezTo>
                      <a:pt x="779669" y="354167"/>
                      <a:pt x="773063" y="370024"/>
                      <a:pt x="773063" y="382577"/>
                    </a:cubicBezTo>
                    <a:cubicBezTo>
                      <a:pt x="773063" y="1010896"/>
                      <a:pt x="773063" y="1639877"/>
                      <a:pt x="773063" y="2268197"/>
                    </a:cubicBezTo>
                    <a:cubicBezTo>
                      <a:pt x="773063" y="2305195"/>
                      <a:pt x="757206" y="2321713"/>
                      <a:pt x="720207" y="2321713"/>
                    </a:cubicBezTo>
                    <a:cubicBezTo>
                      <a:pt x="549748" y="2321713"/>
                      <a:pt x="379289" y="2321713"/>
                      <a:pt x="208830" y="2322373"/>
                    </a:cubicBezTo>
                    <a:cubicBezTo>
                      <a:pt x="192313" y="2322373"/>
                      <a:pt x="183724" y="2318409"/>
                      <a:pt x="175795" y="2303213"/>
                    </a:cubicBezTo>
                    <a:cubicBezTo>
                      <a:pt x="155314" y="2263572"/>
                      <a:pt x="109726" y="2246394"/>
                      <a:pt x="65460" y="2259607"/>
                    </a:cubicBezTo>
                    <a:cubicBezTo>
                      <a:pt x="23175" y="2272161"/>
                      <a:pt x="-1271" y="2309159"/>
                      <a:pt x="51" y="2358712"/>
                    </a:cubicBezTo>
                    <a:cubicBezTo>
                      <a:pt x="1372" y="2404300"/>
                      <a:pt x="29782" y="2439977"/>
                      <a:pt x="70084" y="2448566"/>
                    </a:cubicBezTo>
                    <a:cubicBezTo>
                      <a:pt x="117654" y="2458476"/>
                      <a:pt x="159939" y="2440638"/>
                      <a:pt x="177117" y="2399014"/>
                    </a:cubicBezTo>
                    <a:cubicBezTo>
                      <a:pt x="185045" y="2379854"/>
                      <a:pt x="195616" y="2376550"/>
                      <a:pt x="212794" y="2376550"/>
                    </a:cubicBezTo>
                    <a:cubicBezTo>
                      <a:pt x="375986" y="2377211"/>
                      <a:pt x="539838" y="2375229"/>
                      <a:pt x="703029" y="2377872"/>
                    </a:cubicBezTo>
                    <a:cubicBezTo>
                      <a:pt x="747956" y="2378532"/>
                      <a:pt x="785616" y="2370604"/>
                      <a:pt x="821293" y="2340873"/>
                    </a:cubicBezTo>
                    <a:cubicBezTo>
                      <a:pt x="838471" y="2326998"/>
                      <a:pt x="846399" y="2314445"/>
                      <a:pt x="846399" y="2292642"/>
                    </a:cubicBezTo>
                    <a:close/>
                  </a:path>
                </a:pathLst>
              </a:custGeom>
              <a:grpFill/>
              <a:ln w="6599"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7AB48C8F-534D-420E-81DD-67A2CD1366C0}"/>
                  </a:ext>
                </a:extLst>
              </p:cNvPr>
              <p:cNvSpPr/>
              <p:nvPr/>
            </p:nvSpPr>
            <p:spPr>
              <a:xfrm flipH="1">
                <a:off x="3564028" y="5139374"/>
                <a:ext cx="133654" cy="1187379"/>
              </a:xfrm>
              <a:custGeom>
                <a:avLst/>
                <a:gdLst>
                  <a:gd name="connsiteX0" fmla="*/ 65588 w 245340"/>
                  <a:gd name="connsiteY0" fmla="*/ 33 h 2179597"/>
                  <a:gd name="connsiteX1" fmla="*/ 34535 w 245340"/>
                  <a:gd name="connsiteY1" fmla="*/ 31746 h 2179597"/>
                  <a:gd name="connsiteX2" fmla="*/ 33874 w 245340"/>
                  <a:gd name="connsiteY2" fmla="*/ 179081 h 2179597"/>
                  <a:gd name="connsiteX3" fmla="*/ 33874 w 245340"/>
                  <a:gd name="connsiteY3" fmla="*/ 331701 h 2179597"/>
                  <a:gd name="connsiteX4" fmla="*/ 53034 w 245340"/>
                  <a:gd name="connsiteY4" fmla="*/ 351522 h 2179597"/>
                  <a:gd name="connsiteX5" fmla="*/ 86730 w 245340"/>
                  <a:gd name="connsiteY5" fmla="*/ 387860 h 2179597"/>
                  <a:gd name="connsiteX6" fmla="*/ 86730 w 245340"/>
                  <a:gd name="connsiteY6" fmla="*/ 1949740 h 2179597"/>
                  <a:gd name="connsiteX7" fmla="*/ 58981 w 245340"/>
                  <a:gd name="connsiteY7" fmla="*/ 1990703 h 2179597"/>
                  <a:gd name="connsiteX8" fmla="*/ 13393 w 245340"/>
                  <a:gd name="connsiteY8" fmla="*/ 2029023 h 2179597"/>
                  <a:gd name="connsiteX9" fmla="*/ 35856 w 245340"/>
                  <a:gd name="connsiteY9" fmla="*/ 2160501 h 2179597"/>
                  <a:gd name="connsiteX10" fmla="*/ 155442 w 245340"/>
                  <a:gd name="connsiteY10" fmla="*/ 2158519 h 2179597"/>
                  <a:gd name="connsiteX11" fmla="*/ 173281 w 245340"/>
                  <a:gd name="connsiteY11" fmla="*/ 2027041 h 2179597"/>
                  <a:gd name="connsiteX12" fmla="*/ 158745 w 245340"/>
                  <a:gd name="connsiteY12" fmla="*/ 1974846 h 2179597"/>
                  <a:gd name="connsiteX13" fmla="*/ 159406 w 245340"/>
                  <a:gd name="connsiteY13" fmla="*/ 418912 h 2179597"/>
                  <a:gd name="connsiteX14" fmla="*/ 164031 w 245340"/>
                  <a:gd name="connsiteY14" fmla="*/ 356807 h 2179597"/>
                  <a:gd name="connsiteX15" fmla="*/ 223493 w 245340"/>
                  <a:gd name="connsiteY15" fmla="*/ 352843 h 2179597"/>
                  <a:gd name="connsiteX16" fmla="*/ 244636 w 245340"/>
                  <a:gd name="connsiteY16" fmla="*/ 331701 h 2179597"/>
                  <a:gd name="connsiteX17" fmla="*/ 245296 w 245340"/>
                  <a:gd name="connsiteY17" fmla="*/ 179081 h 2179597"/>
                  <a:gd name="connsiteX18" fmla="*/ 245296 w 245340"/>
                  <a:gd name="connsiteY18" fmla="*/ 34389 h 2179597"/>
                  <a:gd name="connsiteX19" fmla="*/ 213583 w 245340"/>
                  <a:gd name="connsiteY19" fmla="*/ 693 h 2179597"/>
                  <a:gd name="connsiteX20" fmla="*/ 65588 w 245340"/>
                  <a:gd name="connsiteY20" fmla="*/ 33 h 2179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45340" h="2179597">
                    <a:moveTo>
                      <a:pt x="65588" y="33"/>
                    </a:moveTo>
                    <a:cubicBezTo>
                      <a:pt x="42463" y="-628"/>
                      <a:pt x="33874" y="8622"/>
                      <a:pt x="34535" y="31746"/>
                    </a:cubicBezTo>
                    <a:cubicBezTo>
                      <a:pt x="35196" y="80638"/>
                      <a:pt x="33874" y="130190"/>
                      <a:pt x="33874" y="179081"/>
                    </a:cubicBezTo>
                    <a:cubicBezTo>
                      <a:pt x="33874" y="229954"/>
                      <a:pt x="34535" y="280828"/>
                      <a:pt x="33874" y="331701"/>
                    </a:cubicBezTo>
                    <a:cubicBezTo>
                      <a:pt x="33874" y="346236"/>
                      <a:pt x="37838" y="354825"/>
                      <a:pt x="53034" y="351522"/>
                    </a:cubicBezTo>
                    <a:cubicBezTo>
                      <a:pt x="84087" y="345576"/>
                      <a:pt x="86730" y="362093"/>
                      <a:pt x="86730" y="387860"/>
                    </a:cubicBezTo>
                    <a:cubicBezTo>
                      <a:pt x="86069" y="908487"/>
                      <a:pt x="86069" y="1429113"/>
                      <a:pt x="86730" y="1949740"/>
                    </a:cubicBezTo>
                    <a:cubicBezTo>
                      <a:pt x="86730" y="1971543"/>
                      <a:pt x="86069" y="1986078"/>
                      <a:pt x="58981" y="1990703"/>
                    </a:cubicBezTo>
                    <a:cubicBezTo>
                      <a:pt x="38499" y="1994006"/>
                      <a:pt x="23303" y="2010524"/>
                      <a:pt x="13393" y="2029023"/>
                    </a:cubicBezTo>
                    <a:cubicBezTo>
                      <a:pt x="-11053" y="2072629"/>
                      <a:pt x="-1142" y="2131431"/>
                      <a:pt x="35856" y="2160501"/>
                    </a:cubicBezTo>
                    <a:cubicBezTo>
                      <a:pt x="68891" y="2186929"/>
                      <a:pt x="123068" y="2185608"/>
                      <a:pt x="155442" y="2158519"/>
                    </a:cubicBezTo>
                    <a:cubicBezTo>
                      <a:pt x="191780" y="2127467"/>
                      <a:pt x="201030" y="2068665"/>
                      <a:pt x="173281" y="2027041"/>
                    </a:cubicBezTo>
                    <a:cubicBezTo>
                      <a:pt x="162049" y="2009863"/>
                      <a:pt x="158745" y="1994006"/>
                      <a:pt x="158745" y="1974846"/>
                    </a:cubicBezTo>
                    <a:cubicBezTo>
                      <a:pt x="158745" y="1456202"/>
                      <a:pt x="158745" y="937557"/>
                      <a:pt x="159406" y="418912"/>
                    </a:cubicBezTo>
                    <a:cubicBezTo>
                      <a:pt x="159406" y="397771"/>
                      <a:pt x="150156" y="371343"/>
                      <a:pt x="164031" y="356807"/>
                    </a:cubicBezTo>
                    <a:cubicBezTo>
                      <a:pt x="177245" y="343594"/>
                      <a:pt x="203012" y="352843"/>
                      <a:pt x="223493" y="352843"/>
                    </a:cubicBezTo>
                    <a:cubicBezTo>
                      <a:pt x="239350" y="352843"/>
                      <a:pt x="245296" y="348219"/>
                      <a:pt x="244636" y="331701"/>
                    </a:cubicBezTo>
                    <a:cubicBezTo>
                      <a:pt x="243975" y="280828"/>
                      <a:pt x="244636" y="229954"/>
                      <a:pt x="245296" y="179081"/>
                    </a:cubicBezTo>
                    <a:cubicBezTo>
                      <a:pt x="245296" y="130850"/>
                      <a:pt x="243975" y="82620"/>
                      <a:pt x="245296" y="34389"/>
                    </a:cubicBezTo>
                    <a:cubicBezTo>
                      <a:pt x="245957" y="10604"/>
                      <a:pt x="239350" y="33"/>
                      <a:pt x="213583" y="693"/>
                    </a:cubicBezTo>
                    <a:cubicBezTo>
                      <a:pt x="163370" y="1354"/>
                      <a:pt x="114479" y="1354"/>
                      <a:pt x="65588" y="33"/>
                    </a:cubicBezTo>
                    <a:close/>
                  </a:path>
                </a:pathLst>
              </a:custGeom>
              <a:grpFill/>
              <a:ln w="6599"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613A399E-CE85-4E9A-A82B-B91FC40A53F3}"/>
                  </a:ext>
                </a:extLst>
              </p:cNvPr>
              <p:cNvSpPr/>
              <p:nvPr/>
            </p:nvSpPr>
            <p:spPr>
              <a:xfrm flipH="1">
                <a:off x="4375310" y="5139374"/>
                <a:ext cx="586007" cy="738652"/>
              </a:xfrm>
              <a:custGeom>
                <a:avLst/>
                <a:gdLst>
                  <a:gd name="connsiteX0" fmla="*/ 855025 w 1075696"/>
                  <a:gd name="connsiteY0" fmla="*/ 1271871 h 1355897"/>
                  <a:gd name="connsiteX1" fmla="*/ 958093 w 1075696"/>
                  <a:gd name="connsiteY1" fmla="*/ 1234211 h 1355897"/>
                  <a:gd name="connsiteX2" fmla="*/ 979235 w 1075696"/>
                  <a:gd name="connsiteY2" fmla="*/ 1186641 h 1355897"/>
                  <a:gd name="connsiteX3" fmla="*/ 978574 w 1075696"/>
                  <a:gd name="connsiteY3" fmla="*/ 541143 h 1355897"/>
                  <a:gd name="connsiteX4" fmla="*/ 977914 w 1075696"/>
                  <a:gd name="connsiteY4" fmla="*/ 377952 h 1355897"/>
                  <a:gd name="connsiteX5" fmla="*/ 1005663 w 1075696"/>
                  <a:gd name="connsiteY5" fmla="*/ 351524 h 1355897"/>
                  <a:gd name="connsiteX6" fmla="*/ 1051251 w 1075696"/>
                  <a:gd name="connsiteY6" fmla="*/ 352185 h 1355897"/>
                  <a:gd name="connsiteX7" fmla="*/ 1075697 w 1075696"/>
                  <a:gd name="connsiteY7" fmla="*/ 328400 h 1355897"/>
                  <a:gd name="connsiteX8" fmla="*/ 1075697 w 1075696"/>
                  <a:gd name="connsiteY8" fmla="*/ 178422 h 1355897"/>
                  <a:gd name="connsiteX9" fmla="*/ 1075036 w 1075696"/>
                  <a:gd name="connsiteY9" fmla="*/ 28445 h 1355897"/>
                  <a:gd name="connsiteX10" fmla="*/ 1046626 w 1075696"/>
                  <a:gd name="connsiteY10" fmla="*/ 35 h 1355897"/>
                  <a:gd name="connsiteX11" fmla="*/ 896648 w 1075696"/>
                  <a:gd name="connsiteY11" fmla="*/ 35 h 1355897"/>
                  <a:gd name="connsiteX12" fmla="*/ 865596 w 1075696"/>
                  <a:gd name="connsiteY12" fmla="*/ 31088 h 1355897"/>
                  <a:gd name="connsiteX13" fmla="*/ 864935 w 1075696"/>
                  <a:gd name="connsiteY13" fmla="*/ 178422 h 1355897"/>
                  <a:gd name="connsiteX14" fmla="*/ 864935 w 1075696"/>
                  <a:gd name="connsiteY14" fmla="*/ 331043 h 1355897"/>
                  <a:gd name="connsiteX15" fmla="*/ 884095 w 1075696"/>
                  <a:gd name="connsiteY15" fmla="*/ 351524 h 1355897"/>
                  <a:gd name="connsiteX16" fmla="*/ 907880 w 1075696"/>
                  <a:gd name="connsiteY16" fmla="*/ 375970 h 1355897"/>
                  <a:gd name="connsiteX17" fmla="*/ 907220 w 1075696"/>
                  <a:gd name="connsiteY17" fmla="*/ 1171445 h 1355897"/>
                  <a:gd name="connsiteX18" fmla="*/ 861632 w 1075696"/>
                  <a:gd name="connsiteY18" fmla="*/ 1217033 h 1355897"/>
                  <a:gd name="connsiteX19" fmla="*/ 208206 w 1075696"/>
                  <a:gd name="connsiteY19" fmla="*/ 1217694 h 1355897"/>
                  <a:gd name="connsiteX20" fmla="*/ 171868 w 1075696"/>
                  <a:gd name="connsiteY20" fmla="*/ 1198533 h 1355897"/>
                  <a:gd name="connsiteX21" fmla="*/ 57568 w 1075696"/>
                  <a:gd name="connsiteY21" fmla="*/ 1166820 h 1355897"/>
                  <a:gd name="connsiteX22" fmla="*/ 748 w 1075696"/>
                  <a:gd name="connsiteY22" fmla="*/ 1269228 h 1355897"/>
                  <a:gd name="connsiteX23" fmla="*/ 82674 w 1075696"/>
                  <a:gd name="connsiteY23" fmla="*/ 1355118 h 1355897"/>
                  <a:gd name="connsiteX24" fmla="*/ 182439 w 1075696"/>
                  <a:gd name="connsiteY24" fmla="*/ 1296316 h 1355897"/>
                  <a:gd name="connsiteX25" fmla="*/ 220759 w 1075696"/>
                  <a:gd name="connsiteY25" fmla="*/ 1271210 h 1355897"/>
                  <a:gd name="connsiteX26" fmla="*/ 855025 w 1075696"/>
                  <a:gd name="connsiteY26" fmla="*/ 1271871 h 1355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075696" h="1355897">
                    <a:moveTo>
                      <a:pt x="855025" y="1271871"/>
                    </a:moveTo>
                    <a:cubicBezTo>
                      <a:pt x="896648" y="1272531"/>
                      <a:pt x="928362" y="1262621"/>
                      <a:pt x="958093" y="1234211"/>
                    </a:cubicBezTo>
                    <a:cubicBezTo>
                      <a:pt x="973289" y="1219676"/>
                      <a:pt x="979235" y="1206462"/>
                      <a:pt x="979235" y="1186641"/>
                    </a:cubicBezTo>
                    <a:cubicBezTo>
                      <a:pt x="978574" y="971255"/>
                      <a:pt x="978574" y="756529"/>
                      <a:pt x="978574" y="541143"/>
                    </a:cubicBezTo>
                    <a:cubicBezTo>
                      <a:pt x="978574" y="486966"/>
                      <a:pt x="979896" y="432129"/>
                      <a:pt x="977914" y="377952"/>
                    </a:cubicBezTo>
                    <a:cubicBezTo>
                      <a:pt x="977253" y="355488"/>
                      <a:pt x="985181" y="350203"/>
                      <a:pt x="1005663" y="351524"/>
                    </a:cubicBezTo>
                    <a:cubicBezTo>
                      <a:pt x="1020859" y="352845"/>
                      <a:pt x="1036055" y="350863"/>
                      <a:pt x="1051251" y="352185"/>
                    </a:cubicBezTo>
                    <a:cubicBezTo>
                      <a:pt x="1069750" y="353506"/>
                      <a:pt x="1075697" y="347560"/>
                      <a:pt x="1075697" y="328400"/>
                    </a:cubicBezTo>
                    <a:cubicBezTo>
                      <a:pt x="1074375" y="278187"/>
                      <a:pt x="1075697" y="228635"/>
                      <a:pt x="1075697" y="178422"/>
                    </a:cubicBezTo>
                    <a:cubicBezTo>
                      <a:pt x="1075697" y="128210"/>
                      <a:pt x="1074375" y="78657"/>
                      <a:pt x="1075036" y="28445"/>
                    </a:cubicBezTo>
                    <a:cubicBezTo>
                      <a:pt x="1075036" y="7303"/>
                      <a:pt x="1067108" y="35"/>
                      <a:pt x="1046626" y="35"/>
                    </a:cubicBezTo>
                    <a:cubicBezTo>
                      <a:pt x="996413" y="696"/>
                      <a:pt x="946861" y="1357"/>
                      <a:pt x="896648" y="35"/>
                    </a:cubicBezTo>
                    <a:cubicBezTo>
                      <a:pt x="873524" y="-626"/>
                      <a:pt x="864935" y="7964"/>
                      <a:pt x="865596" y="31088"/>
                    </a:cubicBezTo>
                    <a:cubicBezTo>
                      <a:pt x="866257" y="79979"/>
                      <a:pt x="865596" y="129531"/>
                      <a:pt x="864935" y="178422"/>
                    </a:cubicBezTo>
                    <a:cubicBezTo>
                      <a:pt x="864935" y="229296"/>
                      <a:pt x="865596" y="280169"/>
                      <a:pt x="864935" y="331043"/>
                    </a:cubicBezTo>
                    <a:cubicBezTo>
                      <a:pt x="864935" y="344917"/>
                      <a:pt x="867578" y="354167"/>
                      <a:pt x="884095" y="351524"/>
                    </a:cubicBezTo>
                    <a:cubicBezTo>
                      <a:pt x="903255" y="348881"/>
                      <a:pt x="907880" y="358131"/>
                      <a:pt x="907880" y="375970"/>
                    </a:cubicBezTo>
                    <a:cubicBezTo>
                      <a:pt x="907220" y="640908"/>
                      <a:pt x="907880" y="906507"/>
                      <a:pt x="907220" y="1171445"/>
                    </a:cubicBezTo>
                    <a:cubicBezTo>
                      <a:pt x="907220" y="1201837"/>
                      <a:pt x="892024" y="1217033"/>
                      <a:pt x="861632" y="1217033"/>
                    </a:cubicBezTo>
                    <a:cubicBezTo>
                      <a:pt x="643603" y="1217033"/>
                      <a:pt x="426235" y="1217033"/>
                      <a:pt x="208206" y="1217694"/>
                    </a:cubicBezTo>
                    <a:cubicBezTo>
                      <a:pt x="191688" y="1217694"/>
                      <a:pt x="181117" y="1213730"/>
                      <a:pt x="171868" y="1198533"/>
                    </a:cubicBezTo>
                    <a:cubicBezTo>
                      <a:pt x="148743" y="1162195"/>
                      <a:pt x="99852" y="1150303"/>
                      <a:pt x="57568" y="1166820"/>
                    </a:cubicBezTo>
                    <a:cubicBezTo>
                      <a:pt x="18587" y="1182016"/>
                      <a:pt x="-4538" y="1224300"/>
                      <a:pt x="748" y="1269228"/>
                    </a:cubicBezTo>
                    <a:cubicBezTo>
                      <a:pt x="6694" y="1316798"/>
                      <a:pt x="37747" y="1349832"/>
                      <a:pt x="82674" y="1355118"/>
                    </a:cubicBezTo>
                    <a:cubicBezTo>
                      <a:pt x="128262" y="1360403"/>
                      <a:pt x="169885" y="1338600"/>
                      <a:pt x="182439" y="1296316"/>
                    </a:cubicBezTo>
                    <a:cubicBezTo>
                      <a:pt x="189706" y="1273853"/>
                      <a:pt x="201599" y="1271210"/>
                      <a:pt x="220759" y="1271210"/>
                    </a:cubicBezTo>
                    <a:cubicBezTo>
                      <a:pt x="431520" y="1271210"/>
                      <a:pt x="643603" y="1269889"/>
                      <a:pt x="855025" y="1271871"/>
                    </a:cubicBezTo>
                    <a:close/>
                  </a:path>
                </a:pathLst>
              </a:custGeom>
              <a:grpFill/>
              <a:ln w="6599"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899869F7-7F70-43EC-97C3-A531CD669C49}"/>
                  </a:ext>
                </a:extLst>
              </p:cNvPr>
              <p:cNvSpPr/>
              <p:nvPr/>
            </p:nvSpPr>
            <p:spPr>
              <a:xfrm flipH="1">
                <a:off x="1924341" y="5139374"/>
                <a:ext cx="576100" cy="1118127"/>
              </a:xfrm>
              <a:custGeom>
                <a:avLst/>
                <a:gdLst>
                  <a:gd name="connsiteX0" fmla="*/ 97540 w 576100"/>
                  <a:gd name="connsiteY0" fmla="*/ 19 h 1118127"/>
                  <a:gd name="connsiteX1" fmla="*/ 17276 w 576100"/>
                  <a:gd name="connsiteY1" fmla="*/ 19 h 1118127"/>
                  <a:gd name="connsiteX2" fmla="*/ 360 w 576100"/>
                  <a:gd name="connsiteY2" fmla="*/ 16936 h 1118127"/>
                  <a:gd name="connsiteX3" fmla="*/ 0 w 576100"/>
                  <a:gd name="connsiteY3" fmla="*/ 97199 h 1118127"/>
                  <a:gd name="connsiteX4" fmla="*/ 0 w 576100"/>
                  <a:gd name="connsiteY4" fmla="*/ 179982 h 1118127"/>
                  <a:gd name="connsiteX5" fmla="*/ 11517 w 576100"/>
                  <a:gd name="connsiteY5" fmla="*/ 191500 h 1118127"/>
                  <a:gd name="connsiteX6" fmla="*/ 49922 w 576100"/>
                  <a:gd name="connsiteY6" fmla="*/ 191650 h 1118127"/>
                  <a:gd name="connsiteX7" fmla="*/ 46244 w 576100"/>
                  <a:gd name="connsiteY7" fmla="*/ 192570 h 1118127"/>
                  <a:gd name="connsiteX8" fmla="*/ 43182 w 576100"/>
                  <a:gd name="connsiteY8" fmla="*/ 207687 h 1118127"/>
                  <a:gd name="connsiteX9" fmla="*/ 43496 w 576100"/>
                  <a:gd name="connsiteY9" fmla="*/ 1059632 h 1118127"/>
                  <a:gd name="connsiteX10" fmla="*/ 60140 w 576100"/>
                  <a:gd name="connsiteY10" fmla="*/ 1077988 h 1118127"/>
                  <a:gd name="connsiteX11" fmla="*/ 471203 w 576100"/>
                  <a:gd name="connsiteY11" fmla="*/ 1077988 h 1118127"/>
                  <a:gd name="connsiteX12" fmla="*/ 488789 w 576100"/>
                  <a:gd name="connsiteY12" fmla="*/ 1080147 h 1118127"/>
                  <a:gd name="connsiteX13" fmla="*/ 522076 w 576100"/>
                  <a:gd name="connsiteY13" fmla="*/ 1117220 h 1118127"/>
                  <a:gd name="connsiteX14" fmla="*/ 573890 w 576100"/>
                  <a:gd name="connsiteY14" fmla="*/ 1082307 h 1118127"/>
                  <a:gd name="connsiteX15" fmla="*/ 550967 w 576100"/>
                  <a:gd name="connsiteY15" fmla="*/ 1016440 h 1118127"/>
                  <a:gd name="connsiteX16" fmla="*/ 491615 w 576100"/>
                  <a:gd name="connsiteY16" fmla="*/ 1038036 h 1118127"/>
                  <a:gd name="connsiteX17" fmla="*/ 94369 w 576100"/>
                  <a:gd name="connsiteY17" fmla="*/ 1038396 h 1118127"/>
                  <a:gd name="connsiteX18" fmla="*/ 78039 w 576100"/>
                  <a:gd name="connsiteY18" fmla="*/ 1019680 h 1118127"/>
                  <a:gd name="connsiteX19" fmla="*/ 78039 w 576100"/>
                  <a:gd name="connsiteY19" fmla="*/ 211286 h 1118127"/>
                  <a:gd name="connsiteX20" fmla="*/ 76642 w 576100"/>
                  <a:gd name="connsiteY20" fmla="*/ 191755 h 1118127"/>
                  <a:gd name="connsiteX21" fmla="*/ 103299 w 576100"/>
                  <a:gd name="connsiteY21" fmla="*/ 191860 h 1118127"/>
                  <a:gd name="connsiteX22" fmla="*/ 114817 w 576100"/>
                  <a:gd name="connsiteY22" fmla="*/ 179982 h 1118127"/>
                  <a:gd name="connsiteX23" fmla="*/ 115177 w 576100"/>
                  <a:gd name="connsiteY23" fmla="*/ 97199 h 1118127"/>
                  <a:gd name="connsiteX24" fmla="*/ 114817 w 576100"/>
                  <a:gd name="connsiteY24" fmla="*/ 16936 h 1118127"/>
                  <a:gd name="connsiteX25" fmla="*/ 97540 w 576100"/>
                  <a:gd name="connsiteY25" fmla="*/ 19 h 1118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76100" h="1118127">
                    <a:moveTo>
                      <a:pt x="97540" y="19"/>
                    </a:moveTo>
                    <a:cubicBezTo>
                      <a:pt x="70905" y="739"/>
                      <a:pt x="43911" y="739"/>
                      <a:pt x="17276" y="19"/>
                    </a:cubicBezTo>
                    <a:cubicBezTo>
                      <a:pt x="4679" y="-341"/>
                      <a:pt x="0" y="4338"/>
                      <a:pt x="360" y="16936"/>
                    </a:cubicBezTo>
                    <a:cubicBezTo>
                      <a:pt x="720" y="43570"/>
                      <a:pt x="360" y="70564"/>
                      <a:pt x="0" y="97199"/>
                    </a:cubicBezTo>
                    <a:cubicBezTo>
                      <a:pt x="0" y="124913"/>
                      <a:pt x="360" y="152627"/>
                      <a:pt x="0" y="179982"/>
                    </a:cubicBezTo>
                    <a:cubicBezTo>
                      <a:pt x="0" y="188980"/>
                      <a:pt x="2879" y="191500"/>
                      <a:pt x="11517" y="191500"/>
                    </a:cubicBezTo>
                    <a:lnTo>
                      <a:pt x="49922" y="191650"/>
                    </a:lnTo>
                    <a:lnTo>
                      <a:pt x="46244" y="192570"/>
                    </a:lnTo>
                    <a:cubicBezTo>
                      <a:pt x="43889" y="195449"/>
                      <a:pt x="43182" y="200308"/>
                      <a:pt x="43182" y="207687"/>
                    </a:cubicBezTo>
                    <a:cubicBezTo>
                      <a:pt x="43496" y="491668"/>
                      <a:pt x="43496" y="775651"/>
                      <a:pt x="43496" y="1059632"/>
                    </a:cubicBezTo>
                    <a:cubicBezTo>
                      <a:pt x="43496" y="1079428"/>
                      <a:pt x="40670" y="1077988"/>
                      <a:pt x="60140" y="1077988"/>
                    </a:cubicBezTo>
                    <a:cubicBezTo>
                      <a:pt x="197056" y="1077988"/>
                      <a:pt x="334287" y="1077988"/>
                      <a:pt x="471203" y="1077988"/>
                    </a:cubicBezTo>
                    <a:cubicBezTo>
                      <a:pt x="477170" y="1077988"/>
                      <a:pt x="483136" y="1076548"/>
                      <a:pt x="488789" y="1080147"/>
                    </a:cubicBezTo>
                    <a:cubicBezTo>
                      <a:pt x="492871" y="1100664"/>
                      <a:pt x="505119" y="1113981"/>
                      <a:pt x="522076" y="1117220"/>
                    </a:cubicBezTo>
                    <a:cubicBezTo>
                      <a:pt x="546884" y="1121899"/>
                      <a:pt x="566982" y="1108222"/>
                      <a:pt x="573890" y="1082307"/>
                    </a:cubicBezTo>
                    <a:cubicBezTo>
                      <a:pt x="580799" y="1055673"/>
                      <a:pt x="571064" y="1026879"/>
                      <a:pt x="550967" y="1016440"/>
                    </a:cubicBezTo>
                    <a:cubicBezTo>
                      <a:pt x="528671" y="1004923"/>
                      <a:pt x="505432" y="1013201"/>
                      <a:pt x="491615" y="1038036"/>
                    </a:cubicBezTo>
                    <a:cubicBezTo>
                      <a:pt x="359095" y="1038036"/>
                      <a:pt x="226889" y="1038396"/>
                      <a:pt x="94369" y="1038396"/>
                    </a:cubicBezTo>
                    <a:cubicBezTo>
                      <a:pt x="78039" y="1038396"/>
                      <a:pt x="78039" y="1038396"/>
                      <a:pt x="78039" y="1019680"/>
                    </a:cubicBezTo>
                    <a:cubicBezTo>
                      <a:pt x="78039" y="750095"/>
                      <a:pt x="78039" y="480871"/>
                      <a:pt x="78039" y="211286"/>
                    </a:cubicBezTo>
                    <a:lnTo>
                      <a:pt x="76642" y="191755"/>
                    </a:lnTo>
                    <a:lnTo>
                      <a:pt x="103299" y="191860"/>
                    </a:lnTo>
                    <a:cubicBezTo>
                      <a:pt x="112297" y="191860"/>
                      <a:pt x="114817" y="188620"/>
                      <a:pt x="114817" y="179982"/>
                    </a:cubicBezTo>
                    <a:cubicBezTo>
                      <a:pt x="114456" y="152268"/>
                      <a:pt x="114817" y="124553"/>
                      <a:pt x="115177" y="97199"/>
                    </a:cubicBezTo>
                    <a:cubicBezTo>
                      <a:pt x="115177" y="70564"/>
                      <a:pt x="114456" y="43570"/>
                      <a:pt x="114817" y="16936"/>
                    </a:cubicBezTo>
                    <a:cubicBezTo>
                      <a:pt x="115177" y="3978"/>
                      <a:pt x="110137" y="19"/>
                      <a:pt x="97540" y="19"/>
                    </a:cubicBezTo>
                    <a:close/>
                  </a:path>
                </a:pathLst>
              </a:custGeom>
              <a:grpFill/>
              <a:ln w="6599"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6585459A-FF7E-4A4B-B080-F4E91E9E8C31}"/>
                  </a:ext>
                </a:extLst>
              </p:cNvPr>
              <p:cNvSpPr/>
              <p:nvPr/>
            </p:nvSpPr>
            <p:spPr>
              <a:xfrm flipH="1">
                <a:off x="2778637" y="5139374"/>
                <a:ext cx="120656" cy="1100593"/>
              </a:xfrm>
              <a:custGeom>
                <a:avLst/>
                <a:gdLst>
                  <a:gd name="connsiteX0" fmla="*/ 102279 w 120656"/>
                  <a:gd name="connsiteY0" fmla="*/ 19 h 1100593"/>
                  <a:gd name="connsiteX1" fmla="*/ 22016 w 120656"/>
                  <a:gd name="connsiteY1" fmla="*/ 19 h 1100593"/>
                  <a:gd name="connsiteX2" fmla="*/ 4020 w 120656"/>
                  <a:gd name="connsiteY2" fmla="*/ 17656 h 1100593"/>
                  <a:gd name="connsiteX3" fmla="*/ 4020 w 120656"/>
                  <a:gd name="connsiteY3" fmla="*/ 96480 h 1100593"/>
                  <a:gd name="connsiteX4" fmla="*/ 4379 w 120656"/>
                  <a:gd name="connsiteY4" fmla="*/ 177823 h 1100593"/>
                  <a:gd name="connsiteX5" fmla="*/ 18417 w 120656"/>
                  <a:gd name="connsiteY5" fmla="*/ 191500 h 1100593"/>
                  <a:gd name="connsiteX6" fmla="*/ 57596 w 120656"/>
                  <a:gd name="connsiteY6" fmla="*/ 191500 h 1100593"/>
                  <a:gd name="connsiteX7" fmla="*/ 52440 w 120656"/>
                  <a:gd name="connsiteY7" fmla="*/ 193064 h 1100593"/>
                  <a:gd name="connsiteX8" fmla="*/ 49741 w 120656"/>
                  <a:gd name="connsiteY8" fmla="*/ 206606 h 1100593"/>
                  <a:gd name="connsiteX9" fmla="*/ 50100 w 120656"/>
                  <a:gd name="connsiteY9" fmla="*/ 975408 h 1100593"/>
                  <a:gd name="connsiteX10" fmla="*/ 34624 w 120656"/>
                  <a:gd name="connsiteY10" fmla="*/ 997004 h 1100593"/>
                  <a:gd name="connsiteX11" fmla="*/ 11948 w 120656"/>
                  <a:gd name="connsiteY11" fmla="*/ 1011761 h 1100593"/>
                  <a:gd name="connsiteX12" fmla="*/ 16627 w 120656"/>
                  <a:gd name="connsiteY12" fmla="*/ 1087705 h 1100593"/>
                  <a:gd name="connsiteX13" fmla="*/ 88253 w 120656"/>
                  <a:gd name="connsiteY13" fmla="*/ 1085905 h 1100593"/>
                  <a:gd name="connsiteX14" fmla="*/ 88613 w 120656"/>
                  <a:gd name="connsiteY14" fmla="*/ 1009241 h 1100593"/>
                  <a:gd name="connsiteX15" fmla="*/ 79974 w 120656"/>
                  <a:gd name="connsiteY15" fmla="*/ 984766 h 1100593"/>
                  <a:gd name="connsiteX16" fmla="*/ 79974 w 120656"/>
                  <a:gd name="connsiteY16" fmla="*/ 596766 h 1100593"/>
                  <a:gd name="connsiteX17" fmla="*/ 79974 w 120656"/>
                  <a:gd name="connsiteY17" fmla="*/ 204447 h 1100593"/>
                  <a:gd name="connsiteX18" fmla="*/ 77680 w 120656"/>
                  <a:gd name="connsiteY18" fmla="*/ 192929 h 1100593"/>
                  <a:gd name="connsiteX19" fmla="*/ 73441 w 120656"/>
                  <a:gd name="connsiteY19" fmla="*/ 191500 h 1100593"/>
                  <a:gd name="connsiteX20" fmla="*/ 105879 w 120656"/>
                  <a:gd name="connsiteY20" fmla="*/ 191500 h 1100593"/>
                  <a:gd name="connsiteX21" fmla="*/ 119916 w 120656"/>
                  <a:gd name="connsiteY21" fmla="*/ 177463 h 1100593"/>
                  <a:gd name="connsiteX22" fmla="*/ 120636 w 120656"/>
                  <a:gd name="connsiteY22" fmla="*/ 96120 h 1100593"/>
                  <a:gd name="connsiteX23" fmla="*/ 120636 w 120656"/>
                  <a:gd name="connsiteY23" fmla="*/ 19096 h 1100593"/>
                  <a:gd name="connsiteX24" fmla="*/ 102279 w 120656"/>
                  <a:gd name="connsiteY24" fmla="*/ 19 h 1100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0656" h="1100593">
                    <a:moveTo>
                      <a:pt x="102279" y="19"/>
                    </a:moveTo>
                    <a:cubicBezTo>
                      <a:pt x="75645" y="740"/>
                      <a:pt x="48651" y="740"/>
                      <a:pt x="22016" y="19"/>
                    </a:cubicBezTo>
                    <a:cubicBezTo>
                      <a:pt x="9059" y="-341"/>
                      <a:pt x="3660" y="4339"/>
                      <a:pt x="4020" y="17656"/>
                    </a:cubicBezTo>
                    <a:cubicBezTo>
                      <a:pt x="4740" y="43931"/>
                      <a:pt x="4020" y="70205"/>
                      <a:pt x="4020" y="96480"/>
                    </a:cubicBezTo>
                    <a:cubicBezTo>
                      <a:pt x="4379" y="123474"/>
                      <a:pt x="5100" y="150829"/>
                      <a:pt x="4379" y="177823"/>
                    </a:cubicBezTo>
                    <a:cubicBezTo>
                      <a:pt x="4020" y="188981"/>
                      <a:pt x="7979" y="191860"/>
                      <a:pt x="18417" y="191500"/>
                    </a:cubicBezTo>
                    <a:lnTo>
                      <a:pt x="57596" y="191500"/>
                    </a:lnTo>
                    <a:lnTo>
                      <a:pt x="52440" y="193064"/>
                    </a:lnTo>
                    <a:cubicBezTo>
                      <a:pt x="50191" y="195989"/>
                      <a:pt x="49741" y="200488"/>
                      <a:pt x="49741" y="206606"/>
                    </a:cubicBezTo>
                    <a:cubicBezTo>
                      <a:pt x="50100" y="462874"/>
                      <a:pt x="49741" y="719141"/>
                      <a:pt x="50100" y="975408"/>
                    </a:cubicBezTo>
                    <a:cubicBezTo>
                      <a:pt x="50100" y="987286"/>
                      <a:pt x="49381" y="995564"/>
                      <a:pt x="34624" y="997004"/>
                    </a:cubicBezTo>
                    <a:cubicBezTo>
                      <a:pt x="25266" y="997724"/>
                      <a:pt x="18067" y="1004562"/>
                      <a:pt x="11948" y="1011761"/>
                    </a:cubicBezTo>
                    <a:cubicBezTo>
                      <a:pt x="-5688" y="1033716"/>
                      <a:pt x="-3529" y="1068989"/>
                      <a:pt x="16627" y="1087705"/>
                    </a:cubicBezTo>
                    <a:cubicBezTo>
                      <a:pt x="36064" y="1105702"/>
                      <a:pt x="69897" y="1104622"/>
                      <a:pt x="88253" y="1085905"/>
                    </a:cubicBezTo>
                    <a:cubicBezTo>
                      <a:pt x="108048" y="1066109"/>
                      <a:pt x="109128" y="1029397"/>
                      <a:pt x="88613" y="1009241"/>
                    </a:cubicBezTo>
                    <a:cubicBezTo>
                      <a:pt x="81414" y="1001683"/>
                      <a:pt x="79974" y="994485"/>
                      <a:pt x="79974" y="984766"/>
                    </a:cubicBezTo>
                    <a:cubicBezTo>
                      <a:pt x="79974" y="855553"/>
                      <a:pt x="79974" y="725980"/>
                      <a:pt x="79974" y="596766"/>
                    </a:cubicBezTo>
                    <a:cubicBezTo>
                      <a:pt x="79974" y="466113"/>
                      <a:pt x="79974" y="335100"/>
                      <a:pt x="79974" y="204447"/>
                    </a:cubicBezTo>
                    <a:cubicBezTo>
                      <a:pt x="79974" y="199228"/>
                      <a:pt x="79614" y="195449"/>
                      <a:pt x="77680" y="192929"/>
                    </a:cubicBezTo>
                    <a:lnTo>
                      <a:pt x="73441" y="191500"/>
                    </a:lnTo>
                    <a:lnTo>
                      <a:pt x="105879" y="191500"/>
                    </a:lnTo>
                    <a:cubicBezTo>
                      <a:pt x="116677" y="191860"/>
                      <a:pt x="119916" y="188261"/>
                      <a:pt x="119916" y="177463"/>
                    </a:cubicBezTo>
                    <a:cubicBezTo>
                      <a:pt x="119916" y="150469"/>
                      <a:pt x="118116" y="123114"/>
                      <a:pt x="120636" y="96120"/>
                    </a:cubicBezTo>
                    <a:cubicBezTo>
                      <a:pt x="120636" y="70565"/>
                      <a:pt x="119916" y="45010"/>
                      <a:pt x="120636" y="19096"/>
                    </a:cubicBezTo>
                    <a:cubicBezTo>
                      <a:pt x="120995" y="5419"/>
                      <a:pt x="116677" y="-341"/>
                      <a:pt x="102279" y="19"/>
                    </a:cubicBezTo>
                    <a:close/>
                  </a:path>
                </a:pathLst>
              </a:custGeom>
              <a:grpFill/>
              <a:ln w="6599"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2C6A12CB-A937-425D-BCA3-A5BB1CB57193}"/>
                  </a:ext>
                </a:extLst>
              </p:cNvPr>
              <p:cNvSpPr/>
              <p:nvPr/>
            </p:nvSpPr>
            <p:spPr>
              <a:xfrm flipH="1">
                <a:off x="1405312" y="5139374"/>
                <a:ext cx="689866" cy="864745"/>
              </a:xfrm>
              <a:custGeom>
                <a:avLst/>
                <a:gdLst>
                  <a:gd name="connsiteX0" fmla="*/ 50409 w 689866"/>
                  <a:gd name="connsiteY0" fmla="*/ 189897 h 864745"/>
                  <a:gd name="connsiteX1" fmla="*/ 42131 w 689866"/>
                  <a:gd name="connsiteY1" fmla="*/ 205149 h 864745"/>
                  <a:gd name="connsiteX2" fmla="*/ 42131 w 689866"/>
                  <a:gd name="connsiteY2" fmla="*/ 505687 h 864745"/>
                  <a:gd name="connsiteX3" fmla="*/ 41771 w 689866"/>
                  <a:gd name="connsiteY3" fmla="*/ 803346 h 864745"/>
                  <a:gd name="connsiteX4" fmla="*/ 59768 w 689866"/>
                  <a:gd name="connsiteY4" fmla="*/ 822062 h 864745"/>
                  <a:gd name="connsiteX5" fmla="*/ 571582 w 689866"/>
                  <a:gd name="connsiteY5" fmla="*/ 821702 h 864745"/>
                  <a:gd name="connsiteX6" fmla="*/ 591018 w 689866"/>
                  <a:gd name="connsiteY6" fmla="*/ 833580 h 864745"/>
                  <a:gd name="connsiteX7" fmla="*/ 648966 w 689866"/>
                  <a:gd name="connsiteY7" fmla="*/ 863814 h 864745"/>
                  <a:gd name="connsiteX8" fmla="*/ 689638 w 689866"/>
                  <a:gd name="connsiteY8" fmla="*/ 816663 h 864745"/>
                  <a:gd name="connsiteX9" fmla="*/ 656525 w 689866"/>
                  <a:gd name="connsiteY9" fmla="*/ 760874 h 864745"/>
                  <a:gd name="connsiteX10" fmla="*/ 595338 w 689866"/>
                  <a:gd name="connsiteY10" fmla="*/ 781390 h 864745"/>
                  <a:gd name="connsiteX11" fmla="*/ 575542 w 689866"/>
                  <a:gd name="connsiteY11" fmla="*/ 791828 h 864745"/>
                  <a:gd name="connsiteX12" fmla="*/ 88201 w 689866"/>
                  <a:gd name="connsiteY12" fmla="*/ 791828 h 864745"/>
                  <a:gd name="connsiteX13" fmla="*/ 71645 w 689866"/>
                  <a:gd name="connsiteY13" fmla="*/ 774552 h 864745"/>
                  <a:gd name="connsiteX14" fmla="*/ 72005 w 689866"/>
                  <a:gd name="connsiteY14" fmla="*/ 210187 h 864745"/>
                  <a:gd name="connsiteX15" fmla="*/ 72005 w 689866"/>
                  <a:gd name="connsiteY15" fmla="*/ 197230 h 864745"/>
                  <a:gd name="connsiteX16" fmla="*/ 68405 w 689866"/>
                  <a:gd name="connsiteY16" fmla="*/ 190031 h 864745"/>
                  <a:gd name="connsiteX17" fmla="*/ 50409 w 689866"/>
                  <a:gd name="connsiteY17" fmla="*/ 189897 h 864745"/>
                  <a:gd name="connsiteX18" fmla="*/ 100079 w 689866"/>
                  <a:gd name="connsiteY18" fmla="*/ 0 h 864745"/>
                  <a:gd name="connsiteX19" fmla="*/ 14057 w 689866"/>
                  <a:gd name="connsiteY19" fmla="*/ 0 h 864745"/>
                  <a:gd name="connsiteX20" fmla="*/ 19 w 689866"/>
                  <a:gd name="connsiteY20" fmla="*/ 14037 h 864745"/>
                  <a:gd name="connsiteX21" fmla="*/ 739 w 689866"/>
                  <a:gd name="connsiteY21" fmla="*/ 95381 h 864745"/>
                  <a:gd name="connsiteX22" fmla="*/ 2899 w 689866"/>
                  <a:gd name="connsiteY22" fmla="*/ 114097 h 864745"/>
                  <a:gd name="connsiteX23" fmla="*/ 2899 w 689866"/>
                  <a:gd name="connsiteY23" fmla="*/ 175284 h 864745"/>
                  <a:gd name="connsiteX24" fmla="*/ 16576 w 689866"/>
                  <a:gd name="connsiteY24" fmla="*/ 189321 h 864745"/>
                  <a:gd name="connsiteX25" fmla="*/ 112676 w 689866"/>
                  <a:gd name="connsiteY25" fmla="*/ 188601 h 864745"/>
                  <a:gd name="connsiteX26" fmla="*/ 114116 w 689866"/>
                  <a:gd name="connsiteY26" fmla="*/ 15477 h 864745"/>
                  <a:gd name="connsiteX27" fmla="*/ 100079 w 689866"/>
                  <a:gd name="connsiteY27" fmla="*/ 0 h 86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9866" h="864745">
                    <a:moveTo>
                      <a:pt x="50409" y="189897"/>
                    </a:moveTo>
                    <a:cubicBezTo>
                      <a:pt x="45460" y="192731"/>
                      <a:pt x="42131" y="198130"/>
                      <a:pt x="42131" y="205149"/>
                    </a:cubicBezTo>
                    <a:cubicBezTo>
                      <a:pt x="42131" y="305208"/>
                      <a:pt x="42131" y="405628"/>
                      <a:pt x="42131" y="505687"/>
                    </a:cubicBezTo>
                    <a:cubicBezTo>
                      <a:pt x="42131" y="605027"/>
                      <a:pt x="42491" y="704006"/>
                      <a:pt x="41771" y="803346"/>
                    </a:cubicBezTo>
                    <a:cubicBezTo>
                      <a:pt x="41771" y="817743"/>
                      <a:pt x="44650" y="822062"/>
                      <a:pt x="59768" y="822062"/>
                    </a:cubicBezTo>
                    <a:cubicBezTo>
                      <a:pt x="230372" y="821342"/>
                      <a:pt x="400977" y="821702"/>
                      <a:pt x="571582" y="821702"/>
                    </a:cubicBezTo>
                    <a:cubicBezTo>
                      <a:pt x="580940" y="821702"/>
                      <a:pt x="587059" y="822422"/>
                      <a:pt x="591018" y="833580"/>
                    </a:cubicBezTo>
                    <a:cubicBezTo>
                      <a:pt x="599296" y="857335"/>
                      <a:pt x="621972" y="868133"/>
                      <a:pt x="648966" y="863814"/>
                    </a:cubicBezTo>
                    <a:cubicBezTo>
                      <a:pt x="671282" y="860214"/>
                      <a:pt x="687478" y="841498"/>
                      <a:pt x="689638" y="816663"/>
                    </a:cubicBezTo>
                    <a:cubicBezTo>
                      <a:pt x="691798" y="790388"/>
                      <a:pt x="678480" y="768433"/>
                      <a:pt x="656525" y="760874"/>
                    </a:cubicBezTo>
                    <a:cubicBezTo>
                      <a:pt x="632770" y="752956"/>
                      <a:pt x="607215" y="760515"/>
                      <a:pt x="595338" y="781390"/>
                    </a:cubicBezTo>
                    <a:cubicBezTo>
                      <a:pt x="590298" y="790029"/>
                      <a:pt x="584899" y="791828"/>
                      <a:pt x="575542" y="791828"/>
                    </a:cubicBezTo>
                    <a:cubicBezTo>
                      <a:pt x="413215" y="791468"/>
                      <a:pt x="250888" y="791468"/>
                      <a:pt x="88201" y="791828"/>
                    </a:cubicBezTo>
                    <a:cubicBezTo>
                      <a:pt x="74164" y="791828"/>
                      <a:pt x="71645" y="787509"/>
                      <a:pt x="71645" y="774552"/>
                    </a:cubicBezTo>
                    <a:cubicBezTo>
                      <a:pt x="72005" y="586310"/>
                      <a:pt x="72005" y="398069"/>
                      <a:pt x="72005" y="210187"/>
                    </a:cubicBezTo>
                    <a:cubicBezTo>
                      <a:pt x="72005" y="205869"/>
                      <a:pt x="72005" y="201550"/>
                      <a:pt x="72005" y="197230"/>
                    </a:cubicBezTo>
                    <a:cubicBezTo>
                      <a:pt x="72005" y="194351"/>
                      <a:pt x="71645" y="191471"/>
                      <a:pt x="68405" y="190031"/>
                    </a:cubicBezTo>
                    <a:cubicBezTo>
                      <a:pt x="61927" y="186792"/>
                      <a:pt x="55358" y="187062"/>
                      <a:pt x="50409" y="189897"/>
                    </a:cubicBezTo>
                    <a:close/>
                    <a:moveTo>
                      <a:pt x="100079" y="0"/>
                    </a:moveTo>
                    <a:cubicBezTo>
                      <a:pt x="71285" y="360"/>
                      <a:pt x="42851" y="360"/>
                      <a:pt x="14057" y="0"/>
                    </a:cubicBezTo>
                    <a:cubicBezTo>
                      <a:pt x="4339" y="0"/>
                      <a:pt x="-341" y="4319"/>
                      <a:pt x="19" y="14037"/>
                    </a:cubicBezTo>
                    <a:cubicBezTo>
                      <a:pt x="379" y="41032"/>
                      <a:pt x="379" y="68386"/>
                      <a:pt x="739" y="95381"/>
                    </a:cubicBezTo>
                    <a:cubicBezTo>
                      <a:pt x="3618" y="101499"/>
                      <a:pt x="2899" y="107618"/>
                      <a:pt x="2899" y="114097"/>
                    </a:cubicBezTo>
                    <a:cubicBezTo>
                      <a:pt x="2899" y="134612"/>
                      <a:pt x="3259" y="154768"/>
                      <a:pt x="2899" y="175284"/>
                    </a:cubicBezTo>
                    <a:cubicBezTo>
                      <a:pt x="2899" y="185362"/>
                      <a:pt x="6498" y="189681"/>
                      <a:pt x="16576" y="189321"/>
                    </a:cubicBezTo>
                    <a:cubicBezTo>
                      <a:pt x="48609" y="188961"/>
                      <a:pt x="80643" y="188961"/>
                      <a:pt x="112676" y="188601"/>
                    </a:cubicBezTo>
                    <a:cubicBezTo>
                      <a:pt x="113036" y="131013"/>
                      <a:pt x="113396" y="73065"/>
                      <a:pt x="114116" y="15477"/>
                    </a:cubicBezTo>
                    <a:cubicBezTo>
                      <a:pt x="114116" y="5399"/>
                      <a:pt x="111237" y="0"/>
                      <a:pt x="100079" y="0"/>
                    </a:cubicBezTo>
                    <a:close/>
                  </a:path>
                </a:pathLst>
              </a:custGeom>
              <a:grpFill/>
              <a:ln w="6599" cap="flat">
                <a:noFill/>
                <a:prstDash val="solid"/>
                <a:miter/>
              </a:ln>
            </p:spPr>
            <p:txBody>
              <a:bodyPr rtlCol="0" anchor="ctr"/>
              <a:lstStyle/>
              <a:p>
                <a:endParaRPr lang="en-US"/>
              </a:p>
            </p:txBody>
          </p:sp>
        </p:grpSp>
        <p:grpSp>
          <p:nvGrpSpPr>
            <p:cNvPr id="97" name="Group 96">
              <a:extLst>
                <a:ext uri="{FF2B5EF4-FFF2-40B4-BE49-F238E27FC236}">
                  <a16:creationId xmlns:a16="http://schemas.microsoft.com/office/drawing/2014/main" id="{71F5C56A-4D65-45BB-ADFB-4902606EA2E5}"/>
                </a:ext>
              </a:extLst>
            </p:cNvPr>
            <p:cNvGrpSpPr/>
            <p:nvPr userDrawn="1"/>
          </p:nvGrpSpPr>
          <p:grpSpPr>
            <a:xfrm>
              <a:off x="548226" y="1602802"/>
              <a:ext cx="944002" cy="3757883"/>
              <a:chOff x="655230" y="1602802"/>
              <a:chExt cx="944002" cy="3757883"/>
            </a:xfrm>
            <a:grpFill/>
          </p:grpSpPr>
          <p:sp>
            <p:nvSpPr>
              <p:cNvPr id="54" name="Freeform: Shape 53">
                <a:extLst>
                  <a:ext uri="{FF2B5EF4-FFF2-40B4-BE49-F238E27FC236}">
                    <a16:creationId xmlns:a16="http://schemas.microsoft.com/office/drawing/2014/main" id="{14CFE449-955F-4128-94F3-2CACBE8BB46B}"/>
                  </a:ext>
                </a:extLst>
              </p:cNvPr>
              <p:cNvSpPr/>
              <p:nvPr userDrawn="1"/>
            </p:nvSpPr>
            <p:spPr>
              <a:xfrm flipH="1">
                <a:off x="830109" y="3005304"/>
                <a:ext cx="769123" cy="128635"/>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C36CAA8C-CBDE-4BC9-ADAC-9B9B329BE1DC}"/>
                  </a:ext>
                </a:extLst>
              </p:cNvPr>
              <p:cNvSpPr/>
              <p:nvPr userDrawn="1"/>
            </p:nvSpPr>
            <p:spPr>
              <a:xfrm flipH="1">
                <a:off x="955830" y="4190397"/>
                <a:ext cx="643402" cy="634359"/>
              </a:xfrm>
              <a:custGeom>
                <a:avLst/>
                <a:gdLst>
                  <a:gd name="connsiteX0" fmla="*/ 1129160 w 1181053"/>
                  <a:gd name="connsiteY0" fmla="*/ 979148 h 1164453"/>
                  <a:gd name="connsiteX1" fmla="*/ 1108019 w 1181053"/>
                  <a:gd name="connsiteY1" fmla="*/ 942810 h 1164453"/>
                  <a:gd name="connsiteX2" fmla="*/ 1109340 w 1181053"/>
                  <a:gd name="connsiteY2" fmla="*/ 104390 h 1164453"/>
                  <a:gd name="connsiteX3" fmla="*/ 1074984 w 1181053"/>
                  <a:gd name="connsiteY3" fmla="*/ 71355 h 1164453"/>
                  <a:gd name="connsiteX4" fmla="*/ 383898 w 1181053"/>
                  <a:gd name="connsiteY4" fmla="*/ 72016 h 1164453"/>
                  <a:gd name="connsiteX5" fmla="*/ 349542 w 1181053"/>
                  <a:gd name="connsiteY5" fmla="*/ 69373 h 1164453"/>
                  <a:gd name="connsiteX6" fmla="*/ 348221 w 1181053"/>
                  <a:gd name="connsiteY6" fmla="*/ 1321 h 1164453"/>
                  <a:gd name="connsiteX7" fmla="*/ 337650 w 1181053"/>
                  <a:gd name="connsiteY7" fmla="*/ 1982 h 1164453"/>
                  <a:gd name="connsiteX8" fmla="*/ 32409 w 1181053"/>
                  <a:gd name="connsiteY8" fmla="*/ 0 h 1164453"/>
                  <a:gd name="connsiteX9" fmla="*/ 35 w 1181053"/>
                  <a:gd name="connsiteY9" fmla="*/ 30392 h 1164453"/>
                  <a:gd name="connsiteX10" fmla="*/ 35 w 1181053"/>
                  <a:gd name="connsiteY10" fmla="*/ 180369 h 1164453"/>
                  <a:gd name="connsiteX11" fmla="*/ 29766 w 1181053"/>
                  <a:gd name="connsiteY11" fmla="*/ 210101 h 1164453"/>
                  <a:gd name="connsiteX12" fmla="*/ 177101 w 1181053"/>
                  <a:gd name="connsiteY12" fmla="*/ 210101 h 1164453"/>
                  <a:gd name="connsiteX13" fmla="*/ 292062 w 1181053"/>
                  <a:gd name="connsiteY13" fmla="*/ 209440 h 1164453"/>
                  <a:gd name="connsiteX14" fmla="*/ 349542 w 1181053"/>
                  <a:gd name="connsiteY14" fmla="*/ 147996 h 1164453"/>
                  <a:gd name="connsiteX15" fmla="*/ 381256 w 1181053"/>
                  <a:gd name="connsiteY15" fmla="*/ 146014 h 1164453"/>
                  <a:gd name="connsiteX16" fmla="*/ 1021467 w 1181053"/>
                  <a:gd name="connsiteY16" fmla="*/ 145353 h 1164453"/>
                  <a:gd name="connsiteX17" fmla="*/ 1054502 w 1181053"/>
                  <a:gd name="connsiteY17" fmla="*/ 177066 h 1164453"/>
                  <a:gd name="connsiteX18" fmla="*/ 1054502 w 1181053"/>
                  <a:gd name="connsiteY18" fmla="*/ 945453 h 1164453"/>
                  <a:gd name="connsiteX19" fmla="*/ 1032699 w 1181053"/>
                  <a:gd name="connsiteY19" fmla="*/ 985755 h 1164453"/>
                  <a:gd name="connsiteX20" fmla="*/ 997022 w 1181053"/>
                  <a:gd name="connsiteY20" fmla="*/ 1102037 h 1164453"/>
                  <a:gd name="connsiteX21" fmla="*/ 1094805 w 1181053"/>
                  <a:gd name="connsiteY21" fmla="*/ 1164142 h 1164453"/>
                  <a:gd name="connsiteX22" fmla="*/ 1178712 w 1181053"/>
                  <a:gd name="connsiteY22" fmla="*/ 1090145 h 1164453"/>
                  <a:gd name="connsiteX23" fmla="*/ 1129160 w 1181053"/>
                  <a:gd name="connsiteY23" fmla="*/ 979148 h 116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181053" h="1164453">
                    <a:moveTo>
                      <a:pt x="1129160" y="979148"/>
                    </a:moveTo>
                    <a:cubicBezTo>
                      <a:pt x="1110001" y="971220"/>
                      <a:pt x="1108019" y="959988"/>
                      <a:pt x="1108019" y="942810"/>
                    </a:cubicBezTo>
                    <a:cubicBezTo>
                      <a:pt x="1108679" y="663337"/>
                      <a:pt x="1108019" y="383863"/>
                      <a:pt x="1109340" y="104390"/>
                    </a:cubicBezTo>
                    <a:cubicBezTo>
                      <a:pt x="1109340" y="75980"/>
                      <a:pt x="1100751" y="71355"/>
                      <a:pt x="1074984" y="71355"/>
                    </a:cubicBezTo>
                    <a:cubicBezTo>
                      <a:pt x="844402" y="72676"/>
                      <a:pt x="614480" y="72016"/>
                      <a:pt x="383898" y="72016"/>
                    </a:cubicBezTo>
                    <a:cubicBezTo>
                      <a:pt x="372666" y="72016"/>
                      <a:pt x="360774" y="73998"/>
                      <a:pt x="349542" y="69373"/>
                    </a:cubicBezTo>
                    <a:cubicBezTo>
                      <a:pt x="350863" y="46909"/>
                      <a:pt x="352845" y="23785"/>
                      <a:pt x="348221" y="1321"/>
                    </a:cubicBezTo>
                    <a:cubicBezTo>
                      <a:pt x="344917" y="1321"/>
                      <a:pt x="340953" y="1982"/>
                      <a:pt x="337650" y="1982"/>
                    </a:cubicBezTo>
                    <a:cubicBezTo>
                      <a:pt x="235903" y="1321"/>
                      <a:pt x="134156" y="1321"/>
                      <a:pt x="32409" y="0"/>
                    </a:cubicBezTo>
                    <a:cubicBezTo>
                      <a:pt x="9946" y="0"/>
                      <a:pt x="-626" y="5946"/>
                      <a:pt x="35" y="30392"/>
                    </a:cubicBezTo>
                    <a:cubicBezTo>
                      <a:pt x="1357" y="80605"/>
                      <a:pt x="1357" y="130157"/>
                      <a:pt x="35" y="180369"/>
                    </a:cubicBezTo>
                    <a:cubicBezTo>
                      <a:pt x="-626" y="202173"/>
                      <a:pt x="7964" y="210761"/>
                      <a:pt x="29766" y="210101"/>
                    </a:cubicBezTo>
                    <a:cubicBezTo>
                      <a:pt x="78658" y="209440"/>
                      <a:pt x="128210" y="210101"/>
                      <a:pt x="177101" y="210101"/>
                    </a:cubicBezTo>
                    <a:cubicBezTo>
                      <a:pt x="215421" y="210101"/>
                      <a:pt x="253741" y="209440"/>
                      <a:pt x="292062" y="209440"/>
                    </a:cubicBezTo>
                    <a:cubicBezTo>
                      <a:pt x="352845" y="209440"/>
                      <a:pt x="352845" y="209440"/>
                      <a:pt x="349542" y="147996"/>
                    </a:cubicBezTo>
                    <a:cubicBezTo>
                      <a:pt x="360113" y="147335"/>
                      <a:pt x="370684" y="146014"/>
                      <a:pt x="381256" y="146014"/>
                    </a:cubicBezTo>
                    <a:cubicBezTo>
                      <a:pt x="594660" y="146014"/>
                      <a:pt x="808063" y="146674"/>
                      <a:pt x="1021467" y="145353"/>
                    </a:cubicBezTo>
                    <a:cubicBezTo>
                      <a:pt x="1046574" y="145353"/>
                      <a:pt x="1054502" y="150638"/>
                      <a:pt x="1054502" y="177066"/>
                    </a:cubicBezTo>
                    <a:cubicBezTo>
                      <a:pt x="1053181" y="433415"/>
                      <a:pt x="1053842" y="689764"/>
                      <a:pt x="1054502" y="945453"/>
                    </a:cubicBezTo>
                    <a:cubicBezTo>
                      <a:pt x="1054502" y="964613"/>
                      <a:pt x="1049877" y="975184"/>
                      <a:pt x="1032699" y="985755"/>
                    </a:cubicBezTo>
                    <a:cubicBezTo>
                      <a:pt x="995701" y="1008219"/>
                      <a:pt x="982487" y="1057771"/>
                      <a:pt x="997022" y="1102037"/>
                    </a:cubicBezTo>
                    <a:cubicBezTo>
                      <a:pt x="1010897" y="1144322"/>
                      <a:pt x="1047895" y="1167446"/>
                      <a:pt x="1094805" y="1164142"/>
                    </a:cubicBezTo>
                    <a:cubicBezTo>
                      <a:pt x="1137089" y="1161499"/>
                      <a:pt x="1170784" y="1131768"/>
                      <a:pt x="1178712" y="1090145"/>
                    </a:cubicBezTo>
                    <a:cubicBezTo>
                      <a:pt x="1187962" y="1041914"/>
                      <a:pt x="1169463" y="996326"/>
                      <a:pt x="1129160" y="979148"/>
                    </a:cubicBezTo>
                    <a:close/>
                  </a:path>
                </a:pathLst>
              </a:custGeom>
              <a:grpFill/>
              <a:ln w="6599"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FE059B7-412E-4650-8EF3-9B138089D6F0}"/>
                  </a:ext>
                </a:extLst>
              </p:cNvPr>
              <p:cNvSpPr/>
              <p:nvPr userDrawn="1"/>
            </p:nvSpPr>
            <p:spPr>
              <a:xfrm rot="16200000" flipH="1">
                <a:off x="1069293" y="1820916"/>
                <a:ext cx="748053" cy="311825"/>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6DA1E9E-C3EF-4052-B739-AB5261881BA3}"/>
                  </a:ext>
                </a:extLst>
              </p:cNvPr>
              <p:cNvSpPr/>
              <p:nvPr userDrawn="1"/>
            </p:nvSpPr>
            <p:spPr>
              <a:xfrm rot="16200000" flipH="1">
                <a:off x="1120766" y="2289790"/>
                <a:ext cx="497194" cy="459738"/>
              </a:xfrm>
              <a:custGeom>
                <a:avLst/>
                <a:gdLst>
                  <a:gd name="connsiteX0" fmla="*/ 96662 w 912667"/>
                  <a:gd name="connsiteY0" fmla="*/ 195773 h 843913"/>
                  <a:gd name="connsiteX1" fmla="*/ 186517 w 912667"/>
                  <a:gd name="connsiteY1" fmla="*/ 119133 h 843913"/>
                  <a:gd name="connsiteX2" fmla="*/ 210302 w 912667"/>
                  <a:gd name="connsiteY2" fmla="*/ 99312 h 843913"/>
                  <a:gd name="connsiteX3" fmla="*/ 759338 w 912667"/>
                  <a:gd name="connsiteY3" fmla="*/ 99312 h 843913"/>
                  <a:gd name="connsiteX4" fmla="*/ 783123 w 912667"/>
                  <a:gd name="connsiteY4" fmla="*/ 123758 h 843913"/>
                  <a:gd name="connsiteX5" fmla="*/ 782462 w 912667"/>
                  <a:gd name="connsiteY5" fmla="*/ 434284 h 843913"/>
                  <a:gd name="connsiteX6" fmla="*/ 724321 w 912667"/>
                  <a:gd name="connsiteY6" fmla="*/ 492425 h 843913"/>
                  <a:gd name="connsiteX7" fmla="*/ 701197 w 912667"/>
                  <a:gd name="connsiteY7" fmla="*/ 517531 h 843913"/>
                  <a:gd name="connsiteX8" fmla="*/ 701197 w 912667"/>
                  <a:gd name="connsiteY8" fmla="*/ 667508 h 843913"/>
                  <a:gd name="connsiteX9" fmla="*/ 704500 w 912667"/>
                  <a:gd name="connsiteY9" fmla="*/ 665526 h 843913"/>
                  <a:gd name="connsiteX10" fmla="*/ 702518 w 912667"/>
                  <a:gd name="connsiteY10" fmla="*/ 820789 h 843913"/>
                  <a:gd name="connsiteX11" fmla="*/ 724982 w 912667"/>
                  <a:gd name="connsiteY11" fmla="*/ 843914 h 843913"/>
                  <a:gd name="connsiteX12" fmla="*/ 888173 w 912667"/>
                  <a:gd name="connsiteY12" fmla="*/ 843914 h 843913"/>
                  <a:gd name="connsiteX13" fmla="*/ 911958 w 912667"/>
                  <a:gd name="connsiteY13" fmla="*/ 819468 h 843913"/>
                  <a:gd name="connsiteX14" fmla="*/ 910637 w 912667"/>
                  <a:gd name="connsiteY14" fmla="*/ 672133 h 843913"/>
                  <a:gd name="connsiteX15" fmla="*/ 910637 w 912667"/>
                  <a:gd name="connsiteY15" fmla="*/ 672133 h 843913"/>
                  <a:gd name="connsiteX16" fmla="*/ 911958 w 912667"/>
                  <a:gd name="connsiteY16" fmla="*/ 666848 h 843913"/>
                  <a:gd name="connsiteX17" fmla="*/ 912619 w 912667"/>
                  <a:gd name="connsiteY17" fmla="*/ 522156 h 843913"/>
                  <a:gd name="connsiteX18" fmla="*/ 883548 w 912667"/>
                  <a:gd name="connsiteY18" fmla="*/ 493085 h 843913"/>
                  <a:gd name="connsiteX19" fmla="*/ 855799 w 912667"/>
                  <a:gd name="connsiteY19" fmla="*/ 464676 h 843913"/>
                  <a:gd name="connsiteX20" fmla="*/ 856460 w 912667"/>
                  <a:gd name="connsiteY20" fmla="*/ 82134 h 843913"/>
                  <a:gd name="connsiteX21" fmla="*/ 818800 w 912667"/>
                  <a:gd name="connsiteY21" fmla="*/ 45796 h 843913"/>
                  <a:gd name="connsiteX22" fmla="*/ 203034 w 912667"/>
                  <a:gd name="connsiteY22" fmla="*/ 45796 h 843913"/>
                  <a:gd name="connsiteX23" fmla="*/ 166035 w 912667"/>
                  <a:gd name="connsiteY23" fmla="*/ 31260 h 843913"/>
                  <a:gd name="connsiteX24" fmla="*/ 48432 w 912667"/>
                  <a:gd name="connsiteY24" fmla="*/ 11440 h 843913"/>
                  <a:gd name="connsiteX25" fmla="*/ 4165 w 912667"/>
                  <a:gd name="connsiteY25" fmla="*/ 127722 h 843913"/>
                  <a:gd name="connsiteX26" fmla="*/ 96662 w 912667"/>
                  <a:gd name="connsiteY26" fmla="*/ 195773 h 84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12667" h="843913">
                    <a:moveTo>
                      <a:pt x="96662" y="195773"/>
                    </a:moveTo>
                    <a:cubicBezTo>
                      <a:pt x="142911" y="194452"/>
                      <a:pt x="177267" y="166703"/>
                      <a:pt x="186517" y="119133"/>
                    </a:cubicBezTo>
                    <a:cubicBezTo>
                      <a:pt x="189820" y="102615"/>
                      <a:pt x="195766" y="99312"/>
                      <a:pt x="210302" y="99312"/>
                    </a:cubicBezTo>
                    <a:cubicBezTo>
                      <a:pt x="393314" y="99973"/>
                      <a:pt x="576326" y="99973"/>
                      <a:pt x="759338" y="99312"/>
                    </a:cubicBezTo>
                    <a:cubicBezTo>
                      <a:pt x="778498" y="99312"/>
                      <a:pt x="783123" y="105258"/>
                      <a:pt x="783123" y="123758"/>
                    </a:cubicBezTo>
                    <a:cubicBezTo>
                      <a:pt x="782462" y="227486"/>
                      <a:pt x="782462" y="330555"/>
                      <a:pt x="782462" y="434284"/>
                    </a:cubicBezTo>
                    <a:cubicBezTo>
                      <a:pt x="782462" y="491764"/>
                      <a:pt x="782462" y="492425"/>
                      <a:pt x="724321" y="492425"/>
                    </a:cubicBezTo>
                    <a:cubicBezTo>
                      <a:pt x="704500" y="492425"/>
                      <a:pt x="700536" y="499692"/>
                      <a:pt x="701197" y="517531"/>
                    </a:cubicBezTo>
                    <a:cubicBezTo>
                      <a:pt x="701858" y="567744"/>
                      <a:pt x="701197" y="617296"/>
                      <a:pt x="701197" y="667508"/>
                    </a:cubicBezTo>
                    <a:cubicBezTo>
                      <a:pt x="701858" y="666187"/>
                      <a:pt x="703179" y="665526"/>
                      <a:pt x="704500" y="665526"/>
                    </a:cubicBezTo>
                    <a:cubicBezTo>
                      <a:pt x="699876" y="717060"/>
                      <a:pt x="703179" y="768595"/>
                      <a:pt x="702518" y="820789"/>
                    </a:cubicBezTo>
                    <a:cubicBezTo>
                      <a:pt x="702518" y="835985"/>
                      <a:pt x="709125" y="843914"/>
                      <a:pt x="724982" y="843914"/>
                    </a:cubicBezTo>
                    <a:cubicBezTo>
                      <a:pt x="779159" y="843914"/>
                      <a:pt x="833996" y="843914"/>
                      <a:pt x="888173" y="843914"/>
                    </a:cubicBezTo>
                    <a:cubicBezTo>
                      <a:pt x="905351" y="843914"/>
                      <a:pt x="911958" y="835985"/>
                      <a:pt x="911958" y="819468"/>
                    </a:cubicBezTo>
                    <a:cubicBezTo>
                      <a:pt x="911298" y="770577"/>
                      <a:pt x="911298" y="721685"/>
                      <a:pt x="910637" y="672133"/>
                    </a:cubicBezTo>
                    <a:cubicBezTo>
                      <a:pt x="910637" y="672133"/>
                      <a:pt x="910637" y="672133"/>
                      <a:pt x="910637" y="672133"/>
                    </a:cubicBezTo>
                    <a:cubicBezTo>
                      <a:pt x="911298" y="670151"/>
                      <a:pt x="911298" y="668830"/>
                      <a:pt x="911958" y="666848"/>
                    </a:cubicBezTo>
                    <a:cubicBezTo>
                      <a:pt x="911958" y="618617"/>
                      <a:pt x="910637" y="570387"/>
                      <a:pt x="912619" y="522156"/>
                    </a:cubicBezTo>
                    <a:cubicBezTo>
                      <a:pt x="913280" y="499031"/>
                      <a:pt x="907333" y="488460"/>
                      <a:pt x="883548" y="493085"/>
                    </a:cubicBezTo>
                    <a:cubicBezTo>
                      <a:pt x="860424" y="497049"/>
                      <a:pt x="855799" y="486478"/>
                      <a:pt x="855799" y="464676"/>
                    </a:cubicBezTo>
                    <a:cubicBezTo>
                      <a:pt x="856460" y="337162"/>
                      <a:pt x="856460" y="209648"/>
                      <a:pt x="856460" y="82134"/>
                    </a:cubicBezTo>
                    <a:cubicBezTo>
                      <a:pt x="856460" y="39189"/>
                      <a:pt x="859763" y="45796"/>
                      <a:pt x="818800" y="45796"/>
                    </a:cubicBezTo>
                    <a:cubicBezTo>
                      <a:pt x="613325" y="45796"/>
                      <a:pt x="408510" y="45796"/>
                      <a:pt x="203034" y="45796"/>
                    </a:cubicBezTo>
                    <a:cubicBezTo>
                      <a:pt x="188499" y="45796"/>
                      <a:pt x="177267" y="44474"/>
                      <a:pt x="166035" y="31260"/>
                    </a:cubicBezTo>
                    <a:cubicBezTo>
                      <a:pt x="138286" y="-1774"/>
                      <a:pt x="86091" y="-9042"/>
                      <a:pt x="48432" y="11440"/>
                    </a:cubicBezTo>
                    <a:cubicBezTo>
                      <a:pt x="10111" y="32582"/>
                      <a:pt x="-9049" y="81473"/>
                      <a:pt x="4165" y="127722"/>
                    </a:cubicBezTo>
                    <a:cubicBezTo>
                      <a:pt x="15397" y="171327"/>
                      <a:pt x="50414" y="196434"/>
                      <a:pt x="96662" y="195773"/>
                    </a:cubicBezTo>
                    <a:close/>
                  </a:path>
                </a:pathLst>
              </a:custGeom>
              <a:grpFill/>
              <a:ln w="6599"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9AE258E7-1627-4F85-BE58-CE26AE080072}"/>
                  </a:ext>
                </a:extLst>
              </p:cNvPr>
              <p:cNvSpPr/>
              <p:nvPr userDrawn="1"/>
            </p:nvSpPr>
            <p:spPr>
              <a:xfrm flipH="1">
                <a:off x="830109" y="3801796"/>
                <a:ext cx="769123" cy="128635"/>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388BC822-45B5-4649-B16E-C559A55EB449}"/>
                  </a:ext>
                </a:extLst>
              </p:cNvPr>
              <p:cNvSpPr/>
              <p:nvPr userDrawn="1"/>
            </p:nvSpPr>
            <p:spPr>
              <a:xfrm rot="16200000" flipH="1">
                <a:off x="1066573" y="3025173"/>
                <a:ext cx="121315" cy="944002"/>
              </a:xfrm>
              <a:custGeom>
                <a:avLst/>
                <a:gdLst>
                  <a:gd name="connsiteX0" fmla="*/ 85722 w 222690"/>
                  <a:gd name="connsiteY0" fmla="*/ 193430 h 1732846"/>
                  <a:gd name="connsiteX1" fmla="*/ 104882 w 222690"/>
                  <a:gd name="connsiteY1" fmla="*/ 219858 h 1732846"/>
                  <a:gd name="connsiteX2" fmla="*/ 104882 w 222690"/>
                  <a:gd name="connsiteY2" fmla="*/ 860070 h 1732846"/>
                  <a:gd name="connsiteX3" fmla="*/ 105543 w 222690"/>
                  <a:gd name="connsiteY3" fmla="*/ 1355591 h 1732846"/>
                  <a:gd name="connsiteX4" fmla="*/ 80437 w 222690"/>
                  <a:gd name="connsiteY4" fmla="*/ 1382018 h 1732846"/>
                  <a:gd name="connsiteX5" fmla="*/ 13706 w 222690"/>
                  <a:gd name="connsiteY5" fmla="*/ 1384000 h 1732846"/>
                  <a:gd name="connsiteX6" fmla="*/ 14367 w 222690"/>
                  <a:gd name="connsiteY6" fmla="*/ 1416374 h 1732846"/>
                  <a:gd name="connsiteX7" fmla="*/ 8421 w 222690"/>
                  <a:gd name="connsiteY7" fmla="*/ 1685937 h 1732846"/>
                  <a:gd name="connsiteX8" fmla="*/ 56652 w 222690"/>
                  <a:gd name="connsiteY8" fmla="*/ 1732847 h 1732846"/>
                  <a:gd name="connsiteX9" fmla="*/ 174255 w 222690"/>
                  <a:gd name="connsiteY9" fmla="*/ 1732847 h 1732846"/>
                  <a:gd name="connsiteX10" fmla="*/ 222486 w 222690"/>
                  <a:gd name="connsiteY10" fmla="*/ 1683295 h 1732846"/>
                  <a:gd name="connsiteX11" fmla="*/ 217200 w 222690"/>
                  <a:gd name="connsiteY11" fmla="*/ 1384661 h 1732846"/>
                  <a:gd name="connsiteX12" fmla="*/ 196058 w 222690"/>
                  <a:gd name="connsiteY12" fmla="*/ 1382018 h 1732846"/>
                  <a:gd name="connsiteX13" fmla="*/ 158398 w 222690"/>
                  <a:gd name="connsiteY13" fmla="*/ 1343037 h 1732846"/>
                  <a:gd name="connsiteX14" fmla="*/ 158398 w 222690"/>
                  <a:gd name="connsiteY14" fmla="*/ 215233 h 1732846"/>
                  <a:gd name="connsiteX15" fmla="*/ 174916 w 222690"/>
                  <a:gd name="connsiteY15" fmla="*/ 147843 h 1732846"/>
                  <a:gd name="connsiteX16" fmla="*/ 161041 w 222690"/>
                  <a:gd name="connsiteY16" fmla="*/ 26275 h 1732846"/>
                  <a:gd name="connsiteX17" fmla="*/ 48723 w 222690"/>
                  <a:gd name="connsiteY17" fmla="*/ 9758 h 1732846"/>
                  <a:gd name="connsiteX18" fmla="*/ 1814 w 222690"/>
                  <a:gd name="connsiteY18" fmla="*/ 117451 h 1732846"/>
                  <a:gd name="connsiteX19" fmla="*/ 85722 w 222690"/>
                  <a:gd name="connsiteY19" fmla="*/ 193430 h 1732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22690" h="1732846">
                    <a:moveTo>
                      <a:pt x="85722" y="193430"/>
                    </a:moveTo>
                    <a:cubicBezTo>
                      <a:pt x="107525" y="194752"/>
                      <a:pt x="104882" y="205984"/>
                      <a:pt x="104882" y="219858"/>
                    </a:cubicBezTo>
                    <a:cubicBezTo>
                      <a:pt x="104882" y="433262"/>
                      <a:pt x="104882" y="646666"/>
                      <a:pt x="104882" y="860070"/>
                    </a:cubicBezTo>
                    <a:cubicBezTo>
                      <a:pt x="104882" y="1025244"/>
                      <a:pt x="104882" y="1190417"/>
                      <a:pt x="105543" y="1355591"/>
                    </a:cubicBezTo>
                    <a:cubicBezTo>
                      <a:pt x="105543" y="1374751"/>
                      <a:pt x="101579" y="1382679"/>
                      <a:pt x="80437" y="1382018"/>
                    </a:cubicBezTo>
                    <a:cubicBezTo>
                      <a:pt x="58634" y="1381358"/>
                      <a:pt x="36170" y="1378715"/>
                      <a:pt x="13706" y="1384000"/>
                    </a:cubicBezTo>
                    <a:cubicBezTo>
                      <a:pt x="13706" y="1394571"/>
                      <a:pt x="14367" y="1405143"/>
                      <a:pt x="14367" y="1416374"/>
                    </a:cubicBezTo>
                    <a:cubicBezTo>
                      <a:pt x="18331" y="1506229"/>
                      <a:pt x="6439" y="1596083"/>
                      <a:pt x="8421" y="1685937"/>
                    </a:cubicBezTo>
                    <a:cubicBezTo>
                      <a:pt x="9742" y="1732847"/>
                      <a:pt x="8421" y="1732847"/>
                      <a:pt x="56652" y="1732847"/>
                    </a:cubicBezTo>
                    <a:cubicBezTo>
                      <a:pt x="95633" y="1732847"/>
                      <a:pt x="135274" y="1732847"/>
                      <a:pt x="174255" y="1732847"/>
                    </a:cubicBezTo>
                    <a:cubicBezTo>
                      <a:pt x="221825" y="1732847"/>
                      <a:pt x="221164" y="1732847"/>
                      <a:pt x="222486" y="1683295"/>
                    </a:cubicBezTo>
                    <a:cubicBezTo>
                      <a:pt x="224468" y="1583530"/>
                      <a:pt x="211254" y="1484426"/>
                      <a:pt x="217200" y="1384661"/>
                    </a:cubicBezTo>
                    <a:cubicBezTo>
                      <a:pt x="209933" y="1384000"/>
                      <a:pt x="203326" y="1382018"/>
                      <a:pt x="196058" y="1382018"/>
                    </a:cubicBezTo>
                    <a:cubicBezTo>
                      <a:pt x="158398" y="1381358"/>
                      <a:pt x="158398" y="1381358"/>
                      <a:pt x="158398" y="1343037"/>
                    </a:cubicBezTo>
                    <a:cubicBezTo>
                      <a:pt x="158398" y="967103"/>
                      <a:pt x="158398" y="591168"/>
                      <a:pt x="158398" y="215233"/>
                    </a:cubicBezTo>
                    <a:cubicBezTo>
                      <a:pt x="158398" y="190788"/>
                      <a:pt x="160380" y="169645"/>
                      <a:pt x="174916" y="147843"/>
                    </a:cubicBezTo>
                    <a:cubicBezTo>
                      <a:pt x="199362" y="110844"/>
                      <a:pt x="190772" y="56667"/>
                      <a:pt x="161041" y="26275"/>
                    </a:cubicBezTo>
                    <a:cubicBezTo>
                      <a:pt x="133953" y="-814"/>
                      <a:pt x="84401" y="-8081"/>
                      <a:pt x="48723" y="9758"/>
                    </a:cubicBezTo>
                    <a:cubicBezTo>
                      <a:pt x="12385" y="28918"/>
                      <a:pt x="-6114" y="71202"/>
                      <a:pt x="1814" y="117451"/>
                    </a:cubicBezTo>
                    <a:cubicBezTo>
                      <a:pt x="9742" y="161717"/>
                      <a:pt x="39474" y="190127"/>
                      <a:pt x="85722" y="193430"/>
                    </a:cubicBezTo>
                    <a:close/>
                  </a:path>
                </a:pathLst>
              </a:custGeom>
              <a:grpFill/>
              <a:ln w="6599"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F81BE720-6521-4FDD-8C3B-B24385FF18AE}"/>
                  </a:ext>
                </a:extLst>
              </p:cNvPr>
              <p:cNvSpPr/>
              <p:nvPr userDrawn="1"/>
            </p:nvSpPr>
            <p:spPr>
              <a:xfrm rot="5400000" flipH="1" flipV="1">
                <a:off x="1069293" y="4830746"/>
                <a:ext cx="748053" cy="311825"/>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a:p>
            </p:txBody>
          </p:sp>
        </p:grpSp>
        <p:grpSp>
          <p:nvGrpSpPr>
            <p:cNvPr id="99" name="Group 98">
              <a:extLst>
                <a:ext uri="{FF2B5EF4-FFF2-40B4-BE49-F238E27FC236}">
                  <a16:creationId xmlns:a16="http://schemas.microsoft.com/office/drawing/2014/main" id="{A41B19ED-3589-4DE1-A150-B99140988B50}"/>
                </a:ext>
              </a:extLst>
            </p:cNvPr>
            <p:cNvGrpSpPr/>
            <p:nvPr userDrawn="1"/>
          </p:nvGrpSpPr>
          <p:grpSpPr>
            <a:xfrm>
              <a:off x="4782728" y="2208743"/>
              <a:ext cx="1206268" cy="3147897"/>
              <a:chOff x="4889732" y="2208743"/>
              <a:chExt cx="1206268" cy="3147897"/>
            </a:xfrm>
            <a:grpFill/>
          </p:grpSpPr>
          <p:sp>
            <p:nvSpPr>
              <p:cNvPr id="55" name="Freeform: Shape 54">
                <a:extLst>
                  <a:ext uri="{FF2B5EF4-FFF2-40B4-BE49-F238E27FC236}">
                    <a16:creationId xmlns:a16="http://schemas.microsoft.com/office/drawing/2014/main" id="{F8C970CA-0C4B-42C4-B0C7-EB4872CFDF25}"/>
                  </a:ext>
                </a:extLst>
              </p:cNvPr>
              <p:cNvSpPr/>
              <p:nvPr userDrawn="1"/>
            </p:nvSpPr>
            <p:spPr>
              <a:xfrm flipH="1">
                <a:off x="4889732" y="2408235"/>
                <a:ext cx="1206268" cy="720041"/>
              </a:xfrm>
              <a:custGeom>
                <a:avLst/>
                <a:gdLst>
                  <a:gd name="connsiteX0" fmla="*/ 1864067 w 2214270"/>
                  <a:gd name="connsiteY0" fmla="*/ 1293985 h 1321734"/>
                  <a:gd name="connsiteX1" fmla="*/ 1891816 w 2214270"/>
                  <a:gd name="connsiteY1" fmla="*/ 1319752 h 1321734"/>
                  <a:gd name="connsiteX2" fmla="*/ 2041794 w 2214270"/>
                  <a:gd name="connsiteY2" fmla="*/ 1321734 h 1321734"/>
                  <a:gd name="connsiteX3" fmla="*/ 2185825 w 2214270"/>
                  <a:gd name="connsiteY3" fmla="*/ 1321074 h 1321734"/>
                  <a:gd name="connsiteX4" fmla="*/ 2214235 w 2214270"/>
                  <a:gd name="connsiteY4" fmla="*/ 1292663 h 1321734"/>
                  <a:gd name="connsiteX5" fmla="*/ 2214235 w 2214270"/>
                  <a:gd name="connsiteY5" fmla="*/ 1135418 h 1321734"/>
                  <a:gd name="connsiteX6" fmla="*/ 2185825 w 2214270"/>
                  <a:gd name="connsiteY6" fmla="*/ 1107009 h 1321734"/>
                  <a:gd name="connsiteX7" fmla="*/ 2041794 w 2214270"/>
                  <a:gd name="connsiteY7" fmla="*/ 1106348 h 1321734"/>
                  <a:gd name="connsiteX8" fmla="*/ 1908334 w 2214270"/>
                  <a:gd name="connsiteY8" fmla="*/ 1108330 h 1321734"/>
                  <a:gd name="connsiteX9" fmla="*/ 1866049 w 2214270"/>
                  <a:gd name="connsiteY9" fmla="*/ 1150614 h 1321734"/>
                  <a:gd name="connsiteX10" fmla="*/ 1834336 w 2214270"/>
                  <a:gd name="connsiteY10" fmla="*/ 1183649 h 1321734"/>
                  <a:gd name="connsiteX11" fmla="*/ 170710 w 2214270"/>
                  <a:gd name="connsiteY11" fmla="*/ 1183649 h 1321734"/>
                  <a:gd name="connsiteX12" fmla="*/ 139657 w 2214270"/>
                  <a:gd name="connsiteY12" fmla="*/ 1153257 h 1321734"/>
                  <a:gd name="connsiteX13" fmla="*/ 139657 w 2214270"/>
                  <a:gd name="connsiteY13" fmla="*/ 213090 h 1321734"/>
                  <a:gd name="connsiteX14" fmla="*/ 157496 w 2214270"/>
                  <a:gd name="connsiteY14" fmla="*/ 172127 h 1321734"/>
                  <a:gd name="connsiteX15" fmla="*/ 179959 w 2214270"/>
                  <a:gd name="connsiteY15" fmla="*/ 53863 h 1321734"/>
                  <a:gd name="connsiteX16" fmla="*/ 86801 w 2214270"/>
                  <a:gd name="connsiteY16" fmla="*/ 347 h 1321734"/>
                  <a:gd name="connsiteX17" fmla="*/ 3554 w 2214270"/>
                  <a:gd name="connsiteY17" fmla="*/ 71702 h 1321734"/>
                  <a:gd name="connsiteX18" fmla="*/ 44517 w 2214270"/>
                  <a:gd name="connsiteY18" fmla="*/ 181377 h 1321734"/>
                  <a:gd name="connsiteX19" fmla="*/ 66981 w 2214270"/>
                  <a:gd name="connsiteY19" fmla="*/ 223661 h 1321734"/>
                  <a:gd name="connsiteX20" fmla="*/ 66320 w 2214270"/>
                  <a:gd name="connsiteY20" fmla="*/ 1222630 h 1321734"/>
                  <a:gd name="connsiteX21" fmla="*/ 100676 w 2214270"/>
                  <a:gd name="connsiteY21" fmla="*/ 1256325 h 1321734"/>
                  <a:gd name="connsiteX22" fmla="*/ 1825747 w 2214270"/>
                  <a:gd name="connsiteY22" fmla="*/ 1255665 h 1321734"/>
                  <a:gd name="connsiteX23" fmla="*/ 1864067 w 2214270"/>
                  <a:gd name="connsiteY23" fmla="*/ 1293985 h 1321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214270" h="1321734">
                    <a:moveTo>
                      <a:pt x="1864067" y="1293985"/>
                    </a:moveTo>
                    <a:cubicBezTo>
                      <a:pt x="1862746" y="1317109"/>
                      <a:pt x="1872656" y="1319752"/>
                      <a:pt x="1891816" y="1319752"/>
                    </a:cubicBezTo>
                    <a:cubicBezTo>
                      <a:pt x="1942029" y="1319752"/>
                      <a:pt x="1991581" y="1316449"/>
                      <a:pt x="2041794" y="1321734"/>
                    </a:cubicBezTo>
                    <a:cubicBezTo>
                      <a:pt x="2090024" y="1321734"/>
                      <a:pt x="2137595" y="1320413"/>
                      <a:pt x="2185825" y="1321074"/>
                    </a:cubicBezTo>
                    <a:cubicBezTo>
                      <a:pt x="2206307" y="1321074"/>
                      <a:pt x="2214235" y="1313145"/>
                      <a:pt x="2214235" y="1292663"/>
                    </a:cubicBezTo>
                    <a:cubicBezTo>
                      <a:pt x="2213574" y="1240469"/>
                      <a:pt x="2213574" y="1187613"/>
                      <a:pt x="2214235" y="1135418"/>
                    </a:cubicBezTo>
                    <a:cubicBezTo>
                      <a:pt x="2214896" y="1114276"/>
                      <a:pt x="2206307" y="1107009"/>
                      <a:pt x="2185825" y="1107009"/>
                    </a:cubicBezTo>
                    <a:cubicBezTo>
                      <a:pt x="2137595" y="1107669"/>
                      <a:pt x="2090024" y="1107009"/>
                      <a:pt x="2041794" y="1106348"/>
                    </a:cubicBezTo>
                    <a:cubicBezTo>
                      <a:pt x="1997527" y="1107009"/>
                      <a:pt x="1952600" y="1107669"/>
                      <a:pt x="1908334" y="1108330"/>
                    </a:cubicBezTo>
                    <a:cubicBezTo>
                      <a:pt x="1865389" y="1108330"/>
                      <a:pt x="1864067" y="1108330"/>
                      <a:pt x="1866049" y="1150614"/>
                    </a:cubicBezTo>
                    <a:cubicBezTo>
                      <a:pt x="1867371" y="1175721"/>
                      <a:pt x="1861425" y="1183649"/>
                      <a:pt x="1834336" y="1183649"/>
                    </a:cubicBezTo>
                    <a:cubicBezTo>
                      <a:pt x="1280014" y="1182988"/>
                      <a:pt x="725692" y="1182988"/>
                      <a:pt x="170710" y="1183649"/>
                    </a:cubicBezTo>
                    <a:cubicBezTo>
                      <a:pt x="146925" y="1183649"/>
                      <a:pt x="139657" y="1178364"/>
                      <a:pt x="139657" y="1153257"/>
                    </a:cubicBezTo>
                    <a:cubicBezTo>
                      <a:pt x="140318" y="840089"/>
                      <a:pt x="140318" y="526259"/>
                      <a:pt x="139657" y="213090"/>
                    </a:cubicBezTo>
                    <a:cubicBezTo>
                      <a:pt x="139657" y="195912"/>
                      <a:pt x="142960" y="184020"/>
                      <a:pt x="157496" y="172127"/>
                    </a:cubicBezTo>
                    <a:cubicBezTo>
                      <a:pt x="189870" y="145699"/>
                      <a:pt x="198459" y="94826"/>
                      <a:pt x="179959" y="53863"/>
                    </a:cubicBezTo>
                    <a:cubicBezTo>
                      <a:pt x="163442" y="17525"/>
                      <a:pt x="128425" y="-2957"/>
                      <a:pt x="86801" y="347"/>
                    </a:cubicBezTo>
                    <a:cubicBezTo>
                      <a:pt x="43856" y="3650"/>
                      <a:pt x="14786" y="28757"/>
                      <a:pt x="3554" y="71702"/>
                    </a:cubicBezTo>
                    <a:cubicBezTo>
                      <a:pt x="-7678" y="114647"/>
                      <a:pt x="8179" y="162217"/>
                      <a:pt x="44517" y="181377"/>
                    </a:cubicBezTo>
                    <a:cubicBezTo>
                      <a:pt x="64338" y="191948"/>
                      <a:pt x="66981" y="204501"/>
                      <a:pt x="66981" y="223661"/>
                    </a:cubicBezTo>
                    <a:cubicBezTo>
                      <a:pt x="66320" y="556651"/>
                      <a:pt x="66981" y="889641"/>
                      <a:pt x="66320" y="1222630"/>
                    </a:cubicBezTo>
                    <a:cubicBezTo>
                      <a:pt x="66320" y="1250379"/>
                      <a:pt x="73588" y="1256325"/>
                      <a:pt x="100676" y="1256325"/>
                    </a:cubicBezTo>
                    <a:cubicBezTo>
                      <a:pt x="675479" y="1255665"/>
                      <a:pt x="1250944" y="1255665"/>
                      <a:pt x="1825747" y="1255665"/>
                    </a:cubicBezTo>
                    <a:cubicBezTo>
                      <a:pt x="1864067" y="1256325"/>
                      <a:pt x="1866049" y="1256325"/>
                      <a:pt x="1864067" y="1293985"/>
                    </a:cubicBezTo>
                    <a:close/>
                  </a:path>
                </a:pathLst>
              </a:custGeom>
              <a:grpFill/>
              <a:ln w="6599"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08F1CF96-44F7-4DA4-BD14-9FC77FB267D1}"/>
                  </a:ext>
                </a:extLst>
              </p:cNvPr>
              <p:cNvSpPr/>
              <p:nvPr userDrawn="1"/>
            </p:nvSpPr>
            <p:spPr>
              <a:xfrm flipH="1">
                <a:off x="4889732" y="3803842"/>
                <a:ext cx="862897" cy="590574"/>
              </a:xfrm>
              <a:custGeom>
                <a:avLst/>
                <a:gdLst>
                  <a:gd name="connsiteX0" fmla="*/ 162118 w 1583966"/>
                  <a:gd name="connsiteY0" fmla="*/ 885330 h 1084079"/>
                  <a:gd name="connsiteX1" fmla="*/ 162118 w 1583966"/>
                  <a:gd name="connsiteY1" fmla="*/ 156584 h 1084079"/>
                  <a:gd name="connsiteX2" fmla="*/ 154851 w 1583966"/>
                  <a:gd name="connsiteY2" fmla="*/ 110336 h 1084079"/>
                  <a:gd name="connsiteX3" fmla="*/ 166083 w 1583966"/>
                  <a:gd name="connsiteY3" fmla="*/ 108354 h 1084079"/>
                  <a:gd name="connsiteX4" fmla="*/ 1213282 w 1583966"/>
                  <a:gd name="connsiteY4" fmla="*/ 107693 h 1084079"/>
                  <a:gd name="connsiteX5" fmla="*/ 1235085 w 1583966"/>
                  <a:gd name="connsiteY5" fmla="*/ 130817 h 1084079"/>
                  <a:gd name="connsiteX6" fmla="*/ 1234424 w 1583966"/>
                  <a:gd name="connsiteY6" fmla="*/ 189619 h 1084079"/>
                  <a:gd name="connsiteX7" fmla="*/ 1255566 w 1583966"/>
                  <a:gd name="connsiteY7" fmla="*/ 210761 h 1084079"/>
                  <a:gd name="connsiteX8" fmla="*/ 1410829 w 1583966"/>
                  <a:gd name="connsiteY8" fmla="*/ 211422 h 1084079"/>
                  <a:gd name="connsiteX9" fmla="*/ 1555521 w 1583966"/>
                  <a:gd name="connsiteY9" fmla="*/ 210761 h 1084079"/>
                  <a:gd name="connsiteX10" fmla="*/ 1583931 w 1583966"/>
                  <a:gd name="connsiteY10" fmla="*/ 182351 h 1084079"/>
                  <a:gd name="connsiteX11" fmla="*/ 1583931 w 1583966"/>
                  <a:gd name="connsiteY11" fmla="*/ 29731 h 1084079"/>
                  <a:gd name="connsiteX12" fmla="*/ 1552878 w 1583966"/>
                  <a:gd name="connsiteY12" fmla="*/ 661 h 1084079"/>
                  <a:gd name="connsiteX13" fmla="*/ 1405544 w 1583966"/>
                  <a:gd name="connsiteY13" fmla="*/ 661 h 1084079"/>
                  <a:gd name="connsiteX14" fmla="*/ 1255566 w 1583966"/>
                  <a:gd name="connsiteY14" fmla="*/ 0 h 1084079"/>
                  <a:gd name="connsiteX15" fmla="*/ 1234424 w 1583966"/>
                  <a:gd name="connsiteY15" fmla="*/ 20481 h 1084079"/>
                  <a:gd name="connsiteX16" fmla="*/ 1200729 w 1583966"/>
                  <a:gd name="connsiteY16" fmla="*/ 53516 h 1084079"/>
                  <a:gd name="connsiteX17" fmla="*/ 158815 w 1583966"/>
                  <a:gd name="connsiteY17" fmla="*/ 52855 h 1084079"/>
                  <a:gd name="connsiteX18" fmla="*/ 89442 w 1583966"/>
                  <a:gd name="connsiteY18" fmla="*/ 122228 h 1084079"/>
                  <a:gd name="connsiteX19" fmla="*/ 89442 w 1583966"/>
                  <a:gd name="connsiteY19" fmla="*/ 861544 h 1084079"/>
                  <a:gd name="connsiteX20" fmla="*/ 66318 w 1583966"/>
                  <a:gd name="connsiteY20" fmla="*/ 893918 h 1084079"/>
                  <a:gd name="connsiteX21" fmla="*/ 17427 w 1583966"/>
                  <a:gd name="connsiteY21" fmla="*/ 928935 h 1084079"/>
                  <a:gd name="connsiteX22" fmla="*/ 31301 w 1583966"/>
                  <a:gd name="connsiteY22" fmla="*/ 1061074 h 1084079"/>
                  <a:gd name="connsiteX23" fmla="*/ 155512 w 1583966"/>
                  <a:gd name="connsiteY23" fmla="*/ 1064377 h 1084079"/>
                  <a:gd name="connsiteX24" fmla="*/ 175993 w 1583966"/>
                  <a:gd name="connsiteY24" fmla="*/ 932900 h 1084079"/>
                  <a:gd name="connsiteX25" fmla="*/ 162118 w 1583966"/>
                  <a:gd name="connsiteY25" fmla="*/ 885330 h 1084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583966" h="1084079">
                    <a:moveTo>
                      <a:pt x="162118" y="885330"/>
                    </a:moveTo>
                    <a:cubicBezTo>
                      <a:pt x="162118" y="642194"/>
                      <a:pt x="162118" y="399720"/>
                      <a:pt x="162118" y="156584"/>
                    </a:cubicBezTo>
                    <a:cubicBezTo>
                      <a:pt x="162118" y="141388"/>
                      <a:pt x="163440" y="125532"/>
                      <a:pt x="154851" y="110336"/>
                    </a:cubicBezTo>
                    <a:cubicBezTo>
                      <a:pt x="160797" y="109675"/>
                      <a:pt x="163440" y="108354"/>
                      <a:pt x="166083" y="108354"/>
                    </a:cubicBezTo>
                    <a:cubicBezTo>
                      <a:pt x="514929" y="108354"/>
                      <a:pt x="864436" y="108354"/>
                      <a:pt x="1213282" y="107693"/>
                    </a:cubicBezTo>
                    <a:cubicBezTo>
                      <a:pt x="1231782" y="107693"/>
                      <a:pt x="1235746" y="114960"/>
                      <a:pt x="1235085" y="130817"/>
                    </a:cubicBezTo>
                    <a:cubicBezTo>
                      <a:pt x="1233764" y="150638"/>
                      <a:pt x="1235746" y="170459"/>
                      <a:pt x="1234424" y="189619"/>
                    </a:cubicBezTo>
                    <a:cubicBezTo>
                      <a:pt x="1233103" y="206137"/>
                      <a:pt x="1238388" y="211422"/>
                      <a:pt x="1255566" y="210761"/>
                    </a:cubicBezTo>
                    <a:cubicBezTo>
                      <a:pt x="1307101" y="210101"/>
                      <a:pt x="1359295" y="210761"/>
                      <a:pt x="1410829" y="211422"/>
                    </a:cubicBezTo>
                    <a:cubicBezTo>
                      <a:pt x="1459060" y="211422"/>
                      <a:pt x="1507291" y="210101"/>
                      <a:pt x="1555521" y="210761"/>
                    </a:cubicBezTo>
                    <a:cubicBezTo>
                      <a:pt x="1576003" y="210761"/>
                      <a:pt x="1584592" y="203494"/>
                      <a:pt x="1583931" y="182351"/>
                    </a:cubicBezTo>
                    <a:cubicBezTo>
                      <a:pt x="1583270" y="131478"/>
                      <a:pt x="1582610" y="80605"/>
                      <a:pt x="1583931" y="29731"/>
                    </a:cubicBezTo>
                    <a:cubicBezTo>
                      <a:pt x="1584592" y="6607"/>
                      <a:pt x="1574021" y="661"/>
                      <a:pt x="1552878" y="661"/>
                    </a:cubicBezTo>
                    <a:cubicBezTo>
                      <a:pt x="1503987" y="1321"/>
                      <a:pt x="1454435" y="661"/>
                      <a:pt x="1405544" y="661"/>
                    </a:cubicBezTo>
                    <a:cubicBezTo>
                      <a:pt x="1355331" y="661"/>
                      <a:pt x="1305779" y="661"/>
                      <a:pt x="1255566" y="0"/>
                    </a:cubicBezTo>
                    <a:cubicBezTo>
                      <a:pt x="1239710" y="0"/>
                      <a:pt x="1231121" y="3964"/>
                      <a:pt x="1234424" y="20481"/>
                    </a:cubicBezTo>
                    <a:cubicBezTo>
                      <a:pt x="1240370" y="49552"/>
                      <a:pt x="1225835" y="53516"/>
                      <a:pt x="1200729" y="53516"/>
                    </a:cubicBezTo>
                    <a:cubicBezTo>
                      <a:pt x="853204" y="52855"/>
                      <a:pt x="506340" y="52855"/>
                      <a:pt x="158815" y="52855"/>
                    </a:cubicBezTo>
                    <a:cubicBezTo>
                      <a:pt x="113888" y="52855"/>
                      <a:pt x="89442" y="77301"/>
                      <a:pt x="89442" y="122228"/>
                    </a:cubicBezTo>
                    <a:cubicBezTo>
                      <a:pt x="89442" y="368667"/>
                      <a:pt x="89442" y="615106"/>
                      <a:pt x="89442" y="861544"/>
                    </a:cubicBezTo>
                    <a:cubicBezTo>
                      <a:pt x="89442" y="879383"/>
                      <a:pt x="88121" y="891276"/>
                      <a:pt x="66318" y="893918"/>
                    </a:cubicBezTo>
                    <a:cubicBezTo>
                      <a:pt x="45176" y="896561"/>
                      <a:pt x="29319" y="911096"/>
                      <a:pt x="17427" y="928935"/>
                    </a:cubicBezTo>
                    <a:cubicBezTo>
                      <a:pt x="-10323" y="970559"/>
                      <a:pt x="-4376" y="1029361"/>
                      <a:pt x="31301" y="1061074"/>
                    </a:cubicBezTo>
                    <a:cubicBezTo>
                      <a:pt x="63675" y="1090145"/>
                      <a:pt x="120495" y="1092127"/>
                      <a:pt x="155512" y="1064377"/>
                    </a:cubicBezTo>
                    <a:cubicBezTo>
                      <a:pt x="192510" y="1034646"/>
                      <a:pt x="202421" y="975845"/>
                      <a:pt x="175993" y="932900"/>
                    </a:cubicBezTo>
                    <a:cubicBezTo>
                      <a:pt x="164761" y="919025"/>
                      <a:pt x="162118" y="903168"/>
                      <a:pt x="162118" y="885330"/>
                    </a:cubicBezTo>
                    <a:close/>
                  </a:path>
                </a:pathLst>
              </a:custGeom>
              <a:grpFill/>
              <a:ln w="6599"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975FF321-0579-4300-A5D4-D86907C5E8EE}"/>
                  </a:ext>
                </a:extLst>
              </p:cNvPr>
              <p:cNvSpPr/>
              <p:nvPr userDrawn="1"/>
            </p:nvSpPr>
            <p:spPr>
              <a:xfrm flipH="1">
                <a:off x="4889732" y="2618015"/>
                <a:ext cx="898091" cy="123739"/>
              </a:xfrm>
              <a:custGeom>
                <a:avLst/>
                <a:gdLst>
                  <a:gd name="connsiteX0" fmla="*/ 66839 w 1648569"/>
                  <a:gd name="connsiteY0" fmla="*/ 192784 h 227140"/>
                  <a:gd name="connsiteX1" fmla="*/ 173872 w 1648569"/>
                  <a:gd name="connsiteY1" fmla="*/ 153142 h 227140"/>
                  <a:gd name="connsiteX2" fmla="*/ 215496 w 1648569"/>
                  <a:gd name="connsiteY2" fmla="*/ 130679 h 227140"/>
                  <a:gd name="connsiteX3" fmla="*/ 1265338 w 1648569"/>
                  <a:gd name="connsiteY3" fmla="*/ 130679 h 227140"/>
                  <a:gd name="connsiteX4" fmla="*/ 1283837 w 1648569"/>
                  <a:gd name="connsiteY4" fmla="*/ 130679 h 227140"/>
                  <a:gd name="connsiteX5" fmla="*/ 1299694 w 1648569"/>
                  <a:gd name="connsiteY5" fmla="*/ 146535 h 227140"/>
                  <a:gd name="connsiteX6" fmla="*/ 1299694 w 1648569"/>
                  <a:gd name="connsiteY6" fmla="*/ 165035 h 227140"/>
                  <a:gd name="connsiteX7" fmla="*/ 1362460 w 1648569"/>
                  <a:gd name="connsiteY7" fmla="*/ 226479 h 227140"/>
                  <a:gd name="connsiteX8" fmla="*/ 1474778 w 1648569"/>
                  <a:gd name="connsiteY8" fmla="*/ 227140 h 227140"/>
                  <a:gd name="connsiteX9" fmla="*/ 1618809 w 1648569"/>
                  <a:gd name="connsiteY9" fmla="*/ 226479 h 227140"/>
                  <a:gd name="connsiteX10" fmla="*/ 1648540 w 1648569"/>
                  <a:gd name="connsiteY10" fmla="*/ 196748 h 227140"/>
                  <a:gd name="connsiteX11" fmla="*/ 1648540 w 1648569"/>
                  <a:gd name="connsiteY11" fmla="*/ 47431 h 227140"/>
                  <a:gd name="connsiteX12" fmla="*/ 1616827 w 1648569"/>
                  <a:gd name="connsiteY12" fmla="*/ 17040 h 227140"/>
                  <a:gd name="connsiteX13" fmla="*/ 1475438 w 1648569"/>
                  <a:gd name="connsiteY13" fmla="*/ 16379 h 227140"/>
                  <a:gd name="connsiteX14" fmla="*/ 1320175 w 1648569"/>
                  <a:gd name="connsiteY14" fmla="*/ 17040 h 227140"/>
                  <a:gd name="connsiteX15" fmla="*/ 1300355 w 1648569"/>
                  <a:gd name="connsiteY15" fmla="*/ 30253 h 227140"/>
                  <a:gd name="connsiteX16" fmla="*/ 1267980 w 1648569"/>
                  <a:gd name="connsiteY16" fmla="*/ 59324 h 227140"/>
                  <a:gd name="connsiteX17" fmla="*/ 212853 w 1648569"/>
                  <a:gd name="connsiteY17" fmla="*/ 59324 h 227140"/>
                  <a:gd name="connsiteX18" fmla="*/ 169908 w 1648569"/>
                  <a:gd name="connsiteY18" fmla="*/ 36860 h 227140"/>
                  <a:gd name="connsiteX19" fmla="*/ 62215 w 1648569"/>
                  <a:gd name="connsiteY19" fmla="*/ 5808 h 227140"/>
                  <a:gd name="connsiteX20" fmla="*/ 109 w 1648569"/>
                  <a:gd name="connsiteY20" fmla="*/ 102269 h 227140"/>
                  <a:gd name="connsiteX21" fmla="*/ 66839 w 1648569"/>
                  <a:gd name="connsiteY21" fmla="*/ 192784 h 227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569" h="227140">
                    <a:moveTo>
                      <a:pt x="66839" y="192784"/>
                    </a:moveTo>
                    <a:cubicBezTo>
                      <a:pt x="109785" y="204676"/>
                      <a:pt x="154712" y="190141"/>
                      <a:pt x="173872" y="153142"/>
                    </a:cubicBezTo>
                    <a:cubicBezTo>
                      <a:pt x="184443" y="133982"/>
                      <a:pt x="196335" y="130679"/>
                      <a:pt x="215496" y="130679"/>
                    </a:cubicBezTo>
                    <a:cubicBezTo>
                      <a:pt x="565663" y="131339"/>
                      <a:pt x="915170" y="130679"/>
                      <a:pt x="1265338" y="130679"/>
                    </a:cubicBezTo>
                    <a:cubicBezTo>
                      <a:pt x="1271284" y="130679"/>
                      <a:pt x="1277891" y="131339"/>
                      <a:pt x="1283837" y="130679"/>
                    </a:cubicBezTo>
                    <a:cubicBezTo>
                      <a:pt x="1295069" y="130018"/>
                      <a:pt x="1300355" y="134643"/>
                      <a:pt x="1299694" y="146535"/>
                    </a:cubicBezTo>
                    <a:cubicBezTo>
                      <a:pt x="1299033" y="152482"/>
                      <a:pt x="1299694" y="159089"/>
                      <a:pt x="1299694" y="165035"/>
                    </a:cubicBezTo>
                    <a:cubicBezTo>
                      <a:pt x="1299694" y="226479"/>
                      <a:pt x="1299694" y="226479"/>
                      <a:pt x="1362460" y="226479"/>
                    </a:cubicBezTo>
                    <a:cubicBezTo>
                      <a:pt x="1400119" y="226479"/>
                      <a:pt x="1437118" y="227140"/>
                      <a:pt x="1474778" y="227140"/>
                    </a:cubicBezTo>
                    <a:cubicBezTo>
                      <a:pt x="1523008" y="226479"/>
                      <a:pt x="1571239" y="225819"/>
                      <a:pt x="1618809" y="226479"/>
                    </a:cubicBezTo>
                    <a:cubicBezTo>
                      <a:pt x="1641272" y="227140"/>
                      <a:pt x="1648540" y="217890"/>
                      <a:pt x="1648540" y="196748"/>
                    </a:cubicBezTo>
                    <a:cubicBezTo>
                      <a:pt x="1647879" y="147196"/>
                      <a:pt x="1647219" y="96983"/>
                      <a:pt x="1648540" y="47431"/>
                    </a:cubicBezTo>
                    <a:cubicBezTo>
                      <a:pt x="1649201" y="22986"/>
                      <a:pt x="1638630" y="17040"/>
                      <a:pt x="1616827" y="17040"/>
                    </a:cubicBezTo>
                    <a:cubicBezTo>
                      <a:pt x="1569918" y="17700"/>
                      <a:pt x="1522348" y="16379"/>
                      <a:pt x="1475438" y="16379"/>
                    </a:cubicBezTo>
                    <a:cubicBezTo>
                      <a:pt x="1423904" y="16379"/>
                      <a:pt x="1371709" y="17040"/>
                      <a:pt x="1320175" y="17040"/>
                    </a:cubicBezTo>
                    <a:cubicBezTo>
                      <a:pt x="1310926" y="17040"/>
                      <a:pt x="1297712" y="13736"/>
                      <a:pt x="1300355" y="30253"/>
                    </a:cubicBezTo>
                    <a:cubicBezTo>
                      <a:pt x="1304979" y="58002"/>
                      <a:pt x="1289123" y="59324"/>
                      <a:pt x="1267980" y="59324"/>
                    </a:cubicBezTo>
                    <a:cubicBezTo>
                      <a:pt x="916492" y="58663"/>
                      <a:pt x="564342" y="58663"/>
                      <a:pt x="212853" y="59324"/>
                    </a:cubicBezTo>
                    <a:cubicBezTo>
                      <a:pt x="193032" y="59324"/>
                      <a:pt x="181140" y="54699"/>
                      <a:pt x="169908" y="36860"/>
                    </a:cubicBezTo>
                    <a:cubicBezTo>
                      <a:pt x="148105" y="3165"/>
                      <a:pt x="102517" y="-8067"/>
                      <a:pt x="62215" y="5808"/>
                    </a:cubicBezTo>
                    <a:cubicBezTo>
                      <a:pt x="23234" y="19022"/>
                      <a:pt x="-1873" y="57342"/>
                      <a:pt x="109" y="102269"/>
                    </a:cubicBezTo>
                    <a:cubicBezTo>
                      <a:pt x="1431" y="146535"/>
                      <a:pt x="28519" y="182213"/>
                      <a:pt x="66839" y="192784"/>
                    </a:cubicBezTo>
                    <a:close/>
                  </a:path>
                </a:pathLst>
              </a:custGeom>
              <a:grpFill/>
              <a:ln w="6599"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F97C3A21-57B5-4F03-B5FB-EB7FA22E9BC3}"/>
                  </a:ext>
                </a:extLst>
              </p:cNvPr>
              <p:cNvSpPr/>
              <p:nvPr userDrawn="1"/>
            </p:nvSpPr>
            <p:spPr>
              <a:xfrm rot="10800000" flipH="1">
                <a:off x="4889732" y="2208743"/>
                <a:ext cx="769123" cy="128635"/>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56A5EE0E-5C86-491E-BBE5-EA1C72574F59}"/>
                  </a:ext>
                </a:extLst>
              </p:cNvPr>
              <p:cNvSpPr/>
              <p:nvPr userDrawn="1"/>
            </p:nvSpPr>
            <p:spPr>
              <a:xfrm rot="5400000" flipH="1">
                <a:off x="4671618" y="4826701"/>
                <a:ext cx="748053" cy="311825"/>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0ED86755-4944-466C-9C5F-565B01B373F1}"/>
                  </a:ext>
                </a:extLst>
              </p:cNvPr>
              <p:cNvSpPr/>
              <p:nvPr userDrawn="1"/>
            </p:nvSpPr>
            <p:spPr>
              <a:xfrm rot="5400000" flipH="1">
                <a:off x="4871004" y="4236381"/>
                <a:ext cx="497194" cy="459738"/>
              </a:xfrm>
              <a:custGeom>
                <a:avLst/>
                <a:gdLst>
                  <a:gd name="connsiteX0" fmla="*/ 96662 w 912667"/>
                  <a:gd name="connsiteY0" fmla="*/ 195773 h 843913"/>
                  <a:gd name="connsiteX1" fmla="*/ 186517 w 912667"/>
                  <a:gd name="connsiteY1" fmla="*/ 119133 h 843913"/>
                  <a:gd name="connsiteX2" fmla="*/ 210302 w 912667"/>
                  <a:gd name="connsiteY2" fmla="*/ 99312 h 843913"/>
                  <a:gd name="connsiteX3" fmla="*/ 759338 w 912667"/>
                  <a:gd name="connsiteY3" fmla="*/ 99312 h 843913"/>
                  <a:gd name="connsiteX4" fmla="*/ 783123 w 912667"/>
                  <a:gd name="connsiteY4" fmla="*/ 123758 h 843913"/>
                  <a:gd name="connsiteX5" fmla="*/ 782462 w 912667"/>
                  <a:gd name="connsiteY5" fmla="*/ 434284 h 843913"/>
                  <a:gd name="connsiteX6" fmla="*/ 724321 w 912667"/>
                  <a:gd name="connsiteY6" fmla="*/ 492425 h 843913"/>
                  <a:gd name="connsiteX7" fmla="*/ 701197 w 912667"/>
                  <a:gd name="connsiteY7" fmla="*/ 517531 h 843913"/>
                  <a:gd name="connsiteX8" fmla="*/ 701197 w 912667"/>
                  <a:gd name="connsiteY8" fmla="*/ 667508 h 843913"/>
                  <a:gd name="connsiteX9" fmla="*/ 704500 w 912667"/>
                  <a:gd name="connsiteY9" fmla="*/ 665526 h 843913"/>
                  <a:gd name="connsiteX10" fmla="*/ 702518 w 912667"/>
                  <a:gd name="connsiteY10" fmla="*/ 820789 h 843913"/>
                  <a:gd name="connsiteX11" fmla="*/ 724982 w 912667"/>
                  <a:gd name="connsiteY11" fmla="*/ 843914 h 843913"/>
                  <a:gd name="connsiteX12" fmla="*/ 888173 w 912667"/>
                  <a:gd name="connsiteY12" fmla="*/ 843914 h 843913"/>
                  <a:gd name="connsiteX13" fmla="*/ 911958 w 912667"/>
                  <a:gd name="connsiteY13" fmla="*/ 819468 h 843913"/>
                  <a:gd name="connsiteX14" fmla="*/ 910637 w 912667"/>
                  <a:gd name="connsiteY14" fmla="*/ 672133 h 843913"/>
                  <a:gd name="connsiteX15" fmla="*/ 910637 w 912667"/>
                  <a:gd name="connsiteY15" fmla="*/ 672133 h 843913"/>
                  <a:gd name="connsiteX16" fmla="*/ 911958 w 912667"/>
                  <a:gd name="connsiteY16" fmla="*/ 666848 h 843913"/>
                  <a:gd name="connsiteX17" fmla="*/ 912619 w 912667"/>
                  <a:gd name="connsiteY17" fmla="*/ 522156 h 843913"/>
                  <a:gd name="connsiteX18" fmla="*/ 883548 w 912667"/>
                  <a:gd name="connsiteY18" fmla="*/ 493085 h 843913"/>
                  <a:gd name="connsiteX19" fmla="*/ 855799 w 912667"/>
                  <a:gd name="connsiteY19" fmla="*/ 464676 h 843913"/>
                  <a:gd name="connsiteX20" fmla="*/ 856460 w 912667"/>
                  <a:gd name="connsiteY20" fmla="*/ 82134 h 843913"/>
                  <a:gd name="connsiteX21" fmla="*/ 818800 w 912667"/>
                  <a:gd name="connsiteY21" fmla="*/ 45796 h 843913"/>
                  <a:gd name="connsiteX22" fmla="*/ 203034 w 912667"/>
                  <a:gd name="connsiteY22" fmla="*/ 45796 h 843913"/>
                  <a:gd name="connsiteX23" fmla="*/ 166035 w 912667"/>
                  <a:gd name="connsiteY23" fmla="*/ 31260 h 843913"/>
                  <a:gd name="connsiteX24" fmla="*/ 48432 w 912667"/>
                  <a:gd name="connsiteY24" fmla="*/ 11440 h 843913"/>
                  <a:gd name="connsiteX25" fmla="*/ 4165 w 912667"/>
                  <a:gd name="connsiteY25" fmla="*/ 127722 h 843913"/>
                  <a:gd name="connsiteX26" fmla="*/ 96662 w 912667"/>
                  <a:gd name="connsiteY26" fmla="*/ 195773 h 84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12667" h="843913">
                    <a:moveTo>
                      <a:pt x="96662" y="195773"/>
                    </a:moveTo>
                    <a:cubicBezTo>
                      <a:pt x="142911" y="194452"/>
                      <a:pt x="177267" y="166703"/>
                      <a:pt x="186517" y="119133"/>
                    </a:cubicBezTo>
                    <a:cubicBezTo>
                      <a:pt x="189820" y="102615"/>
                      <a:pt x="195766" y="99312"/>
                      <a:pt x="210302" y="99312"/>
                    </a:cubicBezTo>
                    <a:cubicBezTo>
                      <a:pt x="393314" y="99973"/>
                      <a:pt x="576326" y="99973"/>
                      <a:pt x="759338" y="99312"/>
                    </a:cubicBezTo>
                    <a:cubicBezTo>
                      <a:pt x="778498" y="99312"/>
                      <a:pt x="783123" y="105258"/>
                      <a:pt x="783123" y="123758"/>
                    </a:cubicBezTo>
                    <a:cubicBezTo>
                      <a:pt x="782462" y="227486"/>
                      <a:pt x="782462" y="330555"/>
                      <a:pt x="782462" y="434284"/>
                    </a:cubicBezTo>
                    <a:cubicBezTo>
                      <a:pt x="782462" y="491764"/>
                      <a:pt x="782462" y="492425"/>
                      <a:pt x="724321" y="492425"/>
                    </a:cubicBezTo>
                    <a:cubicBezTo>
                      <a:pt x="704500" y="492425"/>
                      <a:pt x="700536" y="499692"/>
                      <a:pt x="701197" y="517531"/>
                    </a:cubicBezTo>
                    <a:cubicBezTo>
                      <a:pt x="701858" y="567744"/>
                      <a:pt x="701197" y="617296"/>
                      <a:pt x="701197" y="667508"/>
                    </a:cubicBezTo>
                    <a:cubicBezTo>
                      <a:pt x="701858" y="666187"/>
                      <a:pt x="703179" y="665526"/>
                      <a:pt x="704500" y="665526"/>
                    </a:cubicBezTo>
                    <a:cubicBezTo>
                      <a:pt x="699876" y="717060"/>
                      <a:pt x="703179" y="768595"/>
                      <a:pt x="702518" y="820789"/>
                    </a:cubicBezTo>
                    <a:cubicBezTo>
                      <a:pt x="702518" y="835985"/>
                      <a:pt x="709125" y="843914"/>
                      <a:pt x="724982" y="843914"/>
                    </a:cubicBezTo>
                    <a:cubicBezTo>
                      <a:pt x="779159" y="843914"/>
                      <a:pt x="833996" y="843914"/>
                      <a:pt x="888173" y="843914"/>
                    </a:cubicBezTo>
                    <a:cubicBezTo>
                      <a:pt x="905351" y="843914"/>
                      <a:pt x="911958" y="835985"/>
                      <a:pt x="911958" y="819468"/>
                    </a:cubicBezTo>
                    <a:cubicBezTo>
                      <a:pt x="911298" y="770577"/>
                      <a:pt x="911298" y="721685"/>
                      <a:pt x="910637" y="672133"/>
                    </a:cubicBezTo>
                    <a:cubicBezTo>
                      <a:pt x="910637" y="672133"/>
                      <a:pt x="910637" y="672133"/>
                      <a:pt x="910637" y="672133"/>
                    </a:cubicBezTo>
                    <a:cubicBezTo>
                      <a:pt x="911298" y="670151"/>
                      <a:pt x="911298" y="668830"/>
                      <a:pt x="911958" y="666848"/>
                    </a:cubicBezTo>
                    <a:cubicBezTo>
                      <a:pt x="911958" y="618617"/>
                      <a:pt x="910637" y="570387"/>
                      <a:pt x="912619" y="522156"/>
                    </a:cubicBezTo>
                    <a:cubicBezTo>
                      <a:pt x="913280" y="499031"/>
                      <a:pt x="907333" y="488460"/>
                      <a:pt x="883548" y="493085"/>
                    </a:cubicBezTo>
                    <a:cubicBezTo>
                      <a:pt x="860424" y="497049"/>
                      <a:pt x="855799" y="486478"/>
                      <a:pt x="855799" y="464676"/>
                    </a:cubicBezTo>
                    <a:cubicBezTo>
                      <a:pt x="856460" y="337162"/>
                      <a:pt x="856460" y="209648"/>
                      <a:pt x="856460" y="82134"/>
                    </a:cubicBezTo>
                    <a:cubicBezTo>
                      <a:pt x="856460" y="39189"/>
                      <a:pt x="859763" y="45796"/>
                      <a:pt x="818800" y="45796"/>
                    </a:cubicBezTo>
                    <a:cubicBezTo>
                      <a:pt x="613325" y="45796"/>
                      <a:pt x="408510" y="45796"/>
                      <a:pt x="203034" y="45796"/>
                    </a:cubicBezTo>
                    <a:cubicBezTo>
                      <a:pt x="188499" y="45796"/>
                      <a:pt x="177267" y="44474"/>
                      <a:pt x="166035" y="31260"/>
                    </a:cubicBezTo>
                    <a:cubicBezTo>
                      <a:pt x="138286" y="-1774"/>
                      <a:pt x="86091" y="-9042"/>
                      <a:pt x="48432" y="11440"/>
                    </a:cubicBezTo>
                    <a:cubicBezTo>
                      <a:pt x="10111" y="32582"/>
                      <a:pt x="-9049" y="81473"/>
                      <a:pt x="4165" y="127722"/>
                    </a:cubicBezTo>
                    <a:cubicBezTo>
                      <a:pt x="15397" y="171327"/>
                      <a:pt x="50414" y="196434"/>
                      <a:pt x="96662" y="195773"/>
                    </a:cubicBezTo>
                    <a:close/>
                  </a:path>
                </a:pathLst>
              </a:custGeom>
              <a:grpFill/>
              <a:ln w="6599"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E12B85CB-70EC-4332-BCC8-F3BF560859B1}"/>
                  </a:ext>
                </a:extLst>
              </p:cNvPr>
              <p:cNvSpPr/>
              <p:nvPr userDrawn="1"/>
            </p:nvSpPr>
            <p:spPr>
              <a:xfrm rot="10800000" flipH="1">
                <a:off x="4889732" y="3419093"/>
                <a:ext cx="769123" cy="128635"/>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a:p>
            </p:txBody>
          </p:sp>
        </p:grpSp>
      </p:grpSp>
      <p:sp>
        <p:nvSpPr>
          <p:cNvPr id="114" name="Picture Placeholder 113">
            <a:extLst>
              <a:ext uri="{FF2B5EF4-FFF2-40B4-BE49-F238E27FC236}">
                <a16:creationId xmlns:a16="http://schemas.microsoft.com/office/drawing/2014/main" id="{EB32F77A-E2C8-4CFE-A33D-776108CB3713}"/>
              </a:ext>
            </a:extLst>
          </p:cNvPr>
          <p:cNvSpPr>
            <a:spLocks noGrp="1"/>
          </p:cNvSpPr>
          <p:nvPr>
            <p:ph type="pic" sz="quarter" idx="11" hasCustomPrompt="1"/>
          </p:nvPr>
        </p:nvSpPr>
        <p:spPr>
          <a:xfrm>
            <a:off x="1645340" y="1997014"/>
            <a:ext cx="3017520" cy="3017520"/>
          </a:xfrm>
          <a:custGeom>
            <a:avLst/>
            <a:gdLst>
              <a:gd name="connsiteX0" fmla="*/ 162463 w 3017520"/>
              <a:gd name="connsiteY0" fmla="*/ 0 h 3017520"/>
              <a:gd name="connsiteX1" fmla="*/ 2855057 w 3017520"/>
              <a:gd name="connsiteY1" fmla="*/ 0 h 3017520"/>
              <a:gd name="connsiteX2" fmla="*/ 3017520 w 3017520"/>
              <a:gd name="connsiteY2" fmla="*/ 162463 h 3017520"/>
              <a:gd name="connsiteX3" fmla="*/ 3017520 w 3017520"/>
              <a:gd name="connsiteY3" fmla="*/ 2855057 h 3017520"/>
              <a:gd name="connsiteX4" fmla="*/ 2855057 w 3017520"/>
              <a:gd name="connsiteY4" fmla="*/ 3017520 h 3017520"/>
              <a:gd name="connsiteX5" fmla="*/ 162463 w 3017520"/>
              <a:gd name="connsiteY5" fmla="*/ 3017520 h 3017520"/>
              <a:gd name="connsiteX6" fmla="*/ 0 w 3017520"/>
              <a:gd name="connsiteY6" fmla="*/ 2855057 h 3017520"/>
              <a:gd name="connsiteX7" fmla="*/ 0 w 3017520"/>
              <a:gd name="connsiteY7" fmla="*/ 162463 h 3017520"/>
              <a:gd name="connsiteX8" fmla="*/ 162463 w 3017520"/>
              <a:gd name="connsiteY8" fmla="*/ 0 h 301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7520" h="3017520">
                <a:moveTo>
                  <a:pt x="162463" y="0"/>
                </a:moveTo>
                <a:lnTo>
                  <a:pt x="2855057" y="0"/>
                </a:lnTo>
                <a:cubicBezTo>
                  <a:pt x="2944783" y="0"/>
                  <a:pt x="3017520" y="72737"/>
                  <a:pt x="3017520" y="162463"/>
                </a:cubicBezTo>
                <a:lnTo>
                  <a:pt x="3017520" y="2855057"/>
                </a:lnTo>
                <a:cubicBezTo>
                  <a:pt x="3017520" y="2944783"/>
                  <a:pt x="2944783" y="3017520"/>
                  <a:pt x="2855057" y="3017520"/>
                </a:cubicBezTo>
                <a:lnTo>
                  <a:pt x="162463" y="3017520"/>
                </a:lnTo>
                <a:cubicBezTo>
                  <a:pt x="72737" y="3017520"/>
                  <a:pt x="0" y="2944783"/>
                  <a:pt x="0" y="2855057"/>
                </a:cubicBezTo>
                <a:lnTo>
                  <a:pt x="0" y="162463"/>
                </a:lnTo>
                <a:cubicBezTo>
                  <a:pt x="0" y="72737"/>
                  <a:pt x="72737" y="0"/>
                  <a:pt x="162463" y="0"/>
                </a:cubicBez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45" name="그림 개체 틀 2">
            <a:extLst>
              <a:ext uri="{FF2B5EF4-FFF2-40B4-BE49-F238E27FC236}">
                <a16:creationId xmlns:a16="http://schemas.microsoft.com/office/drawing/2014/main" id="{F4ED8358-82BF-4BDB-9FF6-4C88568C9870}"/>
              </a:ext>
            </a:extLst>
          </p:cNvPr>
          <p:cNvSpPr>
            <a:spLocks noGrp="1"/>
          </p:cNvSpPr>
          <p:nvPr>
            <p:ph type="pic" sz="quarter" idx="11" hasCustomPrompt="1"/>
          </p:nvPr>
        </p:nvSpPr>
        <p:spPr>
          <a:xfrm>
            <a:off x="0" y="0"/>
            <a:ext cx="5921830" cy="6858000"/>
          </a:xfrm>
          <a:prstGeom prst="roundRect">
            <a:avLst>
              <a:gd name="adj" fmla="val 0"/>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Frame 1">
            <a:extLst>
              <a:ext uri="{FF2B5EF4-FFF2-40B4-BE49-F238E27FC236}">
                <a16:creationId xmlns:a16="http://schemas.microsoft.com/office/drawing/2014/main" id="{660649BC-ADBF-454F-8CD4-164F22332A8C}"/>
              </a:ext>
            </a:extLst>
          </p:cNvPr>
          <p:cNvSpPr/>
          <p:nvPr userDrawn="1"/>
        </p:nvSpPr>
        <p:spPr>
          <a:xfrm>
            <a:off x="4019341" y="1301929"/>
            <a:ext cx="7867858" cy="5029200"/>
          </a:xfrm>
          <a:prstGeom prst="frame">
            <a:avLst>
              <a:gd name="adj1" fmla="val 99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그림 개체 틀 2">
            <a:extLst>
              <a:ext uri="{FF2B5EF4-FFF2-40B4-BE49-F238E27FC236}">
                <a16:creationId xmlns:a16="http://schemas.microsoft.com/office/drawing/2014/main" id="{8214A0F0-2F7C-4223-B283-6A1CA913880E}"/>
              </a:ext>
            </a:extLst>
          </p:cNvPr>
          <p:cNvSpPr>
            <a:spLocks noGrp="1"/>
          </p:cNvSpPr>
          <p:nvPr>
            <p:ph type="pic" sz="quarter" idx="14" hasCustomPrompt="1"/>
          </p:nvPr>
        </p:nvSpPr>
        <p:spPr>
          <a:xfrm>
            <a:off x="6876370" y="709751"/>
            <a:ext cx="4296728" cy="496824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t>
            </a:r>
          </a:p>
        </p:txBody>
      </p:sp>
      <p:sp>
        <p:nvSpPr>
          <p:cNvPr id="4" name="그림 개체 틀 2">
            <a:extLst>
              <a:ext uri="{FF2B5EF4-FFF2-40B4-BE49-F238E27FC236}">
                <a16:creationId xmlns:a16="http://schemas.microsoft.com/office/drawing/2014/main" id="{5A5E9409-B20A-489B-A759-D773202358E2}"/>
              </a:ext>
            </a:extLst>
          </p:cNvPr>
          <p:cNvSpPr>
            <a:spLocks noGrp="1"/>
          </p:cNvSpPr>
          <p:nvPr>
            <p:ph type="pic" sz="quarter" idx="15" hasCustomPrompt="1"/>
          </p:nvPr>
        </p:nvSpPr>
        <p:spPr>
          <a:xfrm>
            <a:off x="2116183" y="2023797"/>
            <a:ext cx="4200933" cy="2624734"/>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t>
            </a:r>
          </a:p>
        </p:txBody>
      </p:sp>
    </p:spTree>
    <p:extLst>
      <p:ext uri="{BB962C8B-B14F-4D97-AF65-F5344CB8AC3E}">
        <p14:creationId xmlns:p14="http://schemas.microsoft.com/office/powerpoint/2010/main" val="2445283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80" r:id="rId7"/>
    <p:sldLayoutId id="2147483681" r:id="rId8"/>
    <p:sldLayoutId id="2147483682" r:id="rId9"/>
    <p:sldLayoutId id="2147483684" r:id="rId10"/>
    <p:sldLayoutId id="2147483686" r:id="rId11"/>
    <p:sldLayoutId id="2147483687" r:id="rId12"/>
    <p:sldLayoutId id="2147483688" r:id="rId13"/>
    <p:sldLayoutId id="2147483671" r:id="rId14"/>
    <p:sldLayoutId id="2147483672" r:id="rId15"/>
    <p:sldLayoutId id="2147483695" r:id="rId16"/>
    <p:sldLayoutId id="2147483696" r:id="rId17"/>
    <p:sldLayoutId id="2147483697" r:id="rId18"/>
    <p:sldLayoutId id="2147483698" r:id="rId19"/>
    <p:sldLayoutId id="2147483699"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6.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Infographic Style</a:t>
            </a:r>
          </a:p>
        </p:txBody>
      </p:sp>
      <p:sp>
        <p:nvSpPr>
          <p:cNvPr id="3" name="Rounded Rectangle 1">
            <a:extLst>
              <a:ext uri="{FF2B5EF4-FFF2-40B4-BE49-F238E27FC236}">
                <a16:creationId xmlns:a16="http://schemas.microsoft.com/office/drawing/2014/main" id="{F1B807FF-6DA4-429D-AD0B-DD5A0DBF371A}"/>
              </a:ext>
            </a:extLst>
          </p:cNvPr>
          <p:cNvSpPr/>
          <p:nvPr/>
        </p:nvSpPr>
        <p:spPr>
          <a:xfrm>
            <a:off x="4561858" y="2668556"/>
            <a:ext cx="3044834" cy="2737486"/>
          </a:xfrm>
          <a:prstGeom prst="roundRect">
            <a:avLst/>
          </a:prstGeom>
          <a:solidFill>
            <a:schemeClr val="bg1">
              <a:lumMod val="95000"/>
            </a:schemeClr>
          </a:solidFill>
          <a:ln w="635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65000"/>
                  <a:lumOff val="35000"/>
                </a:schemeClr>
              </a:solidFill>
            </a:endParaRPr>
          </a:p>
        </p:txBody>
      </p:sp>
      <p:sp>
        <p:nvSpPr>
          <p:cNvPr id="4" name="TextBox 3">
            <a:extLst>
              <a:ext uri="{FF2B5EF4-FFF2-40B4-BE49-F238E27FC236}">
                <a16:creationId xmlns:a16="http://schemas.microsoft.com/office/drawing/2014/main" id="{B0B61F9F-F933-41C0-B6F9-D194AACD0F61}"/>
              </a:ext>
            </a:extLst>
          </p:cNvPr>
          <p:cNvSpPr txBox="1"/>
          <p:nvPr/>
        </p:nvSpPr>
        <p:spPr>
          <a:xfrm>
            <a:off x="5140848" y="2101047"/>
            <a:ext cx="1914491" cy="338554"/>
          </a:xfrm>
          <a:prstGeom prst="rect">
            <a:avLst/>
          </a:prstGeom>
          <a:noFill/>
        </p:spPr>
        <p:txBody>
          <a:bodyPr wrap="square" rtlCol="0">
            <a:spAutoFit/>
          </a:bodyPr>
          <a:lstStyle/>
          <a:p>
            <a:pPr algn="ctr"/>
            <a:r>
              <a:rPr lang="en-US" altLang="ko-KR" sz="1600" b="1" dirty="0">
                <a:solidFill>
                  <a:schemeClr val="accent4"/>
                </a:solidFill>
                <a:cs typeface="Arial" pitchFamily="34" charset="0"/>
              </a:rPr>
              <a:t>STRENGTHS</a:t>
            </a:r>
            <a:endParaRPr lang="ko-KR" altLang="en-US" sz="1600" b="1" dirty="0">
              <a:solidFill>
                <a:schemeClr val="accent4"/>
              </a:solidFill>
              <a:cs typeface="Arial" pitchFamily="34" charset="0"/>
            </a:endParaRPr>
          </a:p>
        </p:txBody>
      </p:sp>
      <p:sp>
        <p:nvSpPr>
          <p:cNvPr id="5" name="TextBox 4">
            <a:extLst>
              <a:ext uri="{FF2B5EF4-FFF2-40B4-BE49-F238E27FC236}">
                <a16:creationId xmlns:a16="http://schemas.microsoft.com/office/drawing/2014/main" id="{E724BE57-2D33-4195-BF44-8DA12D79687A}"/>
              </a:ext>
            </a:extLst>
          </p:cNvPr>
          <p:cNvSpPr txBox="1"/>
          <p:nvPr/>
        </p:nvSpPr>
        <p:spPr>
          <a:xfrm>
            <a:off x="7709903" y="3889759"/>
            <a:ext cx="1914491" cy="338554"/>
          </a:xfrm>
          <a:prstGeom prst="rect">
            <a:avLst/>
          </a:prstGeom>
          <a:noFill/>
        </p:spPr>
        <p:txBody>
          <a:bodyPr wrap="square" rtlCol="0">
            <a:spAutoFit/>
          </a:bodyPr>
          <a:lstStyle/>
          <a:p>
            <a:pPr algn="ctr"/>
            <a:r>
              <a:rPr lang="en-US" altLang="ko-KR" sz="1600" b="1" dirty="0">
                <a:solidFill>
                  <a:schemeClr val="accent1"/>
                </a:solidFill>
                <a:cs typeface="Arial" pitchFamily="34" charset="0"/>
              </a:rPr>
              <a:t>OPPORTUNITIES</a:t>
            </a:r>
            <a:endParaRPr lang="ko-KR" altLang="en-US" sz="1600" b="1" dirty="0">
              <a:solidFill>
                <a:schemeClr val="accent1"/>
              </a:solidFill>
              <a:cs typeface="Arial" pitchFamily="34" charset="0"/>
            </a:endParaRPr>
          </a:p>
        </p:txBody>
      </p:sp>
      <p:sp>
        <p:nvSpPr>
          <p:cNvPr id="6" name="TextBox 5">
            <a:extLst>
              <a:ext uri="{FF2B5EF4-FFF2-40B4-BE49-F238E27FC236}">
                <a16:creationId xmlns:a16="http://schemas.microsoft.com/office/drawing/2014/main" id="{C77C1DD3-303F-4E94-8F25-2DA4AC386D03}"/>
              </a:ext>
            </a:extLst>
          </p:cNvPr>
          <p:cNvSpPr txBox="1"/>
          <p:nvPr/>
        </p:nvSpPr>
        <p:spPr>
          <a:xfrm>
            <a:off x="2813359" y="3889759"/>
            <a:ext cx="1914491" cy="338554"/>
          </a:xfrm>
          <a:prstGeom prst="rect">
            <a:avLst/>
          </a:prstGeom>
          <a:noFill/>
        </p:spPr>
        <p:txBody>
          <a:bodyPr wrap="square" rtlCol="0">
            <a:spAutoFit/>
          </a:bodyPr>
          <a:lstStyle/>
          <a:p>
            <a:pPr algn="ctr"/>
            <a:r>
              <a:rPr lang="en-US" altLang="ko-KR" sz="1600" b="1" dirty="0">
                <a:solidFill>
                  <a:schemeClr val="accent3"/>
                </a:solidFill>
                <a:cs typeface="Arial" pitchFamily="34" charset="0"/>
              </a:rPr>
              <a:t>WEAKNESS</a:t>
            </a:r>
            <a:endParaRPr lang="ko-KR" altLang="en-US" sz="1600" b="1" dirty="0">
              <a:solidFill>
                <a:schemeClr val="accent3"/>
              </a:solidFill>
              <a:cs typeface="Arial" pitchFamily="34" charset="0"/>
            </a:endParaRPr>
          </a:p>
        </p:txBody>
      </p:sp>
      <p:sp>
        <p:nvSpPr>
          <p:cNvPr id="7" name="TextBox 6">
            <a:extLst>
              <a:ext uri="{FF2B5EF4-FFF2-40B4-BE49-F238E27FC236}">
                <a16:creationId xmlns:a16="http://schemas.microsoft.com/office/drawing/2014/main" id="{FB963554-9C68-4D7F-AF82-C34FE9527A3D}"/>
              </a:ext>
            </a:extLst>
          </p:cNvPr>
          <p:cNvSpPr txBox="1"/>
          <p:nvPr/>
        </p:nvSpPr>
        <p:spPr>
          <a:xfrm>
            <a:off x="5140848" y="5561373"/>
            <a:ext cx="1914491" cy="338554"/>
          </a:xfrm>
          <a:prstGeom prst="rect">
            <a:avLst/>
          </a:prstGeom>
          <a:noFill/>
        </p:spPr>
        <p:txBody>
          <a:bodyPr wrap="square" rtlCol="0">
            <a:spAutoFit/>
          </a:bodyPr>
          <a:lstStyle/>
          <a:p>
            <a:pPr algn="ctr"/>
            <a:r>
              <a:rPr lang="en-US" altLang="ko-KR" sz="1600" b="1" dirty="0">
                <a:solidFill>
                  <a:schemeClr val="accent2"/>
                </a:solidFill>
                <a:cs typeface="Arial" pitchFamily="34" charset="0"/>
              </a:rPr>
              <a:t>THREATS</a:t>
            </a:r>
            <a:endParaRPr lang="ko-KR" altLang="en-US" sz="1600" b="1" dirty="0">
              <a:solidFill>
                <a:schemeClr val="accent2"/>
              </a:solidFill>
              <a:cs typeface="Arial" pitchFamily="34" charset="0"/>
            </a:endParaRPr>
          </a:p>
        </p:txBody>
      </p:sp>
      <p:grpSp>
        <p:nvGrpSpPr>
          <p:cNvPr id="8" name="Group 7">
            <a:extLst>
              <a:ext uri="{FF2B5EF4-FFF2-40B4-BE49-F238E27FC236}">
                <a16:creationId xmlns:a16="http://schemas.microsoft.com/office/drawing/2014/main" id="{71676C66-9626-43BD-8E57-5E89DB6A6E4D}"/>
              </a:ext>
            </a:extLst>
          </p:cNvPr>
          <p:cNvGrpSpPr/>
          <p:nvPr/>
        </p:nvGrpSpPr>
        <p:grpSpPr>
          <a:xfrm>
            <a:off x="3924704" y="2102882"/>
            <a:ext cx="1418150" cy="1419242"/>
            <a:chOff x="1574372" y="2420888"/>
            <a:chExt cx="1557468" cy="1549192"/>
          </a:xfrm>
          <a:solidFill>
            <a:schemeClr val="accent3"/>
          </a:solidFill>
          <a:effectLst>
            <a:outerShdw blurRad="63500" sx="102000" sy="102000" algn="ctr" rotWithShape="0">
              <a:prstClr val="black">
                <a:alpha val="40000"/>
              </a:prstClr>
            </a:outerShdw>
          </a:effectLst>
        </p:grpSpPr>
        <p:sp>
          <p:nvSpPr>
            <p:cNvPr id="9" name="Block Arc 8">
              <a:extLst>
                <a:ext uri="{FF2B5EF4-FFF2-40B4-BE49-F238E27FC236}">
                  <a16:creationId xmlns:a16="http://schemas.microsoft.com/office/drawing/2014/main" id="{9569B0BD-348E-4575-95AC-D367AFAFFD78}"/>
                </a:ext>
              </a:extLst>
            </p:cNvPr>
            <p:cNvSpPr/>
            <p:nvPr/>
          </p:nvSpPr>
          <p:spPr>
            <a:xfrm>
              <a:off x="1574372" y="2420888"/>
              <a:ext cx="1386744" cy="1386744"/>
            </a:xfrm>
            <a:prstGeom prst="blockArc">
              <a:avLst>
                <a:gd name="adj1" fmla="val 10800000"/>
                <a:gd name="adj2" fmla="val 16338761"/>
                <a:gd name="adj3" fmla="val 3122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10" name="Rectangle 9">
              <a:extLst>
                <a:ext uri="{FF2B5EF4-FFF2-40B4-BE49-F238E27FC236}">
                  <a16:creationId xmlns:a16="http://schemas.microsoft.com/office/drawing/2014/main" id="{FB6E49ED-D0E4-4682-BEC5-36D9750DE227}"/>
                </a:ext>
              </a:extLst>
            </p:cNvPr>
            <p:cNvSpPr/>
            <p:nvPr/>
          </p:nvSpPr>
          <p:spPr>
            <a:xfrm>
              <a:off x="2267744" y="2420888"/>
              <a:ext cx="864096" cy="43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1" name="Rectangle 10">
              <a:extLst>
                <a:ext uri="{FF2B5EF4-FFF2-40B4-BE49-F238E27FC236}">
                  <a16:creationId xmlns:a16="http://schemas.microsoft.com/office/drawing/2014/main" id="{BEF8103F-06FA-4F78-8835-232E8132E753}"/>
                </a:ext>
              </a:extLst>
            </p:cNvPr>
            <p:cNvSpPr/>
            <p:nvPr/>
          </p:nvSpPr>
          <p:spPr>
            <a:xfrm rot="5400000">
              <a:off x="1358324" y="3322032"/>
              <a:ext cx="864096" cy="43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12" name="Group 11">
            <a:extLst>
              <a:ext uri="{FF2B5EF4-FFF2-40B4-BE49-F238E27FC236}">
                <a16:creationId xmlns:a16="http://schemas.microsoft.com/office/drawing/2014/main" id="{88ECD888-F736-437B-A38C-9BD65ACAAD8C}"/>
              </a:ext>
            </a:extLst>
          </p:cNvPr>
          <p:cNvGrpSpPr/>
          <p:nvPr/>
        </p:nvGrpSpPr>
        <p:grpSpPr>
          <a:xfrm flipH="1">
            <a:off x="6816080" y="2102882"/>
            <a:ext cx="1418150" cy="1419242"/>
            <a:chOff x="1480223" y="2420888"/>
            <a:chExt cx="1557468" cy="1549192"/>
          </a:xfrm>
          <a:solidFill>
            <a:schemeClr val="accent4"/>
          </a:solidFill>
          <a:effectLst>
            <a:outerShdw blurRad="63500" sx="102000" sy="102000" algn="ctr" rotWithShape="0">
              <a:prstClr val="black">
                <a:alpha val="40000"/>
              </a:prstClr>
            </a:outerShdw>
          </a:effectLst>
        </p:grpSpPr>
        <p:sp>
          <p:nvSpPr>
            <p:cNvPr id="13" name="Block Arc 12">
              <a:extLst>
                <a:ext uri="{FF2B5EF4-FFF2-40B4-BE49-F238E27FC236}">
                  <a16:creationId xmlns:a16="http://schemas.microsoft.com/office/drawing/2014/main" id="{D3C60B9F-62CE-4795-9DEE-AA8BE729835A}"/>
                </a:ext>
              </a:extLst>
            </p:cNvPr>
            <p:cNvSpPr/>
            <p:nvPr/>
          </p:nvSpPr>
          <p:spPr>
            <a:xfrm>
              <a:off x="1480223" y="2420888"/>
              <a:ext cx="1386746" cy="1386745"/>
            </a:xfrm>
            <a:prstGeom prst="blockArc">
              <a:avLst>
                <a:gd name="adj1" fmla="val 10800000"/>
                <a:gd name="adj2" fmla="val 16338761"/>
                <a:gd name="adj3" fmla="val 3122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14" name="Rectangle 13">
              <a:extLst>
                <a:ext uri="{FF2B5EF4-FFF2-40B4-BE49-F238E27FC236}">
                  <a16:creationId xmlns:a16="http://schemas.microsoft.com/office/drawing/2014/main" id="{C17D691E-DFCB-4E06-9D5D-9C8D20809C8D}"/>
                </a:ext>
              </a:extLst>
            </p:cNvPr>
            <p:cNvSpPr/>
            <p:nvPr/>
          </p:nvSpPr>
          <p:spPr>
            <a:xfrm>
              <a:off x="2173595" y="2420888"/>
              <a:ext cx="864096" cy="43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5" name="Rectangle 14">
              <a:extLst>
                <a:ext uri="{FF2B5EF4-FFF2-40B4-BE49-F238E27FC236}">
                  <a16:creationId xmlns:a16="http://schemas.microsoft.com/office/drawing/2014/main" id="{3BCDE7CC-D65E-434A-BA00-F7D037C4DBDC}"/>
                </a:ext>
              </a:extLst>
            </p:cNvPr>
            <p:cNvSpPr/>
            <p:nvPr/>
          </p:nvSpPr>
          <p:spPr>
            <a:xfrm rot="5400000">
              <a:off x="1264182" y="3322032"/>
              <a:ext cx="864097" cy="43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16" name="Group 15">
            <a:extLst>
              <a:ext uri="{FF2B5EF4-FFF2-40B4-BE49-F238E27FC236}">
                <a16:creationId xmlns:a16="http://schemas.microsoft.com/office/drawing/2014/main" id="{6AF99D6D-9C52-4DD3-AC3C-73EBCE7BD0F9}"/>
              </a:ext>
            </a:extLst>
          </p:cNvPr>
          <p:cNvGrpSpPr/>
          <p:nvPr/>
        </p:nvGrpSpPr>
        <p:grpSpPr>
          <a:xfrm rot="16200000">
            <a:off x="3925250" y="4510232"/>
            <a:ext cx="1418150" cy="1419242"/>
            <a:chOff x="1574372" y="2420888"/>
            <a:chExt cx="1557468" cy="1549192"/>
          </a:xfrm>
          <a:solidFill>
            <a:schemeClr val="accent2"/>
          </a:solidFill>
          <a:effectLst>
            <a:outerShdw blurRad="63500" sx="102000" sy="102000" algn="ctr" rotWithShape="0">
              <a:prstClr val="black">
                <a:alpha val="40000"/>
              </a:prstClr>
            </a:outerShdw>
          </a:effectLst>
        </p:grpSpPr>
        <p:sp>
          <p:nvSpPr>
            <p:cNvPr id="17" name="Block Arc 16">
              <a:extLst>
                <a:ext uri="{FF2B5EF4-FFF2-40B4-BE49-F238E27FC236}">
                  <a16:creationId xmlns:a16="http://schemas.microsoft.com/office/drawing/2014/main" id="{12B06DE7-3CFF-4E57-93DE-0D78094F6EC2}"/>
                </a:ext>
              </a:extLst>
            </p:cNvPr>
            <p:cNvSpPr/>
            <p:nvPr/>
          </p:nvSpPr>
          <p:spPr>
            <a:xfrm>
              <a:off x="1574372" y="2420888"/>
              <a:ext cx="1386744" cy="1386744"/>
            </a:xfrm>
            <a:prstGeom prst="blockArc">
              <a:avLst>
                <a:gd name="adj1" fmla="val 10800000"/>
                <a:gd name="adj2" fmla="val 16338761"/>
                <a:gd name="adj3" fmla="val 3122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18" name="Rectangle 17">
              <a:extLst>
                <a:ext uri="{FF2B5EF4-FFF2-40B4-BE49-F238E27FC236}">
                  <a16:creationId xmlns:a16="http://schemas.microsoft.com/office/drawing/2014/main" id="{8A66EA25-84A3-4649-80DB-AD671AB47703}"/>
                </a:ext>
              </a:extLst>
            </p:cNvPr>
            <p:cNvSpPr/>
            <p:nvPr/>
          </p:nvSpPr>
          <p:spPr>
            <a:xfrm>
              <a:off x="2267744" y="2420888"/>
              <a:ext cx="864096" cy="43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9" name="Rectangle 18">
              <a:extLst>
                <a:ext uri="{FF2B5EF4-FFF2-40B4-BE49-F238E27FC236}">
                  <a16:creationId xmlns:a16="http://schemas.microsoft.com/office/drawing/2014/main" id="{36111D2E-3435-4C53-92A8-913E0693BEF6}"/>
                </a:ext>
              </a:extLst>
            </p:cNvPr>
            <p:cNvSpPr/>
            <p:nvPr/>
          </p:nvSpPr>
          <p:spPr>
            <a:xfrm rot="5400000">
              <a:off x="1358324" y="3322032"/>
              <a:ext cx="864096" cy="43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0" name="Group 19">
            <a:extLst>
              <a:ext uri="{FF2B5EF4-FFF2-40B4-BE49-F238E27FC236}">
                <a16:creationId xmlns:a16="http://schemas.microsoft.com/office/drawing/2014/main" id="{4D2DBEB6-EAA5-4747-B091-EE05452244DF}"/>
              </a:ext>
            </a:extLst>
          </p:cNvPr>
          <p:cNvGrpSpPr/>
          <p:nvPr/>
        </p:nvGrpSpPr>
        <p:grpSpPr>
          <a:xfrm rot="5400000" flipH="1">
            <a:off x="6818441" y="4515002"/>
            <a:ext cx="1418152" cy="1409719"/>
            <a:chOff x="1574370" y="2327313"/>
            <a:chExt cx="1557470" cy="1538797"/>
          </a:xfrm>
          <a:solidFill>
            <a:schemeClr val="accent1"/>
          </a:solidFill>
          <a:effectLst>
            <a:outerShdw blurRad="63500" sx="102000" sy="102000" algn="ctr" rotWithShape="0">
              <a:prstClr val="black">
                <a:alpha val="40000"/>
              </a:prstClr>
            </a:outerShdw>
          </a:effectLst>
        </p:grpSpPr>
        <p:sp>
          <p:nvSpPr>
            <p:cNvPr id="21" name="Block Arc 20">
              <a:extLst>
                <a:ext uri="{FF2B5EF4-FFF2-40B4-BE49-F238E27FC236}">
                  <a16:creationId xmlns:a16="http://schemas.microsoft.com/office/drawing/2014/main" id="{33106CEC-4AB7-4F9E-816E-7AF89EBE509E}"/>
                </a:ext>
              </a:extLst>
            </p:cNvPr>
            <p:cNvSpPr/>
            <p:nvPr/>
          </p:nvSpPr>
          <p:spPr>
            <a:xfrm>
              <a:off x="1574372" y="2327313"/>
              <a:ext cx="1386745" cy="1386744"/>
            </a:xfrm>
            <a:prstGeom prst="blockArc">
              <a:avLst>
                <a:gd name="adj1" fmla="val 10800000"/>
                <a:gd name="adj2" fmla="val 16338761"/>
                <a:gd name="adj3" fmla="val 3122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22" name="Rectangle 21">
              <a:extLst>
                <a:ext uri="{FF2B5EF4-FFF2-40B4-BE49-F238E27FC236}">
                  <a16:creationId xmlns:a16="http://schemas.microsoft.com/office/drawing/2014/main" id="{5ACFEA24-704D-4F48-8A6F-E32BED03C541}"/>
                </a:ext>
              </a:extLst>
            </p:cNvPr>
            <p:cNvSpPr/>
            <p:nvPr/>
          </p:nvSpPr>
          <p:spPr>
            <a:xfrm>
              <a:off x="2267744" y="2327314"/>
              <a:ext cx="864096" cy="43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3" name="Rectangle 22">
              <a:extLst>
                <a:ext uri="{FF2B5EF4-FFF2-40B4-BE49-F238E27FC236}">
                  <a16:creationId xmlns:a16="http://schemas.microsoft.com/office/drawing/2014/main" id="{177B7AC7-679F-4500-9C88-ED2AB4F0F15D}"/>
                </a:ext>
              </a:extLst>
            </p:cNvPr>
            <p:cNvSpPr/>
            <p:nvPr/>
          </p:nvSpPr>
          <p:spPr>
            <a:xfrm rot="5400000">
              <a:off x="1358321" y="3218061"/>
              <a:ext cx="864098" cy="43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pic>
        <p:nvPicPr>
          <p:cNvPr id="24" name="Picture 2" descr="E:\002-KIMS BUSINESS\007-04-1-FIVERR\01-PPT-TEMPLATE\COVER-PSD\05-cut-01.png">
            <a:extLst>
              <a:ext uri="{FF2B5EF4-FFF2-40B4-BE49-F238E27FC236}">
                <a16:creationId xmlns:a16="http://schemas.microsoft.com/office/drawing/2014/main" id="{420ADEA4-7DD0-4151-9546-BA5924891CF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5042112" y="2224006"/>
            <a:ext cx="618945" cy="17458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E:\002-KIMS BUSINESS\007-04-1-FIVERR\01-PPT-TEMPLATE\COVER-PSD\05-cut-01.png">
            <a:extLst>
              <a:ext uri="{FF2B5EF4-FFF2-40B4-BE49-F238E27FC236}">
                <a16:creationId xmlns:a16="http://schemas.microsoft.com/office/drawing/2014/main" id="{14F89994-2651-4FC3-B743-886D578F107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1910" y="3437745"/>
            <a:ext cx="618946" cy="17458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E:\002-KIMS BUSINESS\007-04-1-FIVERR\01-PPT-TEMPLATE\COVER-PSD\05-cut-01.png">
            <a:extLst>
              <a:ext uri="{FF2B5EF4-FFF2-40B4-BE49-F238E27FC236}">
                <a16:creationId xmlns:a16="http://schemas.microsoft.com/office/drawing/2014/main" id="{B5EE95A3-A2B6-492D-B7F2-0BAFCBED5BF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3803954" y="4423490"/>
            <a:ext cx="618946" cy="174581"/>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E:\002-KIMS BUSINESS\007-04-1-FIVERR\01-PPT-TEMPLATE\COVER-PSD\05-cut-01.png">
            <a:extLst>
              <a:ext uri="{FF2B5EF4-FFF2-40B4-BE49-F238E27FC236}">
                <a16:creationId xmlns:a16="http://schemas.microsoft.com/office/drawing/2014/main" id="{893482EE-AF19-452C-A887-A9A7E1D57D1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6503655" y="5644961"/>
            <a:ext cx="618945" cy="174581"/>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E:\002-KIMS BUSINESS\007-04-1-FIVERR\01-PPT-TEMPLATE\COVER-PSD\05-cut-01.png">
            <a:extLst>
              <a:ext uri="{FF2B5EF4-FFF2-40B4-BE49-F238E27FC236}">
                <a16:creationId xmlns:a16="http://schemas.microsoft.com/office/drawing/2014/main" id="{66318AAA-12B0-4046-8C05-7849BC1E126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5042112" y="5668667"/>
            <a:ext cx="618945" cy="174581"/>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E:\002-KIMS BUSINESS\007-04-1-FIVERR\01-PPT-TEMPLATE\COVER-PSD\05-cut-01.png">
            <a:extLst>
              <a:ext uri="{FF2B5EF4-FFF2-40B4-BE49-F238E27FC236}">
                <a16:creationId xmlns:a16="http://schemas.microsoft.com/office/drawing/2014/main" id="{0AEA772E-C9D3-48F4-8C9B-996AFFB5A23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6503655" y="2188054"/>
            <a:ext cx="618945" cy="174581"/>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E:\002-KIMS BUSINESS\007-04-1-FIVERR\01-PPT-TEMPLATE\COVER-PSD\05-cut-01.png">
            <a:extLst>
              <a:ext uri="{FF2B5EF4-FFF2-40B4-BE49-F238E27FC236}">
                <a16:creationId xmlns:a16="http://schemas.microsoft.com/office/drawing/2014/main" id="{B65093A1-2E43-4E8A-886F-72BF33E62D0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23022" y="3452173"/>
            <a:ext cx="618945" cy="17458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E:\002-KIMS BUSINESS\007-04-1-FIVERR\01-PPT-TEMPLATE\COVER-PSD\05-cut-01.png">
            <a:extLst>
              <a:ext uri="{FF2B5EF4-FFF2-40B4-BE49-F238E27FC236}">
                <a16:creationId xmlns:a16="http://schemas.microsoft.com/office/drawing/2014/main" id="{7116EE51-0312-40A6-AF6F-679F36A99A7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7715065" y="4437918"/>
            <a:ext cx="618945" cy="174581"/>
          </a:xfrm>
          <a:prstGeom prst="rect">
            <a:avLst/>
          </a:prstGeom>
          <a:noFill/>
          <a:extLst>
            <a:ext uri="{909E8E84-426E-40DD-AFC4-6F175D3DCCD1}">
              <a14:hiddenFill xmlns:a14="http://schemas.microsoft.com/office/drawing/2010/main">
                <a:solidFill>
                  <a:srgbClr val="FFFFFF"/>
                </a:solidFill>
              </a14:hiddenFill>
            </a:ext>
          </a:extLst>
        </p:spPr>
      </p:pic>
      <p:grpSp>
        <p:nvGrpSpPr>
          <p:cNvPr id="32" name="Group 31">
            <a:extLst>
              <a:ext uri="{FF2B5EF4-FFF2-40B4-BE49-F238E27FC236}">
                <a16:creationId xmlns:a16="http://schemas.microsoft.com/office/drawing/2014/main" id="{E36A6D3D-F534-45AE-A76E-40BE19D2EB02}"/>
              </a:ext>
            </a:extLst>
          </p:cNvPr>
          <p:cNvGrpSpPr/>
          <p:nvPr/>
        </p:nvGrpSpPr>
        <p:grpSpPr>
          <a:xfrm>
            <a:off x="5193508" y="3665964"/>
            <a:ext cx="1781534" cy="728994"/>
            <a:chOff x="3681233" y="2551862"/>
            <a:chExt cx="1781534" cy="728994"/>
          </a:xfrm>
        </p:grpSpPr>
        <p:sp>
          <p:nvSpPr>
            <p:cNvPr id="33" name="TextBox 32">
              <a:extLst>
                <a:ext uri="{FF2B5EF4-FFF2-40B4-BE49-F238E27FC236}">
                  <a16:creationId xmlns:a16="http://schemas.microsoft.com/office/drawing/2014/main" id="{092F6DD8-D986-4D0B-A13C-9EEA819C554A}"/>
                </a:ext>
              </a:extLst>
            </p:cNvPr>
            <p:cNvSpPr txBox="1"/>
            <p:nvPr/>
          </p:nvSpPr>
          <p:spPr>
            <a:xfrm>
              <a:off x="3681233" y="2593194"/>
              <a:ext cx="1781534" cy="646331"/>
            </a:xfrm>
            <a:prstGeom prst="rect">
              <a:avLst/>
            </a:prstGeom>
            <a:noFill/>
          </p:spPr>
          <p:txBody>
            <a:bodyPr wrap="square" rtlCol="0">
              <a:spAutoFit/>
            </a:bodyPr>
            <a:lstStyle/>
            <a:p>
              <a:pPr algn="ctr"/>
              <a:r>
                <a:rPr lang="en-US" altLang="ko-KR" sz="3600" b="1" dirty="0">
                  <a:solidFill>
                    <a:schemeClr val="tx1">
                      <a:lumMod val="65000"/>
                      <a:lumOff val="35000"/>
                    </a:schemeClr>
                  </a:solidFill>
                  <a:cs typeface="Arial" pitchFamily="34" charset="0"/>
                </a:rPr>
                <a:t>SWOT</a:t>
              </a:r>
              <a:endParaRPr lang="ko-KR" altLang="en-US" sz="3600" b="1" dirty="0">
                <a:solidFill>
                  <a:schemeClr val="tx1">
                    <a:lumMod val="65000"/>
                    <a:lumOff val="35000"/>
                  </a:schemeClr>
                </a:solidFill>
                <a:cs typeface="Arial" pitchFamily="34" charset="0"/>
              </a:endParaRPr>
            </a:p>
          </p:txBody>
        </p:sp>
        <p:sp>
          <p:nvSpPr>
            <p:cNvPr id="34" name="Rectangle 33">
              <a:extLst>
                <a:ext uri="{FF2B5EF4-FFF2-40B4-BE49-F238E27FC236}">
                  <a16:creationId xmlns:a16="http://schemas.microsoft.com/office/drawing/2014/main" id="{FA896D3D-33EF-4B1B-9520-375637D59B45}"/>
                </a:ext>
              </a:extLst>
            </p:cNvPr>
            <p:cNvSpPr/>
            <p:nvPr/>
          </p:nvSpPr>
          <p:spPr>
            <a:xfrm>
              <a:off x="3762000" y="2551862"/>
              <a:ext cx="1620000"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5" name="Rectangle 34">
              <a:extLst>
                <a:ext uri="{FF2B5EF4-FFF2-40B4-BE49-F238E27FC236}">
                  <a16:creationId xmlns:a16="http://schemas.microsoft.com/office/drawing/2014/main" id="{DB32DE04-EDA7-4A68-8CD6-F290C48879A0}"/>
                </a:ext>
              </a:extLst>
            </p:cNvPr>
            <p:cNvSpPr/>
            <p:nvPr/>
          </p:nvSpPr>
          <p:spPr>
            <a:xfrm>
              <a:off x="3762000" y="3208848"/>
              <a:ext cx="1620000" cy="7200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
        <p:nvSpPr>
          <p:cNvPr id="36" name="TextBox 35">
            <a:extLst>
              <a:ext uri="{FF2B5EF4-FFF2-40B4-BE49-F238E27FC236}">
                <a16:creationId xmlns:a16="http://schemas.microsoft.com/office/drawing/2014/main" id="{04A92E8F-7A07-4074-8F77-EAAFB747EEBB}"/>
              </a:ext>
            </a:extLst>
          </p:cNvPr>
          <p:cNvSpPr txBox="1"/>
          <p:nvPr/>
        </p:nvSpPr>
        <p:spPr>
          <a:xfrm>
            <a:off x="4890138" y="2759006"/>
            <a:ext cx="2388277" cy="830997"/>
          </a:xfrm>
          <a:prstGeom prst="rect">
            <a:avLst/>
          </a:prstGeom>
          <a:noFill/>
        </p:spPr>
        <p:txBody>
          <a:bodyPr wrap="square" rtlCol="0">
            <a:spAutoFit/>
          </a:bodyPr>
          <a:lstStyle/>
          <a:p>
            <a:pPr algn="ctr"/>
            <a:r>
              <a:rPr lang="en-US" altLang="ko-KR" sz="1200" dirty="0">
                <a:solidFill>
                  <a:schemeClr val="tx1">
                    <a:lumMod val="65000"/>
                    <a:lumOff val="35000"/>
                  </a:schemeClr>
                </a:solidFill>
                <a:cs typeface="Arial" pitchFamily="34" charset="0"/>
              </a:rPr>
              <a:t>You can simply impress your audience and add a unique zing and appeal to your Presentations. </a:t>
            </a:r>
          </a:p>
        </p:txBody>
      </p:sp>
      <p:sp>
        <p:nvSpPr>
          <p:cNvPr id="37" name="TextBox 36">
            <a:extLst>
              <a:ext uri="{FF2B5EF4-FFF2-40B4-BE49-F238E27FC236}">
                <a16:creationId xmlns:a16="http://schemas.microsoft.com/office/drawing/2014/main" id="{24914A85-C67F-4213-954C-0E86DAD39903}"/>
              </a:ext>
            </a:extLst>
          </p:cNvPr>
          <p:cNvSpPr txBox="1"/>
          <p:nvPr/>
        </p:nvSpPr>
        <p:spPr>
          <a:xfrm>
            <a:off x="4890138" y="4470920"/>
            <a:ext cx="2388277" cy="830997"/>
          </a:xfrm>
          <a:prstGeom prst="rect">
            <a:avLst/>
          </a:prstGeom>
          <a:noFill/>
        </p:spPr>
        <p:txBody>
          <a:bodyPr wrap="square" rtlCol="0">
            <a:spAutoFit/>
          </a:bodyPr>
          <a:lstStyle/>
          <a:p>
            <a:pPr algn="ctr"/>
            <a:r>
              <a:rPr lang="en-US" altLang="ko-KR" sz="1200" dirty="0">
                <a:solidFill>
                  <a:schemeClr val="tx1">
                    <a:lumMod val="65000"/>
                    <a:lumOff val="35000"/>
                  </a:schemeClr>
                </a:solidFill>
                <a:cs typeface="Arial" pitchFamily="34" charset="0"/>
              </a:rPr>
              <a:t>You can simply impress your audience and add a unique zing and appeal to your Presentations. </a:t>
            </a:r>
          </a:p>
        </p:txBody>
      </p:sp>
      <p:grpSp>
        <p:nvGrpSpPr>
          <p:cNvPr id="38" name="Group 37">
            <a:extLst>
              <a:ext uri="{FF2B5EF4-FFF2-40B4-BE49-F238E27FC236}">
                <a16:creationId xmlns:a16="http://schemas.microsoft.com/office/drawing/2014/main" id="{2BF7A8B6-D6DF-4E88-97BF-7170F87C9DEE}"/>
              </a:ext>
            </a:extLst>
          </p:cNvPr>
          <p:cNvGrpSpPr/>
          <p:nvPr/>
        </p:nvGrpSpPr>
        <p:grpSpPr>
          <a:xfrm>
            <a:off x="877429" y="5036022"/>
            <a:ext cx="2752932" cy="1107996"/>
            <a:chOff x="6210996" y="1433695"/>
            <a:chExt cx="1712589" cy="788254"/>
          </a:xfrm>
        </p:grpSpPr>
        <p:sp>
          <p:nvSpPr>
            <p:cNvPr id="39" name="TextBox 38">
              <a:extLst>
                <a:ext uri="{FF2B5EF4-FFF2-40B4-BE49-F238E27FC236}">
                  <a16:creationId xmlns:a16="http://schemas.microsoft.com/office/drawing/2014/main" id="{A5B6EF09-9206-418D-9740-CB1E72D01CC8}"/>
                </a:ext>
              </a:extLst>
            </p:cNvPr>
            <p:cNvSpPr txBox="1"/>
            <p:nvPr/>
          </p:nvSpPr>
          <p:spPr>
            <a:xfrm>
              <a:off x="6210999" y="1433695"/>
              <a:ext cx="1712586" cy="197063"/>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sp>
          <p:nvSpPr>
            <p:cNvPr id="40" name="TextBox 39">
              <a:extLst>
                <a:ext uri="{FF2B5EF4-FFF2-40B4-BE49-F238E27FC236}">
                  <a16:creationId xmlns:a16="http://schemas.microsoft.com/office/drawing/2014/main" id="{963750BA-1827-4241-A243-48B7BFCFDA5F}"/>
                </a:ext>
              </a:extLst>
            </p:cNvPr>
            <p:cNvSpPr txBox="1"/>
            <p:nvPr/>
          </p:nvSpPr>
          <p:spPr>
            <a:xfrm>
              <a:off x="6210996" y="1630759"/>
              <a:ext cx="1712587" cy="591190"/>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  </a:t>
              </a:r>
            </a:p>
          </p:txBody>
        </p:sp>
      </p:grpSp>
      <p:grpSp>
        <p:nvGrpSpPr>
          <p:cNvPr id="41" name="Group 40">
            <a:extLst>
              <a:ext uri="{FF2B5EF4-FFF2-40B4-BE49-F238E27FC236}">
                <a16:creationId xmlns:a16="http://schemas.microsoft.com/office/drawing/2014/main" id="{FE6785AA-9AA5-487A-B6DD-8CF7FA55DFAB}"/>
              </a:ext>
            </a:extLst>
          </p:cNvPr>
          <p:cNvGrpSpPr/>
          <p:nvPr/>
        </p:nvGrpSpPr>
        <p:grpSpPr>
          <a:xfrm>
            <a:off x="877429" y="1939718"/>
            <a:ext cx="2752932" cy="1107996"/>
            <a:chOff x="6210996" y="1433695"/>
            <a:chExt cx="1712589" cy="788254"/>
          </a:xfrm>
        </p:grpSpPr>
        <p:sp>
          <p:nvSpPr>
            <p:cNvPr id="42" name="TextBox 41">
              <a:extLst>
                <a:ext uri="{FF2B5EF4-FFF2-40B4-BE49-F238E27FC236}">
                  <a16:creationId xmlns:a16="http://schemas.microsoft.com/office/drawing/2014/main" id="{F7E4B4B5-C596-4A15-A9EF-B9DF6298518A}"/>
                </a:ext>
              </a:extLst>
            </p:cNvPr>
            <p:cNvSpPr txBox="1"/>
            <p:nvPr/>
          </p:nvSpPr>
          <p:spPr>
            <a:xfrm>
              <a:off x="6210999" y="1433695"/>
              <a:ext cx="1712586" cy="197063"/>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sp>
          <p:nvSpPr>
            <p:cNvPr id="43" name="TextBox 42">
              <a:extLst>
                <a:ext uri="{FF2B5EF4-FFF2-40B4-BE49-F238E27FC236}">
                  <a16:creationId xmlns:a16="http://schemas.microsoft.com/office/drawing/2014/main" id="{DA8BC973-501D-4B8E-87C1-B0EB22AAF19B}"/>
                </a:ext>
              </a:extLst>
            </p:cNvPr>
            <p:cNvSpPr txBox="1"/>
            <p:nvPr/>
          </p:nvSpPr>
          <p:spPr>
            <a:xfrm>
              <a:off x="6210996" y="1630759"/>
              <a:ext cx="1712587" cy="591190"/>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  </a:t>
              </a:r>
            </a:p>
          </p:txBody>
        </p:sp>
      </p:grpSp>
      <p:grpSp>
        <p:nvGrpSpPr>
          <p:cNvPr id="44" name="Group 43">
            <a:extLst>
              <a:ext uri="{FF2B5EF4-FFF2-40B4-BE49-F238E27FC236}">
                <a16:creationId xmlns:a16="http://schemas.microsoft.com/office/drawing/2014/main" id="{18F514AA-64D8-462F-A185-48AE445AC99B}"/>
              </a:ext>
            </a:extLst>
          </p:cNvPr>
          <p:cNvGrpSpPr/>
          <p:nvPr/>
        </p:nvGrpSpPr>
        <p:grpSpPr>
          <a:xfrm>
            <a:off x="8537249" y="5036022"/>
            <a:ext cx="2733956" cy="1107996"/>
            <a:chOff x="6210996" y="1433695"/>
            <a:chExt cx="1712589" cy="788254"/>
          </a:xfrm>
        </p:grpSpPr>
        <p:sp>
          <p:nvSpPr>
            <p:cNvPr id="45" name="TextBox 44">
              <a:extLst>
                <a:ext uri="{FF2B5EF4-FFF2-40B4-BE49-F238E27FC236}">
                  <a16:creationId xmlns:a16="http://schemas.microsoft.com/office/drawing/2014/main" id="{392BBE48-EF04-451F-A034-9B985359F810}"/>
                </a:ext>
              </a:extLst>
            </p:cNvPr>
            <p:cNvSpPr txBox="1"/>
            <p:nvPr/>
          </p:nvSpPr>
          <p:spPr>
            <a:xfrm>
              <a:off x="6210999" y="1433695"/>
              <a:ext cx="1712586" cy="197063"/>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sp>
          <p:nvSpPr>
            <p:cNvPr id="46" name="TextBox 45">
              <a:extLst>
                <a:ext uri="{FF2B5EF4-FFF2-40B4-BE49-F238E27FC236}">
                  <a16:creationId xmlns:a16="http://schemas.microsoft.com/office/drawing/2014/main" id="{C1F5B401-7EA8-47A3-BAD7-13CEAC3AF708}"/>
                </a:ext>
              </a:extLst>
            </p:cNvPr>
            <p:cNvSpPr txBox="1"/>
            <p:nvPr/>
          </p:nvSpPr>
          <p:spPr>
            <a:xfrm>
              <a:off x="6210996" y="1630759"/>
              <a:ext cx="1712587" cy="591190"/>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   </a:t>
              </a:r>
            </a:p>
          </p:txBody>
        </p:sp>
      </p:grpSp>
      <p:grpSp>
        <p:nvGrpSpPr>
          <p:cNvPr id="47" name="Group 46">
            <a:extLst>
              <a:ext uri="{FF2B5EF4-FFF2-40B4-BE49-F238E27FC236}">
                <a16:creationId xmlns:a16="http://schemas.microsoft.com/office/drawing/2014/main" id="{0699F710-7EFB-4EAA-91C0-4AD35A25DE54}"/>
              </a:ext>
            </a:extLst>
          </p:cNvPr>
          <p:cNvGrpSpPr/>
          <p:nvPr/>
        </p:nvGrpSpPr>
        <p:grpSpPr>
          <a:xfrm>
            <a:off x="8537249" y="1939718"/>
            <a:ext cx="2733956" cy="1107996"/>
            <a:chOff x="6210996" y="1433695"/>
            <a:chExt cx="1712589" cy="788254"/>
          </a:xfrm>
        </p:grpSpPr>
        <p:sp>
          <p:nvSpPr>
            <p:cNvPr id="48" name="TextBox 47">
              <a:extLst>
                <a:ext uri="{FF2B5EF4-FFF2-40B4-BE49-F238E27FC236}">
                  <a16:creationId xmlns:a16="http://schemas.microsoft.com/office/drawing/2014/main" id="{FD5AEC20-8C66-48D5-969B-3E5AFF5369CD}"/>
                </a:ext>
              </a:extLst>
            </p:cNvPr>
            <p:cNvSpPr txBox="1"/>
            <p:nvPr/>
          </p:nvSpPr>
          <p:spPr>
            <a:xfrm>
              <a:off x="6210999" y="1433695"/>
              <a:ext cx="1712586" cy="197063"/>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sp>
          <p:nvSpPr>
            <p:cNvPr id="49" name="TextBox 48">
              <a:extLst>
                <a:ext uri="{FF2B5EF4-FFF2-40B4-BE49-F238E27FC236}">
                  <a16:creationId xmlns:a16="http://schemas.microsoft.com/office/drawing/2014/main" id="{B9C59ADB-AF14-4F56-9A35-154E0FA88103}"/>
                </a:ext>
              </a:extLst>
            </p:cNvPr>
            <p:cNvSpPr txBox="1"/>
            <p:nvPr/>
          </p:nvSpPr>
          <p:spPr>
            <a:xfrm>
              <a:off x="6210996" y="1630759"/>
              <a:ext cx="1712587" cy="591190"/>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     </a:t>
              </a:r>
            </a:p>
          </p:txBody>
        </p:sp>
      </p:grpSp>
    </p:spTree>
    <p:extLst>
      <p:ext uri="{BB962C8B-B14F-4D97-AF65-F5344CB8AC3E}">
        <p14:creationId xmlns:p14="http://schemas.microsoft.com/office/powerpoint/2010/main" val="1279224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836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CF5BDA4-10C7-46A6-AC30-523A3FC438AC}"/>
              </a:ext>
            </a:extLst>
          </p:cNvPr>
          <p:cNvSpPr txBox="1"/>
          <p:nvPr/>
        </p:nvSpPr>
        <p:spPr>
          <a:xfrm>
            <a:off x="2157936" y="5062248"/>
            <a:ext cx="7876128" cy="1107996"/>
          </a:xfrm>
          <a:prstGeom prst="rect">
            <a:avLst/>
          </a:prstGeom>
          <a:noFill/>
        </p:spPr>
        <p:txBody>
          <a:bodyPr wrap="square" rtlCol="0" anchor="ctr">
            <a:spAutoFit/>
          </a:bodyPr>
          <a:lstStyle/>
          <a:p>
            <a:pPr algn="ctr"/>
            <a:r>
              <a:rPr lang="en-US" altLang="ko-KR" sz="6600" b="1" dirty="0">
                <a:solidFill>
                  <a:schemeClr val="bg1"/>
                </a:solidFill>
                <a:latin typeface="+mj-lt"/>
                <a:cs typeface="Arial" pitchFamily="34" charset="0"/>
              </a:rPr>
              <a:t>BIG DATA</a:t>
            </a:r>
            <a:endParaRPr lang="ko-KR" altLang="en-US" sz="6600" b="1" dirty="0">
              <a:solidFill>
                <a:schemeClr val="bg1"/>
              </a:solidFill>
              <a:latin typeface="+mj-lt"/>
              <a:cs typeface="Arial" pitchFamily="34" charset="0"/>
            </a:endParaRPr>
          </a:p>
        </p:txBody>
      </p:sp>
    </p:spTree>
    <p:extLst>
      <p:ext uri="{BB962C8B-B14F-4D97-AF65-F5344CB8AC3E}">
        <p14:creationId xmlns:p14="http://schemas.microsoft.com/office/powerpoint/2010/main" val="2906796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76587" y="2899569"/>
            <a:ext cx="6324007" cy="2646885"/>
          </a:xfrm>
        </p:spPr>
        <p:txBody>
          <a:bodyPr/>
          <a:lstStyle/>
          <a:p>
            <a:r>
              <a:rPr lang="ar-SA" sz="9600" b="1" kern="100" dirty="0">
                <a:latin typeface="Calibri" panose="020F0502020204030204" pitchFamily="34" charset="0"/>
                <a:ea typeface="Calibri" panose="020F0502020204030204" pitchFamily="34" charset="0"/>
                <a:cs typeface="IRANYekan" panose="020B0506030804020204" pitchFamily="34" charset="-78"/>
              </a:rPr>
              <a:t>کلان داده</a:t>
            </a:r>
            <a:endParaRPr lang="en-US" sz="9600" b="1" dirty="0"/>
          </a:p>
        </p:txBody>
      </p:sp>
      <p:sp>
        <p:nvSpPr>
          <p:cNvPr id="3" name="Subtitle 2"/>
          <p:cNvSpPr>
            <a:spLocks noGrp="1"/>
          </p:cNvSpPr>
          <p:nvPr>
            <p:ph type="subTitle" idx="1"/>
          </p:nvPr>
        </p:nvSpPr>
        <p:spPr>
          <a:xfrm>
            <a:off x="4467147" y="5465067"/>
            <a:ext cx="7533447" cy="814427"/>
          </a:xfrm>
        </p:spPr>
        <p:txBody>
          <a:bodyPr/>
          <a:lstStyle/>
          <a:p>
            <a:pPr rtl="1">
              <a:lnSpc>
                <a:spcPct val="107000"/>
              </a:lnSpc>
              <a:spcBef>
                <a:spcPts val="0"/>
              </a:spcBef>
              <a:spcAft>
                <a:spcPts val="1067"/>
              </a:spcAft>
            </a:pPr>
            <a:r>
              <a:rPr lang="ar-SA" sz="2400" b="1" kern="100" dirty="0">
                <a:latin typeface="Calibri" panose="020F0502020204030204" pitchFamily="34" charset="0"/>
                <a:ea typeface="Calibri" panose="020F0502020204030204" pitchFamily="34" charset="0"/>
                <a:cs typeface="IRANYekan" panose="020B0506030804020204" pitchFamily="34" charset="-78"/>
              </a:rPr>
              <a:t>آرمان قانعی</a:t>
            </a:r>
            <a:endParaRPr lang="en-US" sz="2400" kern="100"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773410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txBox="1">
            <a:spLocks/>
          </p:cNvSpPr>
          <p:nvPr/>
        </p:nvSpPr>
        <p:spPr>
          <a:xfrm>
            <a:off x="6144780" y="4650641"/>
            <a:ext cx="6196381" cy="188965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1"/>
            <a:r>
              <a:rPr lang="ar-SA" sz="2667" b="1" kern="100" dirty="0">
                <a:solidFill>
                  <a:schemeClr val="bg1"/>
                </a:solidFill>
                <a:latin typeface="Calibri" panose="020F0502020204030204" pitchFamily="34" charset="0"/>
                <a:ea typeface="Calibri" panose="020F0502020204030204" pitchFamily="34" charset="0"/>
                <a:cs typeface="IRANYekan" panose="020B0506030804020204" pitchFamily="34" charset="-78"/>
              </a:rPr>
              <a:t>کلان‌ داده</a:t>
            </a:r>
            <a:r>
              <a:rPr lang="en-US" sz="2667" b="1" kern="100" dirty="0">
                <a:solidFill>
                  <a:schemeClr val="bg1"/>
                </a:solidFill>
                <a:latin typeface="IRANYekan" panose="020B0506030804020204" pitchFamily="34" charset="-78"/>
                <a:ea typeface="Calibri" panose="020F0502020204030204" pitchFamily="34" charset="0"/>
                <a:cs typeface="Arial" panose="020B0604020202020204" pitchFamily="34" charset="0"/>
              </a:rPr>
              <a:t>(Big Data) </a:t>
            </a:r>
            <a:r>
              <a:rPr lang="ar-SA" sz="2667" b="1" kern="100" dirty="0">
                <a:solidFill>
                  <a:schemeClr val="bg1"/>
                </a:solidFill>
                <a:latin typeface="Calibri" panose="020F0502020204030204" pitchFamily="34" charset="0"/>
                <a:ea typeface="Calibri" panose="020F0502020204030204" pitchFamily="34" charset="0"/>
                <a:cs typeface="IRANYekan" panose="020B0506030804020204" pitchFamily="34" charset="-78"/>
              </a:rPr>
              <a:t>چیست؟</a:t>
            </a:r>
            <a:endParaRPr lang="fa-IR" sz="2667" b="1" kern="100" dirty="0">
              <a:solidFill>
                <a:schemeClr val="bg1"/>
              </a:solidFill>
              <a:latin typeface="Calibri" panose="020F0502020204030204" pitchFamily="34" charset="0"/>
              <a:ea typeface="Calibri" panose="020F0502020204030204" pitchFamily="34" charset="0"/>
              <a:cs typeface="IRANYekan" panose="020B0506030804020204" pitchFamily="34" charset="-78"/>
            </a:endParaRPr>
          </a:p>
          <a:p>
            <a:pPr algn="ctr"/>
            <a:endParaRPr lang="en-US" sz="2400" kern="100" dirty="0">
              <a:latin typeface="Calibri" panose="020F0502020204030204" pitchFamily="34" charset="0"/>
              <a:ea typeface="Calibri" panose="020F0502020204030204" pitchFamily="34" charset="0"/>
              <a:cs typeface="Arial" panose="020B0604020202020204" pitchFamily="34" charset="0"/>
            </a:endParaRPr>
          </a:p>
          <a:p>
            <a:pPr algn="ctr" rtl="1"/>
            <a:r>
              <a:rPr lang="fa-IR" sz="5400" dirty="0">
                <a:solidFill>
                  <a:srgbClr val="FFC000"/>
                </a:solidFill>
                <a:latin typeface="IRANYekan" panose="020B0506030804020204" pitchFamily="34" charset="-78"/>
                <a:cs typeface="IRANYekan" panose="020B0506030804020204" pitchFamily="34" charset="-78"/>
              </a:rPr>
              <a:t>تعریف </a:t>
            </a:r>
            <a:r>
              <a:rPr lang="en-US" sz="5400" dirty="0">
                <a:solidFill>
                  <a:srgbClr val="FFC000"/>
                </a:solidFill>
                <a:latin typeface="IRANYekan" panose="020B0506030804020204" pitchFamily="34" charset="-78"/>
                <a:cs typeface="IRANYekan" panose="020B0506030804020204" pitchFamily="34" charset="-78"/>
              </a:rPr>
              <a:t>Big Data</a:t>
            </a:r>
          </a:p>
        </p:txBody>
      </p:sp>
    </p:spTree>
    <p:extLst>
      <p:ext uri="{BB962C8B-B14F-4D97-AF65-F5344CB8AC3E}">
        <p14:creationId xmlns:p14="http://schemas.microsoft.com/office/powerpoint/2010/main" val="3978294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8294" y="374900"/>
            <a:ext cx="9162301" cy="763525"/>
          </a:xfrm>
        </p:spPr>
        <p:txBody>
          <a:bodyPr/>
          <a:lstStyle/>
          <a:p>
            <a:pPr algn="r"/>
            <a:r>
              <a:rPr lang="ar-SA" sz="2933" b="1" kern="100" dirty="0">
                <a:solidFill>
                  <a:schemeClr val="accent5"/>
                </a:solidFill>
                <a:effectLst/>
                <a:latin typeface="Calibri" panose="020F0502020204030204" pitchFamily="34" charset="0"/>
                <a:ea typeface="Calibri" panose="020F0502020204030204" pitchFamily="34" charset="0"/>
                <a:cs typeface="IRANYekan" panose="020B0506030804020204" pitchFamily="34" charset="-78"/>
              </a:rPr>
              <a:t>مجموعه داده‌هایی که بیش از حد بزرگ یا پیچیده هستند</a:t>
            </a:r>
            <a:endParaRPr lang="en-US" sz="2933" b="1" dirty="0">
              <a:solidFill>
                <a:schemeClr val="accent5"/>
              </a:solidFill>
            </a:endParaRPr>
          </a:p>
        </p:txBody>
      </p:sp>
      <p:sp>
        <p:nvSpPr>
          <p:cNvPr id="3" name="Content Placeholder 2"/>
          <p:cNvSpPr>
            <a:spLocks noGrp="1"/>
          </p:cNvSpPr>
          <p:nvPr>
            <p:ph idx="1"/>
          </p:nvPr>
        </p:nvSpPr>
        <p:spPr>
          <a:xfrm>
            <a:off x="3449113" y="1596540"/>
            <a:ext cx="8144267" cy="4682952"/>
          </a:xfrm>
        </p:spPr>
        <p:txBody>
          <a:bodyPr>
            <a:normAutofit lnSpcReduction="10000"/>
          </a:bodyPr>
          <a:lstStyle/>
          <a:p>
            <a:pPr algn="r" rtl="1">
              <a:lnSpc>
                <a:spcPct val="110000"/>
              </a:lnSpc>
              <a:spcBef>
                <a:spcPts val="0"/>
              </a:spcBef>
              <a:spcAft>
                <a:spcPts val="1067"/>
              </a:spcAft>
              <a:buFont typeface="Wingdings" panose="05000000000000000000" pitchFamily="2" charset="2"/>
              <a:buChar char="v"/>
            </a:pPr>
            <a:r>
              <a:rPr lang="ar-SA" sz="2400" kern="100" dirty="0">
                <a:latin typeface="Calibri" panose="020F0502020204030204" pitchFamily="34" charset="0"/>
                <a:ea typeface="Calibri" panose="020F0502020204030204" pitchFamily="34" charset="0"/>
                <a:cs typeface="IRANYekan" panose="020B0506030804020204" pitchFamily="34" charset="-78"/>
              </a:rPr>
              <a:t>کلان‌داده‌، مه‌داده‌ یا بزرگ‌داده به انگلیسی</a:t>
            </a:r>
            <a:r>
              <a:rPr lang="en-US" sz="2400" kern="100" dirty="0">
                <a:latin typeface="IRANYekan" panose="020B0506030804020204" pitchFamily="34" charset="-78"/>
                <a:ea typeface="Calibri" panose="020F0502020204030204" pitchFamily="34" charset="0"/>
                <a:cs typeface="Arial" panose="020B0604020202020204" pitchFamily="34" charset="0"/>
              </a:rPr>
              <a:t>:big data </a:t>
            </a:r>
            <a:r>
              <a:rPr lang="fa-IR" sz="2400" kern="100" dirty="0">
                <a:latin typeface="IRANYekan" panose="020B0506030804020204" pitchFamily="34" charset="-78"/>
                <a:ea typeface="Calibri" panose="020F0502020204030204" pitchFamily="34" charset="0"/>
                <a:cs typeface="Arial" panose="020B0604020202020204" pitchFamily="34" charset="0"/>
              </a:rPr>
              <a:t> </a:t>
            </a:r>
            <a:r>
              <a:rPr lang="ar-SA" sz="2400" kern="100" dirty="0">
                <a:latin typeface="Calibri" panose="020F0502020204030204" pitchFamily="34" charset="0"/>
                <a:ea typeface="Calibri" panose="020F0502020204030204" pitchFamily="34" charset="0"/>
                <a:cs typeface="IRANYekan" panose="020B0506030804020204" pitchFamily="34" charset="-78"/>
              </a:rPr>
              <a:t>معمولاً به مجموعه داده‌هایی گفته می‌شود که بیش از حد بزرگ یا پیچیده هستند که نمی‌توان با نرم‌افزارهای کاربردی پردازش داده سنتی آنها را پردازش کرد</a:t>
            </a:r>
            <a:r>
              <a:rPr lang="en-US" sz="2400" kern="100" dirty="0">
                <a:latin typeface="IRANYekan" panose="020B0506030804020204" pitchFamily="34" charset="-78"/>
                <a:ea typeface="Calibri" panose="020F0502020204030204" pitchFamily="34" charset="0"/>
                <a:cs typeface="Arial" panose="020B0604020202020204" pitchFamily="34" charset="0"/>
              </a:rPr>
              <a:t>.</a:t>
            </a:r>
          </a:p>
          <a:p>
            <a:pPr marL="0" indent="0" algn="r" rtl="1">
              <a:lnSpc>
                <a:spcPct val="110000"/>
              </a:lnSpc>
              <a:spcBef>
                <a:spcPts val="0"/>
              </a:spcBef>
              <a:spcAft>
                <a:spcPts val="1067"/>
              </a:spcAft>
              <a:buNone/>
            </a:pPr>
            <a:endParaRPr lang="en-US" sz="2400" kern="100" dirty="0">
              <a:latin typeface="Calibri" panose="020F0502020204030204" pitchFamily="34" charset="0"/>
              <a:ea typeface="Calibri" panose="020F0502020204030204" pitchFamily="34" charset="0"/>
              <a:cs typeface="Arial" panose="020B0604020202020204" pitchFamily="34" charset="0"/>
            </a:endParaRPr>
          </a:p>
          <a:p>
            <a:pPr algn="r" rtl="1">
              <a:lnSpc>
                <a:spcPct val="110000"/>
              </a:lnSpc>
              <a:spcBef>
                <a:spcPts val="0"/>
              </a:spcBef>
              <a:spcAft>
                <a:spcPts val="1067"/>
              </a:spcAft>
              <a:buFont typeface="Wingdings" panose="05000000000000000000" pitchFamily="2" charset="2"/>
              <a:buChar char="v"/>
            </a:pPr>
            <a:r>
              <a:rPr lang="ar-SA" sz="2400" kern="100" dirty="0">
                <a:latin typeface="Calibri" panose="020F0502020204030204" pitchFamily="34" charset="0"/>
                <a:ea typeface="Calibri" panose="020F0502020204030204" pitchFamily="34" charset="0"/>
                <a:cs typeface="IRANYekan" panose="020B0506030804020204" pitchFamily="34" charset="-78"/>
              </a:rPr>
              <a:t>داده‌های با ورودی‌های زیاد (ردیف‌ها) توان آماری بیشتری را ارائه می‌دهند، در حالی که داده‌های با پیچیدگی بالاتر (ویژگی‌ها یا ستون‌های بیشتر) ممکن است به نرخ کشف نادرست بالاتری منجر شود. در حقیقت می‌توان گفت، مه‌داده حجم وسیعی از اطلاعات است که اگر حجم آن کم باشد قابل تفسیر و برداشت نیست</a:t>
            </a:r>
            <a:r>
              <a:rPr lang="en-US" sz="2400" kern="100" dirty="0">
                <a:latin typeface="IRANYekan" panose="020B0506030804020204" pitchFamily="34" charset="-78"/>
                <a:ea typeface="Calibri" panose="020F0502020204030204" pitchFamily="34" charset="0"/>
                <a:cs typeface="Arial" panose="020B0604020202020204" pitchFamily="34" charset="0"/>
              </a:rPr>
              <a:t>.</a:t>
            </a:r>
            <a:endParaRPr lang="en-US" sz="2400" kern="100"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053804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2592207" y="234622"/>
            <a:ext cx="7616250" cy="724247"/>
          </a:xfrm>
        </p:spPr>
        <p:txBody>
          <a:bodyPr/>
          <a:lstStyle/>
          <a:p>
            <a:pPr marL="0" marR="0" rtl="1">
              <a:lnSpc>
                <a:spcPct val="107000"/>
              </a:lnSpc>
              <a:spcBef>
                <a:spcPts val="0"/>
              </a:spcBef>
              <a:spcAft>
                <a:spcPts val="800"/>
              </a:spcAft>
            </a:pPr>
            <a:r>
              <a:rPr lang="ar-SA" sz="3600" b="1" kern="100" dirty="0">
                <a:effectLst/>
                <a:latin typeface="Calibri" panose="020F0502020204030204" pitchFamily="34" charset="0"/>
                <a:ea typeface="Calibri" panose="020F0502020204030204" pitchFamily="34" charset="0"/>
                <a:cs typeface="IRANYekan" panose="020B0506030804020204" pitchFamily="34" charset="-78"/>
              </a:rPr>
              <a:t>انواع کلان‌ داده کدام </a:t>
            </a:r>
            <a:r>
              <a:rPr lang="fa-IR" sz="3600" b="1" kern="100" dirty="0">
                <a:effectLst/>
                <a:latin typeface="Calibri" panose="020F0502020204030204" pitchFamily="34" charset="0"/>
                <a:ea typeface="Calibri" panose="020F0502020204030204" pitchFamily="34" charset="0"/>
                <a:cs typeface="IRANYekan" panose="020B0506030804020204" pitchFamily="34" charset="-78"/>
              </a:rPr>
              <a:t>چی هستند</a:t>
            </a:r>
            <a:r>
              <a:rPr lang="ar-SA" sz="3600" b="1" kern="100" dirty="0">
                <a:effectLst/>
                <a:latin typeface="Calibri" panose="020F0502020204030204" pitchFamily="34" charset="0"/>
                <a:ea typeface="Calibri" panose="020F0502020204030204" pitchFamily="34" charset="0"/>
                <a:cs typeface="IRANYekan" panose="020B0506030804020204" pitchFamily="34" charset="-78"/>
              </a:rPr>
              <a:t>؟</a:t>
            </a:r>
            <a:endParaRPr lang="en-US" sz="3600" kern="100" dirty="0">
              <a:effectLst/>
              <a:latin typeface="Calibri" panose="020F0502020204030204" pitchFamily="34" charset="0"/>
              <a:ea typeface="Calibri" panose="020F0502020204030204" pitchFamily="34" charset="0"/>
              <a:cs typeface="Arial" panose="020B0604020202020204" pitchFamily="34" charset="0"/>
            </a:endParaRPr>
          </a:p>
        </p:txBody>
      </p:sp>
      <p:grpSp>
        <p:nvGrpSpPr>
          <p:cNvPr id="3" name="그룹 8">
            <a:extLst>
              <a:ext uri="{FF2B5EF4-FFF2-40B4-BE49-F238E27FC236}">
                <a16:creationId xmlns:a16="http://schemas.microsoft.com/office/drawing/2014/main" id="{05AF9029-02D8-49F5-9D0B-A2A3774272A7}"/>
              </a:ext>
            </a:extLst>
          </p:cNvPr>
          <p:cNvGrpSpPr/>
          <p:nvPr/>
        </p:nvGrpSpPr>
        <p:grpSpPr>
          <a:xfrm>
            <a:off x="4408743" y="2056640"/>
            <a:ext cx="3374514" cy="3074347"/>
            <a:chOff x="4406922" y="1835575"/>
            <a:chExt cx="3374514" cy="3074347"/>
          </a:xfrm>
        </p:grpSpPr>
        <p:sp>
          <p:nvSpPr>
            <p:cNvPr id="4" name="Freeform 20">
              <a:extLst>
                <a:ext uri="{FF2B5EF4-FFF2-40B4-BE49-F238E27FC236}">
                  <a16:creationId xmlns:a16="http://schemas.microsoft.com/office/drawing/2014/main" id="{5483873C-93F3-40C4-AC05-0779AE3C4877}"/>
                </a:ext>
              </a:extLst>
            </p:cNvPr>
            <p:cNvSpPr>
              <a:spLocks/>
            </p:cNvSpPr>
            <p:nvPr/>
          </p:nvSpPr>
          <p:spPr bwMode="auto">
            <a:xfrm>
              <a:off x="5253191" y="1879651"/>
              <a:ext cx="2340560" cy="1687967"/>
            </a:xfrm>
            <a:custGeom>
              <a:avLst/>
              <a:gdLst>
                <a:gd name="connsiteX0" fmla="*/ 1634846 w 2138022"/>
                <a:gd name="connsiteY0" fmla="*/ 2638954 h 2647376"/>
                <a:gd name="connsiteX1" fmla="*/ 1636616 w 2138022"/>
                <a:gd name="connsiteY1" fmla="*/ 2641686 h 2647376"/>
                <a:gd name="connsiteX2" fmla="*/ 1631537 w 2138022"/>
                <a:gd name="connsiteY2" fmla="*/ 2647376 h 2647376"/>
                <a:gd name="connsiteX3" fmla="*/ 1634846 w 2138022"/>
                <a:gd name="connsiteY3" fmla="*/ 2638954 h 2647376"/>
                <a:gd name="connsiteX4" fmla="*/ 191284 w 2138022"/>
                <a:gd name="connsiteY4" fmla="*/ 0 h 2647376"/>
                <a:gd name="connsiteX5" fmla="*/ 1429002 w 2138022"/>
                <a:gd name="connsiteY5" fmla="*/ 0 h 2647376"/>
                <a:gd name="connsiteX6" fmla="*/ 1680296 w 2138022"/>
                <a:gd name="connsiteY6" fmla="*/ 146243 h 2647376"/>
                <a:gd name="connsiteX7" fmla="*/ 2138022 w 2138022"/>
                <a:gd name="connsiteY7" fmla="*/ 939458 h 2647376"/>
                <a:gd name="connsiteX8" fmla="*/ 1207798 w 2138022"/>
                <a:gd name="connsiteY8" fmla="*/ 1541901 h 2647376"/>
                <a:gd name="connsiteX9" fmla="*/ 491337 w 2138022"/>
                <a:gd name="connsiteY9" fmla="*/ 299986 h 2647376"/>
                <a:gd name="connsiteX10" fmla="*/ 0 w 2138022"/>
                <a:gd name="connsiteY10" fmla="*/ 74996 h 2647376"/>
                <a:gd name="connsiteX11" fmla="*/ 191284 w 2138022"/>
                <a:gd name="connsiteY11" fmla="*/ 0 h 2647376"/>
                <a:gd name="connsiteX0" fmla="*/ 1631537 w 2138022"/>
                <a:gd name="connsiteY0" fmla="*/ 2647376 h 2647376"/>
                <a:gd name="connsiteX1" fmla="*/ 1636616 w 2138022"/>
                <a:gd name="connsiteY1" fmla="*/ 2641686 h 2647376"/>
                <a:gd name="connsiteX2" fmla="*/ 1631537 w 2138022"/>
                <a:gd name="connsiteY2" fmla="*/ 2647376 h 2647376"/>
                <a:gd name="connsiteX3" fmla="*/ 191284 w 2138022"/>
                <a:gd name="connsiteY3" fmla="*/ 0 h 2647376"/>
                <a:gd name="connsiteX4" fmla="*/ 1429002 w 2138022"/>
                <a:gd name="connsiteY4" fmla="*/ 0 h 2647376"/>
                <a:gd name="connsiteX5" fmla="*/ 1680296 w 2138022"/>
                <a:gd name="connsiteY5" fmla="*/ 146243 h 2647376"/>
                <a:gd name="connsiteX6" fmla="*/ 2138022 w 2138022"/>
                <a:gd name="connsiteY6" fmla="*/ 939458 h 2647376"/>
                <a:gd name="connsiteX7" fmla="*/ 1207798 w 2138022"/>
                <a:gd name="connsiteY7" fmla="*/ 1541901 h 2647376"/>
                <a:gd name="connsiteX8" fmla="*/ 491337 w 2138022"/>
                <a:gd name="connsiteY8" fmla="*/ 299986 h 2647376"/>
                <a:gd name="connsiteX9" fmla="*/ 0 w 2138022"/>
                <a:gd name="connsiteY9" fmla="*/ 74996 h 2647376"/>
                <a:gd name="connsiteX10" fmla="*/ 191284 w 2138022"/>
                <a:gd name="connsiteY10" fmla="*/ 0 h 2647376"/>
                <a:gd name="connsiteX0" fmla="*/ 191284 w 2138022"/>
                <a:gd name="connsiteY0" fmla="*/ 0 h 1541901"/>
                <a:gd name="connsiteX1" fmla="*/ 1429002 w 2138022"/>
                <a:gd name="connsiteY1" fmla="*/ 0 h 1541901"/>
                <a:gd name="connsiteX2" fmla="*/ 1680296 w 2138022"/>
                <a:gd name="connsiteY2" fmla="*/ 146243 h 1541901"/>
                <a:gd name="connsiteX3" fmla="*/ 2138022 w 2138022"/>
                <a:gd name="connsiteY3" fmla="*/ 939458 h 1541901"/>
                <a:gd name="connsiteX4" fmla="*/ 1207798 w 2138022"/>
                <a:gd name="connsiteY4" fmla="*/ 1541901 h 1541901"/>
                <a:gd name="connsiteX5" fmla="*/ 491337 w 2138022"/>
                <a:gd name="connsiteY5" fmla="*/ 299986 h 1541901"/>
                <a:gd name="connsiteX6" fmla="*/ 0 w 2138022"/>
                <a:gd name="connsiteY6" fmla="*/ 74996 h 1541901"/>
                <a:gd name="connsiteX7" fmla="*/ 191284 w 2138022"/>
                <a:gd name="connsiteY7" fmla="*/ 0 h 1541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38022" h="1541901">
                  <a:moveTo>
                    <a:pt x="191284" y="0"/>
                  </a:moveTo>
                  <a:lnTo>
                    <a:pt x="1429002" y="0"/>
                  </a:lnTo>
                  <a:cubicBezTo>
                    <a:pt x="1522768" y="0"/>
                    <a:pt x="1635288" y="67497"/>
                    <a:pt x="1680296" y="146243"/>
                  </a:cubicBezTo>
                  <a:lnTo>
                    <a:pt x="2138022" y="939458"/>
                  </a:lnTo>
                  <a:lnTo>
                    <a:pt x="1207798" y="1541901"/>
                  </a:lnTo>
                  <a:lnTo>
                    <a:pt x="491337" y="299986"/>
                  </a:lnTo>
                  <a:cubicBezTo>
                    <a:pt x="360063" y="71247"/>
                    <a:pt x="168780" y="-3750"/>
                    <a:pt x="0" y="74996"/>
                  </a:cubicBezTo>
                  <a:cubicBezTo>
                    <a:pt x="56260" y="29999"/>
                    <a:pt x="127523" y="0"/>
                    <a:pt x="191284" y="0"/>
                  </a:cubicBezTo>
                  <a:close/>
                </a:path>
              </a:pathLst>
            </a:custGeom>
            <a:gradFill flip="none" rotWithShape="1">
              <a:gsLst>
                <a:gs pos="0">
                  <a:schemeClr val="accent4"/>
                </a:gs>
                <a:gs pos="59000">
                  <a:schemeClr val="accent4">
                    <a:lumMod val="98000"/>
                  </a:schemeClr>
                </a:gs>
                <a:gs pos="88000">
                  <a:schemeClr val="accent4">
                    <a:lumMod val="35000"/>
                  </a:schemeClr>
                </a:gs>
              </a:gsLst>
              <a:lin ang="13500000" scaled="1"/>
              <a:tileRect/>
            </a:gradFill>
            <a:ln>
              <a:noFill/>
            </a:ln>
          </p:spPr>
          <p:txBody>
            <a:bodyPr vert="horz" wrap="square" lIns="91440" tIns="45720" rIns="91440" bIns="45720" numCol="1" anchor="t" anchorCtr="0" compatLnSpc="1">
              <a:prstTxWarp prst="textNoShape">
                <a:avLst/>
              </a:prstTxWarp>
            </a:bodyPr>
            <a:lstStyle/>
            <a:p>
              <a:endParaRPr lang="ko-KR" altLang="en-US" sz="2700" dirty="0"/>
            </a:p>
          </p:txBody>
        </p:sp>
        <p:sp>
          <p:nvSpPr>
            <p:cNvPr id="5" name="Freeform 74">
              <a:extLst>
                <a:ext uri="{FF2B5EF4-FFF2-40B4-BE49-F238E27FC236}">
                  <a16:creationId xmlns:a16="http://schemas.microsoft.com/office/drawing/2014/main" id="{B9D50853-0798-45F9-A027-B9CD3D6607E9}"/>
                </a:ext>
              </a:extLst>
            </p:cNvPr>
            <p:cNvSpPr>
              <a:spLocks/>
            </p:cNvSpPr>
            <p:nvPr/>
          </p:nvSpPr>
          <p:spPr bwMode="auto">
            <a:xfrm>
              <a:off x="6288400" y="3682379"/>
              <a:ext cx="1310149" cy="1227543"/>
            </a:xfrm>
            <a:custGeom>
              <a:avLst/>
              <a:gdLst>
                <a:gd name="connsiteX0" fmla="*/ 0 w 1196777"/>
                <a:gd name="connsiteY0" fmla="*/ 5276 h 1121319"/>
                <a:gd name="connsiteX1" fmla="*/ 308095 w 1196777"/>
                <a:gd name="connsiteY1" fmla="*/ 15507 h 1121319"/>
                <a:gd name="connsiteX2" fmla="*/ 560126 w 1196777"/>
                <a:gd name="connsiteY2" fmla="*/ 176723 h 1121319"/>
                <a:gd name="connsiteX3" fmla="*/ 1065618 w 1196777"/>
                <a:gd name="connsiteY3" fmla="*/ 176723 h 1121319"/>
                <a:gd name="connsiteX4" fmla="*/ 1196777 w 1196777"/>
                <a:gd name="connsiteY4" fmla="*/ 165439 h 1121319"/>
                <a:gd name="connsiteX5" fmla="*/ 731862 w 1196777"/>
                <a:gd name="connsiteY5" fmla="*/ 975149 h 1121319"/>
                <a:gd name="connsiteX6" fmla="*/ 476687 w 1196777"/>
                <a:gd name="connsiteY6" fmla="*/ 1121319 h 1121319"/>
                <a:gd name="connsiteX7" fmla="*/ 28575 w 1196777"/>
                <a:gd name="connsiteY7" fmla="*/ 1121319 h 1121319"/>
                <a:gd name="connsiteX8" fmla="*/ 0 w 1196777"/>
                <a:gd name="connsiteY8" fmla="*/ 5276 h 1121319"/>
                <a:gd name="connsiteX0" fmla="*/ 0 w 1196777"/>
                <a:gd name="connsiteY0" fmla="*/ 5276 h 1121319"/>
                <a:gd name="connsiteX1" fmla="*/ 498595 w 1196777"/>
                <a:gd name="connsiteY1" fmla="*/ 15507 h 1121319"/>
                <a:gd name="connsiteX2" fmla="*/ 560126 w 1196777"/>
                <a:gd name="connsiteY2" fmla="*/ 176723 h 1121319"/>
                <a:gd name="connsiteX3" fmla="*/ 1065618 w 1196777"/>
                <a:gd name="connsiteY3" fmla="*/ 176723 h 1121319"/>
                <a:gd name="connsiteX4" fmla="*/ 1196777 w 1196777"/>
                <a:gd name="connsiteY4" fmla="*/ 165439 h 1121319"/>
                <a:gd name="connsiteX5" fmla="*/ 731862 w 1196777"/>
                <a:gd name="connsiteY5" fmla="*/ 975149 h 1121319"/>
                <a:gd name="connsiteX6" fmla="*/ 476687 w 1196777"/>
                <a:gd name="connsiteY6" fmla="*/ 1121319 h 1121319"/>
                <a:gd name="connsiteX7" fmla="*/ 28575 w 1196777"/>
                <a:gd name="connsiteY7" fmla="*/ 1121319 h 1121319"/>
                <a:gd name="connsiteX8" fmla="*/ 0 w 1196777"/>
                <a:gd name="connsiteY8" fmla="*/ 5276 h 112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6777" h="1121319">
                  <a:moveTo>
                    <a:pt x="0" y="5276"/>
                  </a:moveTo>
                  <a:cubicBezTo>
                    <a:pt x="119762" y="6915"/>
                    <a:pt x="405241" y="-13067"/>
                    <a:pt x="498595" y="15507"/>
                  </a:cubicBezTo>
                  <a:cubicBezTo>
                    <a:pt x="591949" y="44081"/>
                    <a:pt x="465622" y="149854"/>
                    <a:pt x="560126" y="176723"/>
                  </a:cubicBezTo>
                  <a:cubicBezTo>
                    <a:pt x="654630" y="203592"/>
                    <a:pt x="897121" y="176723"/>
                    <a:pt x="1065618" y="176723"/>
                  </a:cubicBezTo>
                  <a:cubicBezTo>
                    <a:pt x="1171631" y="174907"/>
                    <a:pt x="1155629" y="172962"/>
                    <a:pt x="1196777" y="165439"/>
                  </a:cubicBezTo>
                  <a:lnTo>
                    <a:pt x="731862" y="975149"/>
                  </a:lnTo>
                  <a:cubicBezTo>
                    <a:pt x="682999" y="1057637"/>
                    <a:pt x="570413" y="1121319"/>
                    <a:pt x="476687" y="1121319"/>
                  </a:cubicBezTo>
                  <a:lnTo>
                    <a:pt x="28575" y="1121319"/>
                  </a:lnTo>
                  <a:cubicBezTo>
                    <a:pt x="28575" y="749305"/>
                    <a:pt x="0" y="377290"/>
                    <a:pt x="0" y="5276"/>
                  </a:cubicBezTo>
                  <a:close/>
                </a:path>
              </a:pathLst>
            </a:custGeom>
            <a:gradFill flip="none" rotWithShape="1">
              <a:gsLst>
                <a:gs pos="0">
                  <a:schemeClr val="accent3"/>
                </a:gs>
                <a:gs pos="30000">
                  <a:schemeClr val="accent3"/>
                </a:gs>
                <a:gs pos="62000">
                  <a:schemeClr val="accent3">
                    <a:lumMod val="57000"/>
                  </a:schemeClr>
                </a:gs>
              </a:gsLst>
              <a:lin ang="20400000" scaled="0"/>
              <a:tileRect/>
            </a:gradFill>
            <a:ln>
              <a:noFill/>
            </a:ln>
          </p:spPr>
          <p:txBody>
            <a:bodyPr vert="horz" wrap="square" lIns="91440" tIns="45720" rIns="91440" bIns="45720" numCol="1" anchor="t" anchorCtr="0" compatLnSpc="1">
              <a:prstTxWarp prst="textNoShape">
                <a:avLst/>
              </a:prstTxWarp>
            </a:bodyPr>
            <a:lstStyle/>
            <a:p>
              <a:endParaRPr lang="ko-KR" altLang="en-US" sz="2700" dirty="0"/>
            </a:p>
          </p:txBody>
        </p:sp>
        <p:sp>
          <p:nvSpPr>
            <p:cNvPr id="6" name="Freeform 12">
              <a:extLst>
                <a:ext uri="{FF2B5EF4-FFF2-40B4-BE49-F238E27FC236}">
                  <a16:creationId xmlns:a16="http://schemas.microsoft.com/office/drawing/2014/main" id="{F3659C04-5248-4CC8-ADDD-EDC0EA544255}"/>
                </a:ext>
              </a:extLst>
            </p:cNvPr>
            <p:cNvSpPr>
              <a:spLocks/>
            </p:cNvSpPr>
            <p:nvPr/>
          </p:nvSpPr>
          <p:spPr bwMode="auto">
            <a:xfrm>
              <a:off x="4406922" y="1835575"/>
              <a:ext cx="2598140" cy="2900532"/>
            </a:xfrm>
            <a:custGeom>
              <a:avLst/>
              <a:gdLst>
                <a:gd name="T0" fmla="*/ 13 w 630"/>
                <a:gd name="T1" fmla="*/ 406 h 704"/>
                <a:gd name="T2" fmla="*/ 177 w 630"/>
                <a:gd name="T3" fmla="*/ 692 h 704"/>
                <a:gd name="T4" fmla="*/ 186 w 630"/>
                <a:gd name="T5" fmla="*/ 704 h 704"/>
                <a:gd name="T6" fmla="*/ 199 w 630"/>
                <a:gd name="T7" fmla="*/ 591 h 704"/>
                <a:gd name="T8" fmla="*/ 492 w 630"/>
                <a:gd name="T9" fmla="*/ 83 h 704"/>
                <a:gd name="T10" fmla="*/ 630 w 630"/>
                <a:gd name="T11" fmla="*/ 27 h 704"/>
                <a:gd name="T12" fmla="*/ 575 w 630"/>
                <a:gd name="T13" fmla="*/ 3 h 704"/>
                <a:gd name="T14" fmla="*/ 245 w 630"/>
                <a:gd name="T15" fmla="*/ 3 h 704"/>
                <a:gd name="T16" fmla="*/ 177 w 630"/>
                <a:gd name="T17" fmla="*/ 43 h 704"/>
                <a:gd name="T18" fmla="*/ 13 w 630"/>
                <a:gd name="T19" fmla="*/ 328 h 704"/>
                <a:gd name="T20" fmla="*/ 13 w 630"/>
                <a:gd name="T21" fmla="*/ 406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0" h="704">
                  <a:moveTo>
                    <a:pt x="13" y="406"/>
                  </a:moveTo>
                  <a:cubicBezTo>
                    <a:pt x="177" y="692"/>
                    <a:pt x="177" y="692"/>
                    <a:pt x="177" y="692"/>
                  </a:cubicBezTo>
                  <a:cubicBezTo>
                    <a:pt x="180" y="696"/>
                    <a:pt x="183" y="700"/>
                    <a:pt x="186" y="704"/>
                  </a:cubicBezTo>
                  <a:cubicBezTo>
                    <a:pt x="171" y="674"/>
                    <a:pt x="174" y="634"/>
                    <a:pt x="199" y="591"/>
                  </a:cubicBezTo>
                  <a:cubicBezTo>
                    <a:pt x="492" y="83"/>
                    <a:pt x="492" y="83"/>
                    <a:pt x="492" y="83"/>
                  </a:cubicBezTo>
                  <a:cubicBezTo>
                    <a:pt x="529" y="19"/>
                    <a:pt x="583" y="0"/>
                    <a:pt x="630" y="27"/>
                  </a:cubicBezTo>
                  <a:cubicBezTo>
                    <a:pt x="615" y="13"/>
                    <a:pt x="593" y="3"/>
                    <a:pt x="575" y="3"/>
                  </a:cubicBezTo>
                  <a:cubicBezTo>
                    <a:pt x="245" y="3"/>
                    <a:pt x="245" y="3"/>
                    <a:pt x="245" y="3"/>
                  </a:cubicBezTo>
                  <a:cubicBezTo>
                    <a:pt x="220" y="3"/>
                    <a:pt x="190" y="21"/>
                    <a:pt x="177" y="43"/>
                  </a:cubicBezTo>
                  <a:cubicBezTo>
                    <a:pt x="13" y="328"/>
                    <a:pt x="13" y="328"/>
                    <a:pt x="13" y="328"/>
                  </a:cubicBezTo>
                  <a:cubicBezTo>
                    <a:pt x="0" y="350"/>
                    <a:pt x="0" y="385"/>
                    <a:pt x="13" y="406"/>
                  </a:cubicBezTo>
                  <a:close/>
                </a:path>
              </a:pathLst>
            </a:custGeom>
            <a:gradFill flip="none" rotWithShape="1">
              <a:gsLst>
                <a:gs pos="0">
                  <a:schemeClr val="accent1">
                    <a:lumMod val="48000"/>
                  </a:schemeClr>
                </a:gs>
                <a:gs pos="100000">
                  <a:schemeClr val="accent1">
                    <a:lumMod val="76000"/>
                    <a:lumOff val="24000"/>
                  </a:schemeClr>
                </a:gs>
              </a:gsLst>
              <a:lin ang="16200000" scaled="1"/>
              <a:tileRect/>
            </a:gra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7" name="Freeform 24">
              <a:extLst>
                <a:ext uri="{FF2B5EF4-FFF2-40B4-BE49-F238E27FC236}">
                  <a16:creationId xmlns:a16="http://schemas.microsoft.com/office/drawing/2014/main" id="{CBDE334A-F6A3-4DBE-9E16-72FC361EAFAC}"/>
                </a:ext>
              </a:extLst>
            </p:cNvPr>
            <p:cNvSpPr>
              <a:spLocks/>
            </p:cNvSpPr>
            <p:nvPr/>
          </p:nvSpPr>
          <p:spPr bwMode="auto">
            <a:xfrm>
              <a:off x="4457809" y="3490069"/>
              <a:ext cx="1940702" cy="1419853"/>
            </a:xfrm>
            <a:custGeom>
              <a:avLst/>
              <a:gdLst/>
              <a:ahLst/>
              <a:cxnLst/>
              <a:rect l="l" t="t" r="r" b="b"/>
              <a:pathLst>
                <a:path w="1772766" h="1296988">
                  <a:moveTo>
                    <a:pt x="0" y="0"/>
                  </a:moveTo>
                  <a:cubicBezTo>
                    <a:pt x="63722" y="116210"/>
                    <a:pt x="202597" y="191176"/>
                    <a:pt x="401193" y="191176"/>
                  </a:cubicBezTo>
                  <a:cubicBezTo>
                    <a:pt x="401193" y="191176"/>
                    <a:pt x="1311793" y="171842"/>
                    <a:pt x="1772766" y="182552"/>
                  </a:cubicBezTo>
                  <a:lnTo>
                    <a:pt x="1772766" y="1296988"/>
                  </a:lnTo>
                  <a:lnTo>
                    <a:pt x="900113" y="1296988"/>
                  </a:lnTo>
                  <a:cubicBezTo>
                    <a:pt x="817531" y="1296988"/>
                    <a:pt x="720090" y="1248222"/>
                    <a:pt x="667512" y="1180778"/>
                  </a:cubicBezTo>
                  <a:cubicBezTo>
                    <a:pt x="656368" y="1169494"/>
                    <a:pt x="652367" y="1158340"/>
                    <a:pt x="644938" y="1150818"/>
                  </a:cubicBezTo>
                  <a:lnTo>
                    <a:pt x="510064" y="914636"/>
                  </a:lnTo>
                  <a:lnTo>
                    <a:pt x="168878" y="326063"/>
                  </a:lnTo>
                  <a:lnTo>
                    <a:pt x="26289" y="78727"/>
                  </a:lnTo>
                  <a:cubicBezTo>
                    <a:pt x="14859" y="56289"/>
                    <a:pt x="3715" y="29961"/>
                    <a:pt x="0" y="0"/>
                  </a:cubicBezTo>
                  <a:close/>
                </a:path>
              </a:pathLst>
            </a:custGeom>
            <a:gradFill flip="none" rotWithShape="1">
              <a:gsLst>
                <a:gs pos="0">
                  <a:schemeClr val="accent3"/>
                </a:gs>
                <a:gs pos="50000">
                  <a:schemeClr val="accent3"/>
                </a:gs>
                <a:gs pos="100000">
                  <a:schemeClr val="accent3">
                    <a:lumMod val="79000"/>
                    <a:lumOff val="21000"/>
                  </a:schemeClr>
                </a:gs>
              </a:gsLst>
              <a:lin ang="8100000" scaled="1"/>
              <a:tileRect/>
            </a:gra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8" name="Freeform 20">
              <a:extLst>
                <a:ext uri="{FF2B5EF4-FFF2-40B4-BE49-F238E27FC236}">
                  <a16:creationId xmlns:a16="http://schemas.microsoft.com/office/drawing/2014/main" id="{1B505C23-FCC6-4E07-9225-8B2EB99358E7}"/>
                </a:ext>
              </a:extLst>
            </p:cNvPr>
            <p:cNvSpPr>
              <a:spLocks/>
            </p:cNvSpPr>
            <p:nvPr/>
          </p:nvSpPr>
          <p:spPr bwMode="auto">
            <a:xfrm>
              <a:off x="6237210" y="2338392"/>
              <a:ext cx="1544226" cy="2461419"/>
            </a:xfrm>
            <a:custGeom>
              <a:avLst/>
              <a:gdLst/>
              <a:ahLst/>
              <a:cxnLst/>
              <a:rect l="l" t="t" r="r" b="b"/>
              <a:pathLst>
                <a:path w="1410598" h="2248423">
                  <a:moveTo>
                    <a:pt x="937565" y="0"/>
                  </a:moveTo>
                  <a:cubicBezTo>
                    <a:pt x="1027835" y="156432"/>
                    <a:pt x="1173982" y="409698"/>
                    <a:pt x="1410598" y="819740"/>
                  </a:cubicBezTo>
                  <a:cubicBezTo>
                    <a:pt x="1459356" y="902236"/>
                    <a:pt x="1459356" y="1033480"/>
                    <a:pt x="1410598" y="1112226"/>
                  </a:cubicBezTo>
                  <a:cubicBezTo>
                    <a:pt x="1410598" y="1112226"/>
                    <a:pt x="1410598" y="1112226"/>
                    <a:pt x="791739" y="2184676"/>
                  </a:cubicBezTo>
                  <a:cubicBezTo>
                    <a:pt x="780487" y="2207175"/>
                    <a:pt x="761733" y="2229674"/>
                    <a:pt x="742980" y="2248423"/>
                  </a:cubicBezTo>
                  <a:cubicBezTo>
                    <a:pt x="810492" y="2135928"/>
                    <a:pt x="802991" y="1978436"/>
                    <a:pt x="701723" y="1805944"/>
                  </a:cubicBezTo>
                  <a:cubicBezTo>
                    <a:pt x="701723" y="1805944"/>
                    <a:pt x="701723" y="1805944"/>
                    <a:pt x="0" y="589575"/>
                  </a:cubicBezTo>
                  <a:close/>
                </a:path>
              </a:pathLst>
            </a:custGeom>
            <a:gradFill>
              <a:gsLst>
                <a:gs pos="0">
                  <a:schemeClr val="accent4">
                    <a:lumMod val="77000"/>
                    <a:lumOff val="23000"/>
                  </a:schemeClr>
                </a:gs>
                <a:gs pos="50000">
                  <a:schemeClr val="accent4"/>
                </a:gs>
                <a:gs pos="100000">
                  <a:schemeClr val="accent4"/>
                </a:gs>
              </a:gsLst>
              <a:lin ang="13500000" scaled="1"/>
            </a:gradFill>
            <a:ln>
              <a:noFill/>
            </a:ln>
          </p:spPr>
          <p:txBody>
            <a:bodyPr vert="horz" wrap="square" lIns="91440" tIns="45720" rIns="91440" bIns="45720" numCol="1" anchor="t" anchorCtr="0" compatLnSpc="1">
              <a:prstTxWarp prst="textNoShape">
                <a:avLst/>
              </a:prstTxWarp>
            </a:bodyPr>
            <a:lstStyle/>
            <a:p>
              <a:endParaRPr lang="ko-KR" altLang="en-US" sz="2700" dirty="0"/>
            </a:p>
          </p:txBody>
        </p:sp>
      </p:grpSp>
      <p:sp>
        <p:nvSpPr>
          <p:cNvPr id="9" name="TextBox 8">
            <a:extLst>
              <a:ext uri="{FF2B5EF4-FFF2-40B4-BE49-F238E27FC236}">
                <a16:creationId xmlns:a16="http://schemas.microsoft.com/office/drawing/2014/main" id="{BE649CC1-694E-445F-8081-039BEBAF6CFF}"/>
              </a:ext>
            </a:extLst>
          </p:cNvPr>
          <p:cNvSpPr txBox="1"/>
          <p:nvPr/>
        </p:nvSpPr>
        <p:spPr>
          <a:xfrm rot="1898085">
            <a:off x="4598773" y="3117132"/>
            <a:ext cx="1198746" cy="415498"/>
          </a:xfrm>
          <a:prstGeom prst="rect">
            <a:avLst/>
          </a:prstGeom>
          <a:noFill/>
        </p:spPr>
        <p:txBody>
          <a:bodyPr wrap="square" rtlCol="0">
            <a:spAutoFit/>
          </a:bodyPr>
          <a:lstStyle/>
          <a:p>
            <a:pPr algn="ctr"/>
            <a:r>
              <a:rPr lang="fa-IR" altLang="ko-KR" sz="1050" dirty="0">
                <a:solidFill>
                  <a:schemeClr val="bg1"/>
                </a:solidFill>
                <a:latin typeface="IRANYekan" panose="020B0506030804020204" pitchFamily="34" charset="-78"/>
                <a:cs typeface="IRANYekan" panose="020B0506030804020204" pitchFamily="34" charset="-78"/>
              </a:rPr>
              <a:t>داده‌های</a:t>
            </a:r>
            <a:endParaRPr lang="en-US" altLang="ko-KR" sz="1050" dirty="0">
              <a:solidFill>
                <a:schemeClr val="bg1"/>
              </a:solidFill>
              <a:latin typeface="IRANYekan" panose="020B0506030804020204" pitchFamily="34" charset="-78"/>
              <a:cs typeface="IRANYekan" panose="020B0506030804020204" pitchFamily="34" charset="-78"/>
            </a:endParaRPr>
          </a:p>
          <a:p>
            <a:pPr algn="ctr"/>
            <a:r>
              <a:rPr lang="fa-IR" altLang="ko-KR" sz="1050" dirty="0">
                <a:solidFill>
                  <a:schemeClr val="bg1"/>
                </a:solidFill>
                <a:latin typeface="IRANYekan" panose="020B0506030804020204" pitchFamily="34" charset="-78"/>
                <a:cs typeface="IRANYekan" panose="020B0506030804020204" pitchFamily="34" charset="-78"/>
              </a:rPr>
              <a:t>بدون ساختار</a:t>
            </a:r>
            <a:endParaRPr lang="ko-KR" altLang="en-US" sz="1050" dirty="0">
              <a:solidFill>
                <a:schemeClr val="bg1"/>
              </a:solidFill>
              <a:latin typeface="IRANYekan" panose="020B0506030804020204" pitchFamily="34" charset="-78"/>
              <a:cs typeface="IRANYekan" panose="020B0506030804020204" pitchFamily="34" charset="-78"/>
            </a:endParaRPr>
          </a:p>
        </p:txBody>
      </p:sp>
      <p:sp>
        <p:nvSpPr>
          <p:cNvPr id="10" name="TextBox 9">
            <a:extLst>
              <a:ext uri="{FF2B5EF4-FFF2-40B4-BE49-F238E27FC236}">
                <a16:creationId xmlns:a16="http://schemas.microsoft.com/office/drawing/2014/main" id="{156BFD24-45B0-4CEB-BE48-833052D10F94}"/>
              </a:ext>
            </a:extLst>
          </p:cNvPr>
          <p:cNvSpPr txBox="1"/>
          <p:nvPr/>
        </p:nvSpPr>
        <p:spPr>
          <a:xfrm rot="19719727">
            <a:off x="6551989" y="3365555"/>
            <a:ext cx="1198746" cy="415498"/>
          </a:xfrm>
          <a:prstGeom prst="rect">
            <a:avLst/>
          </a:prstGeom>
          <a:noFill/>
        </p:spPr>
        <p:txBody>
          <a:bodyPr wrap="square" rtlCol="0">
            <a:spAutoFit/>
          </a:bodyPr>
          <a:lstStyle/>
          <a:p>
            <a:pPr algn="ctr"/>
            <a:r>
              <a:rPr lang="fa-IR" altLang="ko-KR" sz="1050" dirty="0">
                <a:solidFill>
                  <a:schemeClr val="bg1"/>
                </a:solidFill>
                <a:latin typeface="IRANYekan" panose="020B0506030804020204" pitchFamily="34" charset="-78"/>
                <a:cs typeface="IRANYekan" panose="020B0506030804020204" pitchFamily="34" charset="-78"/>
              </a:rPr>
              <a:t>داده‌های</a:t>
            </a:r>
            <a:r>
              <a:rPr lang="en-US" altLang="ko-KR" sz="1050" dirty="0">
                <a:solidFill>
                  <a:schemeClr val="bg1"/>
                </a:solidFill>
                <a:latin typeface="IRANYekan" panose="020B0506030804020204" pitchFamily="34" charset="-78"/>
                <a:cs typeface="IRANYekan" panose="020B0506030804020204" pitchFamily="34" charset="-78"/>
              </a:rPr>
              <a:t> </a:t>
            </a:r>
          </a:p>
          <a:p>
            <a:pPr algn="ctr"/>
            <a:r>
              <a:rPr lang="fa-IR" altLang="ko-KR" sz="1050" dirty="0">
                <a:solidFill>
                  <a:schemeClr val="bg1"/>
                </a:solidFill>
                <a:latin typeface="IRANYekan" panose="020B0506030804020204" pitchFamily="34" charset="-78"/>
                <a:cs typeface="IRANYekan" panose="020B0506030804020204" pitchFamily="34" charset="-78"/>
              </a:rPr>
              <a:t>نیمه‌ساختاریافته</a:t>
            </a:r>
            <a:endParaRPr lang="ko-KR" altLang="en-US" sz="1050" dirty="0">
              <a:solidFill>
                <a:schemeClr val="bg1"/>
              </a:solidFill>
              <a:latin typeface="IRANYekan" panose="020B0506030804020204" pitchFamily="34" charset="-78"/>
              <a:cs typeface="IRANYekan" panose="020B0506030804020204" pitchFamily="34" charset="-78"/>
            </a:endParaRPr>
          </a:p>
        </p:txBody>
      </p:sp>
      <p:sp>
        <p:nvSpPr>
          <p:cNvPr id="11" name="TextBox 10">
            <a:extLst>
              <a:ext uri="{FF2B5EF4-FFF2-40B4-BE49-F238E27FC236}">
                <a16:creationId xmlns:a16="http://schemas.microsoft.com/office/drawing/2014/main" id="{A152DD8E-9734-426C-9C62-C29DFBB0AD2B}"/>
              </a:ext>
            </a:extLst>
          </p:cNvPr>
          <p:cNvSpPr txBox="1"/>
          <p:nvPr/>
        </p:nvSpPr>
        <p:spPr>
          <a:xfrm>
            <a:off x="5496051" y="4567376"/>
            <a:ext cx="1198746" cy="415498"/>
          </a:xfrm>
          <a:prstGeom prst="rect">
            <a:avLst/>
          </a:prstGeom>
          <a:noFill/>
        </p:spPr>
        <p:txBody>
          <a:bodyPr wrap="square" rtlCol="0">
            <a:spAutoFit/>
          </a:bodyPr>
          <a:lstStyle/>
          <a:p>
            <a:pPr algn="ctr"/>
            <a:r>
              <a:rPr lang="fa-IR" altLang="ko-KR" sz="1050" dirty="0">
                <a:solidFill>
                  <a:schemeClr val="bg1"/>
                </a:solidFill>
                <a:latin typeface="IRANYekan" panose="020B0506030804020204" pitchFamily="34" charset="-78"/>
                <a:cs typeface="IRANYekan" panose="020B0506030804020204" pitchFamily="34" charset="-78"/>
              </a:rPr>
              <a:t>داده‌های</a:t>
            </a:r>
            <a:r>
              <a:rPr lang="en-US" altLang="ko-KR" sz="1050" dirty="0">
                <a:solidFill>
                  <a:schemeClr val="bg1"/>
                </a:solidFill>
                <a:latin typeface="IRANYekan" panose="020B0506030804020204" pitchFamily="34" charset="-78"/>
                <a:cs typeface="IRANYekan" panose="020B0506030804020204" pitchFamily="34" charset="-78"/>
              </a:rPr>
              <a:t> </a:t>
            </a:r>
          </a:p>
          <a:p>
            <a:pPr algn="ctr"/>
            <a:r>
              <a:rPr lang="fa-IR" altLang="ko-KR" sz="1050" dirty="0">
                <a:solidFill>
                  <a:schemeClr val="bg1"/>
                </a:solidFill>
                <a:latin typeface="IRANYekan" panose="020B0506030804020204" pitchFamily="34" charset="-78"/>
                <a:cs typeface="IRANYekan" panose="020B0506030804020204" pitchFamily="34" charset="-78"/>
              </a:rPr>
              <a:t>ساختاریافته</a:t>
            </a:r>
            <a:endParaRPr lang="ko-KR" altLang="en-US" sz="1050" dirty="0">
              <a:solidFill>
                <a:schemeClr val="bg1"/>
              </a:solidFill>
              <a:latin typeface="IRANYekan" panose="020B0506030804020204" pitchFamily="34" charset="-78"/>
              <a:cs typeface="IRANYekan" panose="020B0506030804020204" pitchFamily="34" charset="-78"/>
            </a:endParaRPr>
          </a:p>
        </p:txBody>
      </p:sp>
      <p:grpSp>
        <p:nvGrpSpPr>
          <p:cNvPr id="12" name="그룹 6">
            <a:extLst>
              <a:ext uri="{FF2B5EF4-FFF2-40B4-BE49-F238E27FC236}">
                <a16:creationId xmlns:a16="http://schemas.microsoft.com/office/drawing/2014/main" id="{D8E58234-9C4B-42FA-B3DA-A3AE1589E65E}"/>
              </a:ext>
            </a:extLst>
          </p:cNvPr>
          <p:cNvGrpSpPr/>
          <p:nvPr/>
        </p:nvGrpSpPr>
        <p:grpSpPr>
          <a:xfrm>
            <a:off x="7549725" y="2348916"/>
            <a:ext cx="3744000" cy="1385540"/>
            <a:chOff x="7637355" y="2127850"/>
            <a:chExt cx="3744000" cy="1385540"/>
          </a:xfrm>
        </p:grpSpPr>
        <p:sp>
          <p:nvSpPr>
            <p:cNvPr id="13" name="TextBox 12">
              <a:extLst>
                <a:ext uri="{FF2B5EF4-FFF2-40B4-BE49-F238E27FC236}">
                  <a16:creationId xmlns:a16="http://schemas.microsoft.com/office/drawing/2014/main" id="{D74EE866-BEB3-49B7-90D2-E6C75AAB00EB}"/>
                </a:ext>
              </a:extLst>
            </p:cNvPr>
            <p:cNvSpPr txBox="1"/>
            <p:nvPr/>
          </p:nvSpPr>
          <p:spPr>
            <a:xfrm>
              <a:off x="7658850" y="2436172"/>
              <a:ext cx="3701011" cy="1077218"/>
            </a:xfrm>
            <a:prstGeom prst="rect">
              <a:avLst/>
            </a:prstGeom>
            <a:noFill/>
          </p:spPr>
          <p:txBody>
            <a:bodyPr wrap="square" rtlCol="0">
              <a:spAutoFit/>
            </a:bodyPr>
            <a:lstStyle/>
            <a:p>
              <a:pPr algn="ctr"/>
              <a:r>
                <a:rPr lang="ar-SA" sz="1600" dirty="0">
                  <a:effectLst/>
                  <a:latin typeface="IRANYekan" panose="020B0506030804020204" pitchFamily="34" charset="-78"/>
                  <a:ea typeface="Calibri" panose="020F0502020204030204" pitchFamily="34" charset="0"/>
                  <a:cs typeface="IRANYekan" panose="020B0506030804020204" pitchFamily="34" charset="-78"/>
                </a:rPr>
                <a:t>ترکیبی از داده‌های ساختاریافته و بدون ساختار هستند. برای این داده‌ها الگوهای معنادار و جدول‌های مخصوص طراحی نشده است</a:t>
              </a:r>
              <a:endParaRPr lang="ko-KR" altLang="en-US" sz="1600" dirty="0">
                <a:solidFill>
                  <a:schemeClr val="tx1">
                    <a:lumMod val="75000"/>
                    <a:lumOff val="25000"/>
                  </a:schemeClr>
                </a:solidFill>
                <a:latin typeface="IRANYekan" panose="020B0506030804020204" pitchFamily="34" charset="-78"/>
                <a:cs typeface="IRANYekan" panose="020B0506030804020204" pitchFamily="34" charset="-78"/>
              </a:endParaRPr>
            </a:p>
          </p:txBody>
        </p:sp>
        <p:sp>
          <p:nvSpPr>
            <p:cNvPr id="14" name="TextBox 13">
              <a:extLst>
                <a:ext uri="{FF2B5EF4-FFF2-40B4-BE49-F238E27FC236}">
                  <a16:creationId xmlns:a16="http://schemas.microsoft.com/office/drawing/2014/main" id="{06CB1B24-ADC0-4B17-9C3B-78AD65C3C265}"/>
                </a:ext>
              </a:extLst>
            </p:cNvPr>
            <p:cNvSpPr txBox="1"/>
            <p:nvPr/>
          </p:nvSpPr>
          <p:spPr>
            <a:xfrm>
              <a:off x="7653347" y="2127850"/>
              <a:ext cx="3712015" cy="338554"/>
            </a:xfrm>
            <a:prstGeom prst="rect">
              <a:avLst/>
            </a:prstGeom>
            <a:noFill/>
          </p:spPr>
          <p:txBody>
            <a:bodyPr wrap="square" rtlCol="0">
              <a:spAutoFit/>
            </a:bodyPr>
            <a:lstStyle/>
            <a:p>
              <a:pPr algn="ctr"/>
              <a:r>
                <a:rPr lang="fa-IR" altLang="ko-KR" sz="1600" b="1" dirty="0">
                  <a:solidFill>
                    <a:schemeClr val="accent4"/>
                  </a:solidFill>
                  <a:latin typeface="IRANYekan" panose="020B0506030804020204" pitchFamily="34" charset="-78"/>
                  <a:cs typeface="IRANYekan" panose="020B0506030804020204" pitchFamily="34" charset="-78"/>
                </a:rPr>
                <a:t>نیمه‌ساختاریافته</a:t>
              </a:r>
              <a:endParaRPr lang="ko-KR" altLang="en-US" sz="1600" b="1" dirty="0">
                <a:solidFill>
                  <a:schemeClr val="accent4"/>
                </a:solidFill>
                <a:latin typeface="IRANYekan" panose="020B0506030804020204" pitchFamily="34" charset="-78"/>
                <a:cs typeface="IRANYekan" panose="020B0506030804020204" pitchFamily="34" charset="-78"/>
              </a:endParaRPr>
            </a:p>
          </p:txBody>
        </p:sp>
        <p:cxnSp>
          <p:nvCxnSpPr>
            <p:cNvPr id="15" name="Straight Connector 14">
              <a:extLst>
                <a:ext uri="{FF2B5EF4-FFF2-40B4-BE49-F238E27FC236}">
                  <a16:creationId xmlns:a16="http://schemas.microsoft.com/office/drawing/2014/main" id="{80701312-47A4-4293-8E77-03E13DA09B8B}"/>
                </a:ext>
              </a:extLst>
            </p:cNvPr>
            <p:cNvCxnSpPr/>
            <p:nvPr/>
          </p:nvCxnSpPr>
          <p:spPr>
            <a:xfrm>
              <a:off x="7637355" y="2436172"/>
              <a:ext cx="3744000" cy="0"/>
            </a:xfrm>
            <a:prstGeom prst="line">
              <a:avLst/>
            </a:prstGeom>
            <a:ln>
              <a:solidFill>
                <a:schemeClr val="accent4"/>
              </a:solidFill>
              <a:headEnd type="oval"/>
              <a:tailEnd type="none"/>
            </a:ln>
          </p:spPr>
          <p:style>
            <a:lnRef idx="1">
              <a:schemeClr val="accent1"/>
            </a:lnRef>
            <a:fillRef idx="0">
              <a:schemeClr val="accent1"/>
            </a:fillRef>
            <a:effectRef idx="0">
              <a:schemeClr val="accent1"/>
            </a:effectRef>
            <a:fontRef idx="minor">
              <a:schemeClr val="tx1"/>
            </a:fontRef>
          </p:style>
        </p:cxnSp>
      </p:grpSp>
      <p:grpSp>
        <p:nvGrpSpPr>
          <p:cNvPr id="16" name="그룹 7">
            <a:extLst>
              <a:ext uri="{FF2B5EF4-FFF2-40B4-BE49-F238E27FC236}">
                <a16:creationId xmlns:a16="http://schemas.microsoft.com/office/drawing/2014/main" id="{0D016346-A64A-4CAA-83DD-07D31639E93E}"/>
              </a:ext>
            </a:extLst>
          </p:cNvPr>
          <p:cNvGrpSpPr/>
          <p:nvPr/>
        </p:nvGrpSpPr>
        <p:grpSpPr>
          <a:xfrm>
            <a:off x="892783" y="2318684"/>
            <a:ext cx="3744000" cy="1155155"/>
            <a:chOff x="890962" y="2097618"/>
            <a:chExt cx="3744000" cy="1155155"/>
          </a:xfrm>
        </p:grpSpPr>
        <p:sp>
          <p:nvSpPr>
            <p:cNvPr id="17" name="TextBox 16">
              <a:extLst>
                <a:ext uri="{FF2B5EF4-FFF2-40B4-BE49-F238E27FC236}">
                  <a16:creationId xmlns:a16="http://schemas.microsoft.com/office/drawing/2014/main" id="{1AD50B4E-8E9C-4E60-932F-A2A6DBE80655}"/>
                </a:ext>
              </a:extLst>
            </p:cNvPr>
            <p:cNvSpPr txBox="1"/>
            <p:nvPr/>
          </p:nvSpPr>
          <p:spPr>
            <a:xfrm>
              <a:off x="912456" y="2421776"/>
              <a:ext cx="3701012" cy="830997"/>
            </a:xfrm>
            <a:prstGeom prst="rect">
              <a:avLst/>
            </a:prstGeom>
            <a:noFill/>
          </p:spPr>
          <p:txBody>
            <a:bodyPr wrap="square" rtlCol="0">
              <a:spAutoFit/>
            </a:bodyPr>
            <a:lstStyle/>
            <a:p>
              <a:pPr algn="ctr"/>
              <a:r>
                <a:rPr lang="ar-SA" sz="1600" dirty="0">
                  <a:effectLst/>
                  <a:latin typeface="IRANYekan" panose="020B0506030804020204" pitchFamily="34" charset="-78"/>
                  <a:ea typeface="Calibri" panose="020F0502020204030204" pitchFamily="34" charset="0"/>
                  <a:cs typeface="IRANYekan" panose="020B0506030804020204" pitchFamily="34" charset="-78"/>
                </a:rPr>
                <a:t>این نوع داده‌ها را نمی‌توان به‌راحتی در پایگاه‌‌های داده رابطه‌ایِ سطری‌ستونیِ استاندارد نمایش داد</a:t>
              </a:r>
              <a:endParaRPr lang="ko-KR" altLang="en-US" sz="1600" dirty="0">
                <a:solidFill>
                  <a:schemeClr val="tx1">
                    <a:lumMod val="75000"/>
                    <a:lumOff val="25000"/>
                  </a:schemeClr>
                </a:solidFill>
                <a:latin typeface="IRANYekan" panose="020B0506030804020204" pitchFamily="34" charset="-78"/>
                <a:cs typeface="IRANYekan" panose="020B0506030804020204" pitchFamily="34" charset="-78"/>
              </a:endParaRPr>
            </a:p>
          </p:txBody>
        </p:sp>
        <p:sp>
          <p:nvSpPr>
            <p:cNvPr id="18" name="TextBox 17">
              <a:extLst>
                <a:ext uri="{FF2B5EF4-FFF2-40B4-BE49-F238E27FC236}">
                  <a16:creationId xmlns:a16="http://schemas.microsoft.com/office/drawing/2014/main" id="{C986A28D-40C7-4711-8819-E05F21B168B9}"/>
                </a:ext>
              </a:extLst>
            </p:cNvPr>
            <p:cNvSpPr txBox="1"/>
            <p:nvPr/>
          </p:nvSpPr>
          <p:spPr>
            <a:xfrm>
              <a:off x="906954" y="2097618"/>
              <a:ext cx="3712016" cy="338554"/>
            </a:xfrm>
            <a:prstGeom prst="rect">
              <a:avLst/>
            </a:prstGeom>
            <a:noFill/>
          </p:spPr>
          <p:txBody>
            <a:bodyPr wrap="square" rtlCol="0">
              <a:spAutoFit/>
            </a:bodyPr>
            <a:lstStyle/>
            <a:p>
              <a:pPr algn="ctr"/>
              <a:r>
                <a:rPr lang="fa-IR" altLang="ko-KR" sz="1600" b="1" dirty="0">
                  <a:solidFill>
                    <a:schemeClr val="accent1"/>
                  </a:solidFill>
                  <a:latin typeface="IRANYekan" panose="020B0506030804020204" pitchFamily="34" charset="-78"/>
                  <a:cs typeface="IRANYekan" panose="020B0506030804020204" pitchFamily="34" charset="-78"/>
                </a:rPr>
                <a:t>داده‌های بدون ساختار</a:t>
              </a:r>
              <a:endParaRPr lang="ko-KR" altLang="en-US" sz="1600" b="1" dirty="0">
                <a:solidFill>
                  <a:schemeClr val="accent1"/>
                </a:solidFill>
                <a:latin typeface="IRANYekan" panose="020B0506030804020204" pitchFamily="34" charset="-78"/>
                <a:cs typeface="IRANYekan" panose="020B0506030804020204" pitchFamily="34" charset="-78"/>
              </a:endParaRPr>
            </a:p>
          </p:txBody>
        </p:sp>
        <p:cxnSp>
          <p:nvCxnSpPr>
            <p:cNvPr id="19" name="Straight Connector 18">
              <a:extLst>
                <a:ext uri="{FF2B5EF4-FFF2-40B4-BE49-F238E27FC236}">
                  <a16:creationId xmlns:a16="http://schemas.microsoft.com/office/drawing/2014/main" id="{686CBED2-9738-4FCF-BCFC-72CDEB2781CC}"/>
                </a:ext>
              </a:extLst>
            </p:cNvPr>
            <p:cNvCxnSpPr/>
            <p:nvPr/>
          </p:nvCxnSpPr>
          <p:spPr>
            <a:xfrm>
              <a:off x="890962" y="2421776"/>
              <a:ext cx="3744000" cy="0"/>
            </a:xfrm>
            <a:prstGeom prst="line">
              <a:avLst/>
            </a:prstGeom>
            <a:ln>
              <a:solidFill>
                <a:schemeClr val="accent1"/>
              </a:solidFill>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20" name="그룹 3">
            <a:extLst>
              <a:ext uri="{FF2B5EF4-FFF2-40B4-BE49-F238E27FC236}">
                <a16:creationId xmlns:a16="http://schemas.microsoft.com/office/drawing/2014/main" id="{FCB25BAE-C58F-4BAA-B331-A36877561F60}"/>
              </a:ext>
            </a:extLst>
          </p:cNvPr>
          <p:cNvGrpSpPr/>
          <p:nvPr/>
        </p:nvGrpSpPr>
        <p:grpSpPr>
          <a:xfrm>
            <a:off x="3758813" y="5329198"/>
            <a:ext cx="4677286" cy="1144132"/>
            <a:chOff x="4636424" y="5108130"/>
            <a:chExt cx="2918420" cy="1144132"/>
          </a:xfrm>
        </p:grpSpPr>
        <p:sp>
          <p:nvSpPr>
            <p:cNvPr id="21" name="TextBox 20">
              <a:extLst>
                <a:ext uri="{FF2B5EF4-FFF2-40B4-BE49-F238E27FC236}">
                  <a16:creationId xmlns:a16="http://schemas.microsoft.com/office/drawing/2014/main" id="{AB850BC0-6C6A-49B8-939A-B197D4DC3F6B}"/>
                </a:ext>
              </a:extLst>
            </p:cNvPr>
            <p:cNvSpPr txBox="1"/>
            <p:nvPr/>
          </p:nvSpPr>
          <p:spPr>
            <a:xfrm>
              <a:off x="4646212" y="5421265"/>
              <a:ext cx="2899577" cy="830997"/>
            </a:xfrm>
            <a:prstGeom prst="rect">
              <a:avLst/>
            </a:prstGeom>
            <a:noFill/>
          </p:spPr>
          <p:txBody>
            <a:bodyPr wrap="square" rtlCol="0">
              <a:spAutoFit/>
            </a:bodyPr>
            <a:lstStyle/>
            <a:p>
              <a:pPr algn="ctr" rtl="1"/>
              <a:r>
                <a:rPr lang="ar-SA" sz="1600" dirty="0">
                  <a:effectLst/>
                  <a:latin typeface="IRANYekan" panose="020B0506030804020204" pitchFamily="34" charset="-78"/>
                  <a:ea typeface="Calibri" panose="020F0502020204030204" pitchFamily="34" charset="0"/>
                  <a:cs typeface="IRANYekan" panose="020B0506030804020204" pitchFamily="34" charset="-78"/>
                </a:rPr>
                <a:t>داده‌های ساختاریاف</a:t>
              </a:r>
              <a:r>
                <a:rPr lang="fa-IR" sz="1600" dirty="0">
                  <a:effectLst/>
                  <a:latin typeface="IRANYekan" panose="020B0506030804020204" pitchFamily="34" charset="-78"/>
                  <a:ea typeface="Calibri" panose="020F0502020204030204" pitchFamily="34" charset="0"/>
                  <a:cs typeface="IRANYekan" panose="020B0506030804020204" pitchFamily="34" charset="-78"/>
                </a:rPr>
                <a:t>ته مرتب هستند و</a:t>
              </a:r>
              <a:r>
                <a:rPr lang="ar-SA" sz="1600" dirty="0">
                  <a:effectLst/>
                  <a:latin typeface="IRANYekan" panose="020B0506030804020204" pitchFamily="34" charset="-78"/>
                  <a:ea typeface="Calibri" panose="020F0502020204030204" pitchFamily="34" charset="0"/>
                  <a:cs typeface="IRANYekan" panose="020B0506030804020204" pitchFamily="34" charset="-78"/>
                </a:rPr>
                <a:t> از الگوها پیروی می‌کنند. این الگوها مشخص می‌کنند که هر داده کجاست و معنی آن چیست</a:t>
              </a:r>
              <a:endParaRPr lang="ko-KR" altLang="en-US" sz="1600" dirty="0">
                <a:solidFill>
                  <a:schemeClr val="tx1">
                    <a:lumMod val="75000"/>
                    <a:lumOff val="25000"/>
                  </a:schemeClr>
                </a:solidFill>
                <a:latin typeface="IRANYekan" panose="020B0506030804020204" pitchFamily="34" charset="-78"/>
                <a:cs typeface="IRANYekan" panose="020B0506030804020204" pitchFamily="34" charset="-78"/>
              </a:endParaRPr>
            </a:p>
          </p:txBody>
        </p:sp>
        <p:sp>
          <p:nvSpPr>
            <p:cNvPr id="22" name="TextBox 21">
              <a:extLst>
                <a:ext uri="{FF2B5EF4-FFF2-40B4-BE49-F238E27FC236}">
                  <a16:creationId xmlns:a16="http://schemas.microsoft.com/office/drawing/2014/main" id="{1C635D2D-D146-4588-86B9-9A33CABE09C4}"/>
                </a:ext>
              </a:extLst>
            </p:cNvPr>
            <p:cNvSpPr txBox="1"/>
            <p:nvPr/>
          </p:nvSpPr>
          <p:spPr>
            <a:xfrm>
              <a:off x="4636424" y="5108130"/>
              <a:ext cx="2908198" cy="338554"/>
            </a:xfrm>
            <a:prstGeom prst="rect">
              <a:avLst/>
            </a:prstGeom>
            <a:noFill/>
          </p:spPr>
          <p:txBody>
            <a:bodyPr wrap="square" rtlCol="0">
              <a:spAutoFit/>
            </a:bodyPr>
            <a:lstStyle/>
            <a:p>
              <a:pPr algn="ctr"/>
              <a:r>
                <a:rPr lang="fa-IR" altLang="ko-KR" sz="1600" b="1" dirty="0">
                  <a:solidFill>
                    <a:schemeClr val="accent3"/>
                  </a:solidFill>
                  <a:latin typeface="IRANYekan" panose="020B0506030804020204" pitchFamily="34" charset="-78"/>
                  <a:cs typeface="IRANYekan" panose="020B0506030804020204" pitchFamily="34" charset="-78"/>
                </a:rPr>
                <a:t>ساختاریافته</a:t>
              </a:r>
              <a:endParaRPr lang="ko-KR" altLang="en-US" sz="1600" b="1" dirty="0">
                <a:solidFill>
                  <a:schemeClr val="accent3"/>
                </a:solidFill>
                <a:latin typeface="IRANYekan" panose="020B0506030804020204" pitchFamily="34" charset="-78"/>
                <a:cs typeface="IRANYekan" panose="020B0506030804020204" pitchFamily="34" charset="-78"/>
              </a:endParaRPr>
            </a:p>
          </p:txBody>
        </p:sp>
        <p:cxnSp>
          <p:nvCxnSpPr>
            <p:cNvPr id="23" name="Straight Connector 22">
              <a:extLst>
                <a:ext uri="{FF2B5EF4-FFF2-40B4-BE49-F238E27FC236}">
                  <a16:creationId xmlns:a16="http://schemas.microsoft.com/office/drawing/2014/main" id="{EF0FB6D2-D381-4618-8080-45BE1929F34C}"/>
                </a:ext>
              </a:extLst>
            </p:cNvPr>
            <p:cNvCxnSpPr/>
            <p:nvPr/>
          </p:nvCxnSpPr>
          <p:spPr>
            <a:xfrm>
              <a:off x="4636424" y="5421265"/>
              <a:ext cx="2918420" cy="0"/>
            </a:xfrm>
            <a:prstGeom prst="line">
              <a:avLst/>
            </a:prstGeom>
            <a:ln>
              <a:solidFill>
                <a:schemeClr val="accent3"/>
              </a:solidFill>
              <a:headEnd type="oval"/>
              <a:tailEnd type="oval"/>
            </a:ln>
          </p:spPr>
          <p:style>
            <a:lnRef idx="1">
              <a:schemeClr val="accent1"/>
            </a:lnRef>
            <a:fillRef idx="0">
              <a:schemeClr val="accent1"/>
            </a:fillRef>
            <a:effectRef idx="0">
              <a:schemeClr val="accent1"/>
            </a:effectRef>
            <a:fontRef idx="minor">
              <a:schemeClr val="tx1"/>
            </a:fontRef>
          </p:style>
        </p:cxnSp>
      </p:grpSp>
      <p:sp>
        <p:nvSpPr>
          <p:cNvPr id="29" name="TextBox 28">
            <a:extLst>
              <a:ext uri="{FF2B5EF4-FFF2-40B4-BE49-F238E27FC236}">
                <a16:creationId xmlns:a16="http://schemas.microsoft.com/office/drawing/2014/main" id="{961B13D1-D0B8-FE61-E19A-4BF5C94EF695}"/>
              </a:ext>
            </a:extLst>
          </p:cNvPr>
          <p:cNvSpPr txBox="1"/>
          <p:nvPr/>
        </p:nvSpPr>
        <p:spPr>
          <a:xfrm rot="1701735">
            <a:off x="5343497" y="2408899"/>
            <a:ext cx="469305" cy="584775"/>
          </a:xfrm>
          <a:prstGeom prst="rect">
            <a:avLst/>
          </a:prstGeom>
          <a:noFill/>
        </p:spPr>
        <p:txBody>
          <a:bodyPr wrap="square" rtlCol="0">
            <a:spAutoFit/>
          </a:bodyPr>
          <a:lstStyle/>
          <a:p>
            <a:r>
              <a:rPr lang="en-US" sz="3200" b="1" dirty="0">
                <a:solidFill>
                  <a:schemeClr val="bg1"/>
                </a:solidFill>
              </a:rPr>
              <a:t>1</a:t>
            </a:r>
          </a:p>
        </p:txBody>
      </p:sp>
      <p:sp>
        <p:nvSpPr>
          <p:cNvPr id="30" name="TextBox 29">
            <a:extLst>
              <a:ext uri="{FF2B5EF4-FFF2-40B4-BE49-F238E27FC236}">
                <a16:creationId xmlns:a16="http://schemas.microsoft.com/office/drawing/2014/main" id="{59FF1570-F249-ADDB-3367-5153F4B6DFA2}"/>
              </a:ext>
            </a:extLst>
          </p:cNvPr>
          <p:cNvSpPr txBox="1"/>
          <p:nvPr/>
        </p:nvSpPr>
        <p:spPr>
          <a:xfrm rot="19407324">
            <a:off x="6614078" y="2612123"/>
            <a:ext cx="469305" cy="584775"/>
          </a:xfrm>
          <a:prstGeom prst="rect">
            <a:avLst/>
          </a:prstGeom>
          <a:noFill/>
        </p:spPr>
        <p:txBody>
          <a:bodyPr wrap="square" rtlCol="0">
            <a:spAutoFit/>
          </a:bodyPr>
          <a:lstStyle/>
          <a:p>
            <a:r>
              <a:rPr lang="en-US" sz="3200" b="1" dirty="0">
                <a:solidFill>
                  <a:schemeClr val="bg1"/>
                </a:solidFill>
              </a:rPr>
              <a:t>2</a:t>
            </a:r>
          </a:p>
        </p:txBody>
      </p:sp>
      <p:sp>
        <p:nvSpPr>
          <p:cNvPr id="31" name="TextBox 30">
            <a:extLst>
              <a:ext uri="{FF2B5EF4-FFF2-40B4-BE49-F238E27FC236}">
                <a16:creationId xmlns:a16="http://schemas.microsoft.com/office/drawing/2014/main" id="{086606C2-DAEB-9C45-3BA4-A2E201649879}"/>
              </a:ext>
            </a:extLst>
          </p:cNvPr>
          <p:cNvSpPr txBox="1"/>
          <p:nvPr/>
        </p:nvSpPr>
        <p:spPr>
          <a:xfrm>
            <a:off x="5846629" y="4064569"/>
            <a:ext cx="469305" cy="584775"/>
          </a:xfrm>
          <a:prstGeom prst="rect">
            <a:avLst/>
          </a:prstGeom>
          <a:noFill/>
        </p:spPr>
        <p:txBody>
          <a:bodyPr wrap="square" rtlCol="0">
            <a:spAutoFit/>
          </a:bodyPr>
          <a:lstStyle/>
          <a:p>
            <a:r>
              <a:rPr lang="en-US" sz="3200" b="1" dirty="0">
                <a:solidFill>
                  <a:schemeClr val="bg1"/>
                </a:solidFill>
              </a:rPr>
              <a:t>3</a:t>
            </a:r>
          </a:p>
        </p:txBody>
      </p:sp>
    </p:spTree>
    <p:extLst>
      <p:ext uri="{BB962C8B-B14F-4D97-AF65-F5344CB8AC3E}">
        <p14:creationId xmlns:p14="http://schemas.microsoft.com/office/powerpoint/2010/main" val="3095104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a:extLst>
              <a:ext uri="{FF2B5EF4-FFF2-40B4-BE49-F238E27FC236}">
                <a16:creationId xmlns:a16="http://schemas.microsoft.com/office/drawing/2014/main" id="{CDDDB0E5-C9C9-44D8-BEB8-16A6CA8920CA}"/>
              </a:ext>
            </a:extLst>
          </p:cNvPr>
          <p:cNvGrpSpPr/>
          <p:nvPr/>
        </p:nvGrpSpPr>
        <p:grpSpPr>
          <a:xfrm>
            <a:off x="4753009" y="379098"/>
            <a:ext cx="5621927" cy="1040741"/>
            <a:chOff x="4753009" y="790578"/>
            <a:chExt cx="5621927" cy="1040741"/>
          </a:xfrm>
        </p:grpSpPr>
        <p:grpSp>
          <p:nvGrpSpPr>
            <p:cNvPr id="20" name="Group 19">
              <a:extLst>
                <a:ext uri="{FF2B5EF4-FFF2-40B4-BE49-F238E27FC236}">
                  <a16:creationId xmlns:a16="http://schemas.microsoft.com/office/drawing/2014/main" id="{93B1B118-F505-4515-85EB-DF3A6D81B1CF}"/>
                </a:ext>
              </a:extLst>
            </p:cNvPr>
            <p:cNvGrpSpPr/>
            <p:nvPr/>
          </p:nvGrpSpPr>
          <p:grpSpPr>
            <a:xfrm>
              <a:off x="5797298" y="860373"/>
              <a:ext cx="4577638" cy="970946"/>
              <a:chOff x="6405974" y="1402782"/>
              <a:chExt cx="4659193" cy="970946"/>
            </a:xfrm>
          </p:grpSpPr>
          <p:sp>
            <p:nvSpPr>
              <p:cNvPr id="21" name="TextBox 20">
                <a:extLst>
                  <a:ext uri="{FF2B5EF4-FFF2-40B4-BE49-F238E27FC236}">
                    <a16:creationId xmlns:a16="http://schemas.microsoft.com/office/drawing/2014/main" id="{E7C279EB-25F2-4AAC-812A-C5EF117055F7}"/>
                  </a:ext>
                </a:extLst>
              </p:cNvPr>
              <p:cNvSpPr txBox="1"/>
              <p:nvPr/>
            </p:nvSpPr>
            <p:spPr>
              <a:xfrm>
                <a:off x="6405974" y="1750480"/>
                <a:ext cx="3849492" cy="623248"/>
              </a:xfrm>
              <a:prstGeom prst="rect">
                <a:avLst/>
              </a:prstGeom>
              <a:noFill/>
            </p:spPr>
            <p:txBody>
              <a:bodyPr wrap="square" rtlCol="0">
                <a:spAutoFit/>
              </a:bodyPr>
              <a:lstStyle/>
              <a:p>
                <a:pPr algn="ctr">
                  <a:lnSpc>
                    <a:spcPct val="150000"/>
                  </a:lnSpc>
                </a:pPr>
                <a:r>
                  <a:rPr lang="fa-IR" altLang="ko-KR" sz="1200" dirty="0">
                    <a:solidFill>
                      <a:schemeClr val="bg1"/>
                    </a:solidFill>
                    <a:latin typeface="IRANYekan" panose="020B0506030804020204" pitchFamily="34" charset="-78"/>
                    <a:cs typeface="IRANYekan" panose="020B0506030804020204" pitchFamily="34" charset="-78"/>
                  </a:rPr>
                  <a:t>طرحی است که به بازیابی، ذخیره، جمع‌آوری و مدیریت دیتا کمک می‌کند و آن را بهبود می‌بخشد</a:t>
                </a:r>
                <a:endParaRPr lang="en-US" altLang="ko-KR" sz="1200" dirty="0">
                  <a:solidFill>
                    <a:schemeClr val="bg1"/>
                  </a:solidFill>
                  <a:latin typeface="IRANYekan" panose="020B0506030804020204" pitchFamily="34" charset="-78"/>
                  <a:cs typeface="IRANYekan" panose="020B0506030804020204" pitchFamily="34" charset="-78"/>
                </a:endParaRPr>
              </a:p>
            </p:txBody>
          </p:sp>
          <p:sp>
            <p:nvSpPr>
              <p:cNvPr id="22" name="TextBox 21">
                <a:extLst>
                  <a:ext uri="{FF2B5EF4-FFF2-40B4-BE49-F238E27FC236}">
                    <a16:creationId xmlns:a16="http://schemas.microsoft.com/office/drawing/2014/main" id="{710B0A2E-B69D-4686-9B34-E9CF61AD14CF}"/>
                  </a:ext>
                </a:extLst>
              </p:cNvPr>
              <p:cNvSpPr txBox="1"/>
              <p:nvPr/>
            </p:nvSpPr>
            <p:spPr>
              <a:xfrm>
                <a:off x="6557475" y="1402782"/>
                <a:ext cx="4507692" cy="338554"/>
              </a:xfrm>
              <a:prstGeom prst="rect">
                <a:avLst/>
              </a:prstGeom>
              <a:noFill/>
            </p:spPr>
            <p:txBody>
              <a:bodyPr wrap="square" lIns="108000" rIns="108000" rtlCol="0">
                <a:spAutoFit/>
              </a:bodyPr>
              <a:lstStyle/>
              <a:p>
                <a:r>
                  <a:rPr lang="fa-IR" altLang="ko-KR" sz="1600" b="1" dirty="0">
                    <a:solidFill>
                      <a:schemeClr val="bg1"/>
                    </a:solidFill>
                    <a:latin typeface="IRANYekan" panose="020B0506030804020204" pitchFamily="34" charset="-78"/>
                    <a:cs typeface="IRANYekan" panose="020B0506030804020204" pitchFamily="34" charset="-78"/>
                  </a:rPr>
                  <a:t>تنظیم استراتژی کلان داده</a:t>
                </a:r>
                <a:endParaRPr lang="ko-KR" altLang="en-US" sz="1600" b="1" dirty="0">
                  <a:solidFill>
                    <a:schemeClr val="bg1"/>
                  </a:solidFill>
                  <a:latin typeface="IRANYekan" panose="020B0506030804020204" pitchFamily="34" charset="-78"/>
                  <a:cs typeface="IRANYekan" panose="020B0506030804020204" pitchFamily="34" charset="-78"/>
                </a:endParaRPr>
              </a:p>
            </p:txBody>
          </p:sp>
        </p:grpSp>
        <p:sp>
          <p:nvSpPr>
            <p:cNvPr id="23" name="TextBox 22">
              <a:extLst>
                <a:ext uri="{FF2B5EF4-FFF2-40B4-BE49-F238E27FC236}">
                  <a16:creationId xmlns:a16="http://schemas.microsoft.com/office/drawing/2014/main" id="{A1331986-E857-4609-B617-F76377A73F02}"/>
                </a:ext>
              </a:extLst>
            </p:cNvPr>
            <p:cNvSpPr txBox="1"/>
            <p:nvPr/>
          </p:nvSpPr>
          <p:spPr>
            <a:xfrm>
              <a:off x="4753009" y="1008016"/>
              <a:ext cx="958096" cy="523220"/>
            </a:xfrm>
            <a:prstGeom prst="rect">
              <a:avLst/>
            </a:prstGeom>
            <a:noFill/>
          </p:spPr>
          <p:txBody>
            <a:bodyPr wrap="square" lIns="108000" rIns="108000" rtlCol="0">
              <a:spAutoFit/>
            </a:bodyPr>
            <a:lstStyle/>
            <a:p>
              <a:pPr algn="ctr"/>
              <a:r>
                <a:rPr lang="en-US" altLang="ko-KR" sz="2800" b="1" dirty="0">
                  <a:solidFill>
                    <a:schemeClr val="bg1"/>
                  </a:solidFill>
                  <a:cs typeface="Arial" pitchFamily="34" charset="0"/>
                </a:rPr>
                <a:t>01</a:t>
              </a:r>
              <a:endParaRPr lang="ko-KR" altLang="en-US" sz="2800" b="1" dirty="0">
                <a:solidFill>
                  <a:schemeClr val="bg1"/>
                </a:solidFill>
                <a:cs typeface="Arial" pitchFamily="34" charset="0"/>
              </a:endParaRPr>
            </a:p>
          </p:txBody>
        </p:sp>
        <p:sp>
          <p:nvSpPr>
            <p:cNvPr id="45" name="Freeform: Shape 44">
              <a:extLst>
                <a:ext uri="{FF2B5EF4-FFF2-40B4-BE49-F238E27FC236}">
                  <a16:creationId xmlns:a16="http://schemas.microsoft.com/office/drawing/2014/main" id="{AD1B7BFE-C7D7-4846-B6EF-E78809137F86}"/>
                </a:ext>
              </a:extLst>
            </p:cNvPr>
            <p:cNvSpPr/>
            <p:nvPr/>
          </p:nvSpPr>
          <p:spPr>
            <a:xfrm>
              <a:off x="4753009" y="790578"/>
              <a:ext cx="958096" cy="958096"/>
            </a:xfrm>
            <a:custGeom>
              <a:avLst/>
              <a:gdLst>
                <a:gd name="connsiteX0" fmla="*/ 591326 w 1182653"/>
                <a:gd name="connsiteY0" fmla="*/ 99202 h 1182653"/>
                <a:gd name="connsiteX1" fmla="*/ 542935 w 1182653"/>
                <a:gd name="connsiteY1" fmla="*/ 119164 h 1182653"/>
                <a:gd name="connsiteX2" fmla="*/ 119164 w 1182653"/>
                <a:gd name="connsiteY2" fmla="*/ 542935 h 1182653"/>
                <a:gd name="connsiteX3" fmla="*/ 119164 w 1182653"/>
                <a:gd name="connsiteY3" fmla="*/ 639718 h 1182653"/>
                <a:gd name="connsiteX4" fmla="*/ 542935 w 1182653"/>
                <a:gd name="connsiteY4" fmla="*/ 1063489 h 1182653"/>
                <a:gd name="connsiteX5" fmla="*/ 639718 w 1182653"/>
                <a:gd name="connsiteY5" fmla="*/ 1063489 h 1182653"/>
                <a:gd name="connsiteX6" fmla="*/ 1063489 w 1182653"/>
                <a:gd name="connsiteY6" fmla="*/ 639718 h 1182653"/>
                <a:gd name="connsiteX7" fmla="*/ 1063489 w 1182653"/>
                <a:gd name="connsiteY7" fmla="*/ 542935 h 1182653"/>
                <a:gd name="connsiteX8" fmla="*/ 639718 w 1182653"/>
                <a:gd name="connsiteY8" fmla="*/ 119164 h 1182653"/>
                <a:gd name="connsiteX9" fmla="*/ 591326 w 1182653"/>
                <a:gd name="connsiteY9" fmla="*/ 99202 h 1182653"/>
                <a:gd name="connsiteX10" fmla="*/ 591327 w 1182653"/>
                <a:gd name="connsiteY10" fmla="*/ 0 h 1182653"/>
                <a:gd name="connsiteX11" fmla="*/ 654581 w 1182653"/>
                <a:gd name="connsiteY11" fmla="*/ 26183 h 1182653"/>
                <a:gd name="connsiteX12" fmla="*/ 1156470 w 1182653"/>
                <a:gd name="connsiteY12" fmla="*/ 528072 h 1182653"/>
                <a:gd name="connsiteX13" fmla="*/ 1156470 w 1182653"/>
                <a:gd name="connsiteY13" fmla="*/ 654581 h 1182653"/>
                <a:gd name="connsiteX14" fmla="*/ 654581 w 1182653"/>
                <a:gd name="connsiteY14" fmla="*/ 1156470 h 1182653"/>
                <a:gd name="connsiteX15" fmla="*/ 528072 w 1182653"/>
                <a:gd name="connsiteY15" fmla="*/ 1156470 h 1182653"/>
                <a:gd name="connsiteX16" fmla="*/ 26184 w 1182653"/>
                <a:gd name="connsiteY16" fmla="*/ 654581 h 1182653"/>
                <a:gd name="connsiteX17" fmla="*/ 26184 w 1182653"/>
                <a:gd name="connsiteY17" fmla="*/ 528072 h 1182653"/>
                <a:gd name="connsiteX18" fmla="*/ 528072 w 1182653"/>
                <a:gd name="connsiteY18" fmla="*/ 26183 h 1182653"/>
                <a:gd name="connsiteX19" fmla="*/ 591327 w 1182653"/>
                <a:gd name="connsiteY19" fmla="*/ 0 h 1182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82653" h="1182653">
                  <a:moveTo>
                    <a:pt x="591326" y="99202"/>
                  </a:moveTo>
                  <a:cubicBezTo>
                    <a:pt x="573784" y="99202"/>
                    <a:pt x="556242" y="105856"/>
                    <a:pt x="542935" y="119164"/>
                  </a:cubicBezTo>
                  <a:lnTo>
                    <a:pt x="119164" y="542935"/>
                  </a:lnTo>
                  <a:cubicBezTo>
                    <a:pt x="92548" y="569550"/>
                    <a:pt x="92548" y="613102"/>
                    <a:pt x="119164" y="639718"/>
                  </a:cubicBezTo>
                  <a:lnTo>
                    <a:pt x="542935" y="1063489"/>
                  </a:lnTo>
                  <a:cubicBezTo>
                    <a:pt x="569550" y="1090104"/>
                    <a:pt x="613102" y="1090104"/>
                    <a:pt x="639718" y="1063489"/>
                  </a:cubicBezTo>
                  <a:lnTo>
                    <a:pt x="1063489" y="639718"/>
                  </a:lnTo>
                  <a:cubicBezTo>
                    <a:pt x="1090450" y="613102"/>
                    <a:pt x="1090450" y="569550"/>
                    <a:pt x="1063489" y="542935"/>
                  </a:cubicBezTo>
                  <a:lnTo>
                    <a:pt x="639718" y="119164"/>
                  </a:lnTo>
                  <a:cubicBezTo>
                    <a:pt x="626410" y="105856"/>
                    <a:pt x="608868" y="99202"/>
                    <a:pt x="591326" y="99202"/>
                  </a:cubicBezTo>
                  <a:close/>
                  <a:moveTo>
                    <a:pt x="591327" y="0"/>
                  </a:moveTo>
                  <a:cubicBezTo>
                    <a:pt x="614226" y="0"/>
                    <a:pt x="637126" y="8728"/>
                    <a:pt x="654581" y="26183"/>
                  </a:cubicBezTo>
                  <a:lnTo>
                    <a:pt x="1156470" y="528072"/>
                  </a:lnTo>
                  <a:cubicBezTo>
                    <a:pt x="1191381" y="562983"/>
                    <a:pt x="1191381" y="619670"/>
                    <a:pt x="1156470" y="654581"/>
                  </a:cubicBezTo>
                  <a:lnTo>
                    <a:pt x="654581" y="1156470"/>
                  </a:lnTo>
                  <a:cubicBezTo>
                    <a:pt x="619670" y="1191381"/>
                    <a:pt x="562983" y="1191381"/>
                    <a:pt x="528072" y="1156470"/>
                  </a:cubicBezTo>
                  <a:lnTo>
                    <a:pt x="26184" y="654581"/>
                  </a:lnTo>
                  <a:cubicBezTo>
                    <a:pt x="-8728" y="619670"/>
                    <a:pt x="-8728" y="562983"/>
                    <a:pt x="26184" y="528072"/>
                  </a:cubicBezTo>
                  <a:lnTo>
                    <a:pt x="528072" y="26183"/>
                  </a:lnTo>
                  <a:cubicBezTo>
                    <a:pt x="545528" y="8728"/>
                    <a:pt x="568427" y="0"/>
                    <a:pt x="591327" y="0"/>
                  </a:cubicBezTo>
                  <a:close/>
                </a:path>
              </a:pathLst>
            </a:custGeom>
            <a:solidFill>
              <a:schemeClr val="accent1"/>
            </a:solidFill>
            <a:ln w="9525" cap="flat">
              <a:noFill/>
              <a:prstDash val="solid"/>
              <a:miter/>
            </a:ln>
          </p:spPr>
          <p:txBody>
            <a:bodyPr rtlCol="0" anchor="ctr"/>
            <a:lstStyle/>
            <a:p>
              <a:endParaRPr lang="en-US" dirty="0"/>
            </a:p>
          </p:txBody>
        </p:sp>
      </p:grpSp>
      <p:grpSp>
        <p:nvGrpSpPr>
          <p:cNvPr id="56" name="Group 55">
            <a:extLst>
              <a:ext uri="{FF2B5EF4-FFF2-40B4-BE49-F238E27FC236}">
                <a16:creationId xmlns:a16="http://schemas.microsoft.com/office/drawing/2014/main" id="{AB7350D3-4353-45F7-BF03-021199F2298D}"/>
              </a:ext>
            </a:extLst>
          </p:cNvPr>
          <p:cNvGrpSpPr/>
          <p:nvPr/>
        </p:nvGrpSpPr>
        <p:grpSpPr>
          <a:xfrm>
            <a:off x="5350009" y="1745529"/>
            <a:ext cx="5595548" cy="1040741"/>
            <a:chOff x="5276743" y="2230161"/>
            <a:chExt cx="5595548" cy="1040741"/>
          </a:xfrm>
        </p:grpSpPr>
        <p:grpSp>
          <p:nvGrpSpPr>
            <p:cNvPr id="24" name="Group 23">
              <a:extLst>
                <a:ext uri="{FF2B5EF4-FFF2-40B4-BE49-F238E27FC236}">
                  <a16:creationId xmlns:a16="http://schemas.microsoft.com/office/drawing/2014/main" id="{7D39D320-44C3-45A3-BB6D-400026F3020C}"/>
                </a:ext>
              </a:extLst>
            </p:cNvPr>
            <p:cNvGrpSpPr/>
            <p:nvPr/>
          </p:nvGrpSpPr>
          <p:grpSpPr>
            <a:xfrm>
              <a:off x="6443503" y="2309100"/>
              <a:ext cx="4428788" cy="961802"/>
              <a:chOff x="6557475" y="1411926"/>
              <a:chExt cx="4507692" cy="961802"/>
            </a:xfrm>
          </p:grpSpPr>
          <p:sp>
            <p:nvSpPr>
              <p:cNvPr id="25" name="TextBox 24">
                <a:extLst>
                  <a:ext uri="{FF2B5EF4-FFF2-40B4-BE49-F238E27FC236}">
                    <a16:creationId xmlns:a16="http://schemas.microsoft.com/office/drawing/2014/main" id="{E52B1483-4729-4FCB-8A42-9C3435FD0447}"/>
                  </a:ext>
                </a:extLst>
              </p:cNvPr>
              <p:cNvSpPr txBox="1"/>
              <p:nvPr/>
            </p:nvSpPr>
            <p:spPr>
              <a:xfrm>
                <a:off x="6557475" y="1750480"/>
                <a:ext cx="4507691" cy="623248"/>
              </a:xfrm>
              <a:prstGeom prst="rect">
                <a:avLst/>
              </a:prstGeom>
              <a:noFill/>
            </p:spPr>
            <p:txBody>
              <a:bodyPr wrap="square" rtlCol="0">
                <a:spAutoFit/>
              </a:bodyPr>
              <a:lstStyle/>
              <a:p>
                <a:pPr algn="ctr">
                  <a:lnSpc>
                    <a:spcPct val="150000"/>
                  </a:lnSpc>
                </a:pPr>
                <a:r>
                  <a:rPr lang="fa-IR" altLang="ko-KR" sz="1200" dirty="0">
                    <a:solidFill>
                      <a:schemeClr val="bg1"/>
                    </a:solidFill>
                    <a:latin typeface="IRANYekan" panose="020B0506030804020204" pitchFamily="34" charset="-78"/>
                    <a:cs typeface="IRANYekan" panose="020B0506030804020204" pitchFamily="34" charset="-78"/>
                  </a:rPr>
                  <a:t>با بررسی اطلاعات به‌دست‌آمده از‌طریق هوش مصنوعی و.. نیاز است تعیین کنید که کدام منبع به تحلیل و بررسی نیاز دارد</a:t>
                </a:r>
                <a:endParaRPr lang="en-US" altLang="ko-KR" sz="1200" dirty="0">
                  <a:solidFill>
                    <a:schemeClr val="bg1"/>
                  </a:solidFill>
                  <a:latin typeface="IRANYekan" panose="020B0506030804020204" pitchFamily="34" charset="-78"/>
                  <a:cs typeface="IRANYekan" panose="020B0506030804020204" pitchFamily="34" charset="-78"/>
                </a:endParaRPr>
              </a:p>
            </p:txBody>
          </p:sp>
          <p:sp>
            <p:nvSpPr>
              <p:cNvPr id="26" name="TextBox 25">
                <a:extLst>
                  <a:ext uri="{FF2B5EF4-FFF2-40B4-BE49-F238E27FC236}">
                    <a16:creationId xmlns:a16="http://schemas.microsoft.com/office/drawing/2014/main" id="{4104EDEA-EFF2-4A05-A482-92CFDD885CEF}"/>
                  </a:ext>
                </a:extLst>
              </p:cNvPr>
              <p:cNvSpPr txBox="1"/>
              <p:nvPr/>
            </p:nvSpPr>
            <p:spPr>
              <a:xfrm>
                <a:off x="6557475" y="1411926"/>
                <a:ext cx="4507692" cy="338554"/>
              </a:xfrm>
              <a:prstGeom prst="rect">
                <a:avLst/>
              </a:prstGeom>
              <a:noFill/>
            </p:spPr>
            <p:txBody>
              <a:bodyPr wrap="square" lIns="108000" rIns="108000" rtlCol="0">
                <a:spAutoFit/>
              </a:bodyPr>
              <a:lstStyle/>
              <a:p>
                <a:r>
                  <a:rPr lang="fa-IR" altLang="ko-KR" sz="1600" b="1" dirty="0">
                    <a:solidFill>
                      <a:schemeClr val="bg1"/>
                    </a:solidFill>
                    <a:latin typeface="IRANYekan" panose="020B0506030804020204" pitchFamily="34" charset="-78"/>
                    <a:cs typeface="IRANYekan" panose="020B0506030804020204" pitchFamily="34" charset="-78"/>
                  </a:rPr>
                  <a:t>شناسایی منابع کلان داده</a:t>
                </a:r>
                <a:endParaRPr lang="ko-KR" altLang="en-US" sz="1600" b="1" dirty="0">
                  <a:solidFill>
                    <a:schemeClr val="bg1"/>
                  </a:solidFill>
                  <a:latin typeface="IRANYekan" panose="020B0506030804020204" pitchFamily="34" charset="-78"/>
                  <a:cs typeface="IRANYekan" panose="020B0506030804020204" pitchFamily="34" charset="-78"/>
                </a:endParaRPr>
              </a:p>
            </p:txBody>
          </p:sp>
        </p:grpSp>
        <p:sp>
          <p:nvSpPr>
            <p:cNvPr id="27" name="TextBox 26">
              <a:extLst>
                <a:ext uri="{FF2B5EF4-FFF2-40B4-BE49-F238E27FC236}">
                  <a16:creationId xmlns:a16="http://schemas.microsoft.com/office/drawing/2014/main" id="{2FA08F88-D243-4550-8E31-B93DA73D17CE}"/>
                </a:ext>
              </a:extLst>
            </p:cNvPr>
            <p:cNvSpPr txBox="1"/>
            <p:nvPr/>
          </p:nvSpPr>
          <p:spPr>
            <a:xfrm>
              <a:off x="5276743" y="2447599"/>
              <a:ext cx="958096" cy="523220"/>
            </a:xfrm>
            <a:prstGeom prst="rect">
              <a:avLst/>
            </a:prstGeom>
            <a:noFill/>
          </p:spPr>
          <p:txBody>
            <a:bodyPr wrap="square" lIns="108000" rIns="108000" rtlCol="0">
              <a:spAutoFit/>
            </a:bodyPr>
            <a:lstStyle/>
            <a:p>
              <a:pPr algn="ctr"/>
              <a:r>
                <a:rPr lang="en-US" altLang="ko-KR" sz="2800" b="1" dirty="0">
                  <a:solidFill>
                    <a:schemeClr val="bg1"/>
                  </a:solidFill>
                  <a:cs typeface="Arial" pitchFamily="34" charset="0"/>
                </a:rPr>
                <a:t>02</a:t>
              </a:r>
              <a:endParaRPr lang="ko-KR" altLang="en-US" sz="2800" b="1" dirty="0">
                <a:solidFill>
                  <a:schemeClr val="bg1"/>
                </a:solidFill>
                <a:cs typeface="Arial" pitchFamily="34" charset="0"/>
              </a:endParaRPr>
            </a:p>
          </p:txBody>
        </p:sp>
        <p:sp>
          <p:nvSpPr>
            <p:cNvPr id="46" name="Freeform: Shape 45">
              <a:extLst>
                <a:ext uri="{FF2B5EF4-FFF2-40B4-BE49-F238E27FC236}">
                  <a16:creationId xmlns:a16="http://schemas.microsoft.com/office/drawing/2014/main" id="{29B487FA-C5D3-415D-9C56-BE12457EB2F4}"/>
                </a:ext>
              </a:extLst>
            </p:cNvPr>
            <p:cNvSpPr/>
            <p:nvPr/>
          </p:nvSpPr>
          <p:spPr>
            <a:xfrm>
              <a:off x="5276743" y="2230161"/>
              <a:ext cx="958096" cy="958096"/>
            </a:xfrm>
            <a:custGeom>
              <a:avLst/>
              <a:gdLst>
                <a:gd name="connsiteX0" fmla="*/ 591326 w 1182653"/>
                <a:gd name="connsiteY0" fmla="*/ 99202 h 1182653"/>
                <a:gd name="connsiteX1" fmla="*/ 542935 w 1182653"/>
                <a:gd name="connsiteY1" fmla="*/ 119164 h 1182653"/>
                <a:gd name="connsiteX2" fmla="*/ 119164 w 1182653"/>
                <a:gd name="connsiteY2" fmla="*/ 542935 h 1182653"/>
                <a:gd name="connsiteX3" fmla="*/ 119164 w 1182653"/>
                <a:gd name="connsiteY3" fmla="*/ 639718 h 1182653"/>
                <a:gd name="connsiteX4" fmla="*/ 542935 w 1182653"/>
                <a:gd name="connsiteY4" fmla="*/ 1063489 h 1182653"/>
                <a:gd name="connsiteX5" fmla="*/ 639718 w 1182653"/>
                <a:gd name="connsiteY5" fmla="*/ 1063489 h 1182653"/>
                <a:gd name="connsiteX6" fmla="*/ 1063489 w 1182653"/>
                <a:gd name="connsiteY6" fmla="*/ 639718 h 1182653"/>
                <a:gd name="connsiteX7" fmla="*/ 1063489 w 1182653"/>
                <a:gd name="connsiteY7" fmla="*/ 542935 h 1182653"/>
                <a:gd name="connsiteX8" fmla="*/ 639718 w 1182653"/>
                <a:gd name="connsiteY8" fmla="*/ 119164 h 1182653"/>
                <a:gd name="connsiteX9" fmla="*/ 591326 w 1182653"/>
                <a:gd name="connsiteY9" fmla="*/ 99202 h 1182653"/>
                <a:gd name="connsiteX10" fmla="*/ 591327 w 1182653"/>
                <a:gd name="connsiteY10" fmla="*/ 0 h 1182653"/>
                <a:gd name="connsiteX11" fmla="*/ 654581 w 1182653"/>
                <a:gd name="connsiteY11" fmla="*/ 26183 h 1182653"/>
                <a:gd name="connsiteX12" fmla="*/ 1156470 w 1182653"/>
                <a:gd name="connsiteY12" fmla="*/ 528072 h 1182653"/>
                <a:gd name="connsiteX13" fmla="*/ 1156470 w 1182653"/>
                <a:gd name="connsiteY13" fmla="*/ 654581 h 1182653"/>
                <a:gd name="connsiteX14" fmla="*/ 654581 w 1182653"/>
                <a:gd name="connsiteY14" fmla="*/ 1156470 h 1182653"/>
                <a:gd name="connsiteX15" fmla="*/ 528072 w 1182653"/>
                <a:gd name="connsiteY15" fmla="*/ 1156470 h 1182653"/>
                <a:gd name="connsiteX16" fmla="*/ 26184 w 1182653"/>
                <a:gd name="connsiteY16" fmla="*/ 654581 h 1182653"/>
                <a:gd name="connsiteX17" fmla="*/ 26184 w 1182653"/>
                <a:gd name="connsiteY17" fmla="*/ 528072 h 1182653"/>
                <a:gd name="connsiteX18" fmla="*/ 528072 w 1182653"/>
                <a:gd name="connsiteY18" fmla="*/ 26183 h 1182653"/>
                <a:gd name="connsiteX19" fmla="*/ 591327 w 1182653"/>
                <a:gd name="connsiteY19" fmla="*/ 0 h 1182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82653" h="1182653">
                  <a:moveTo>
                    <a:pt x="591326" y="99202"/>
                  </a:moveTo>
                  <a:cubicBezTo>
                    <a:pt x="573784" y="99202"/>
                    <a:pt x="556242" y="105856"/>
                    <a:pt x="542935" y="119164"/>
                  </a:cubicBezTo>
                  <a:lnTo>
                    <a:pt x="119164" y="542935"/>
                  </a:lnTo>
                  <a:cubicBezTo>
                    <a:pt x="92548" y="569550"/>
                    <a:pt x="92548" y="613102"/>
                    <a:pt x="119164" y="639718"/>
                  </a:cubicBezTo>
                  <a:lnTo>
                    <a:pt x="542935" y="1063489"/>
                  </a:lnTo>
                  <a:cubicBezTo>
                    <a:pt x="569550" y="1090104"/>
                    <a:pt x="613102" y="1090104"/>
                    <a:pt x="639718" y="1063489"/>
                  </a:cubicBezTo>
                  <a:lnTo>
                    <a:pt x="1063489" y="639718"/>
                  </a:lnTo>
                  <a:cubicBezTo>
                    <a:pt x="1090450" y="613102"/>
                    <a:pt x="1090450" y="569550"/>
                    <a:pt x="1063489" y="542935"/>
                  </a:cubicBezTo>
                  <a:lnTo>
                    <a:pt x="639718" y="119164"/>
                  </a:lnTo>
                  <a:cubicBezTo>
                    <a:pt x="626410" y="105856"/>
                    <a:pt x="608868" y="99202"/>
                    <a:pt x="591326" y="99202"/>
                  </a:cubicBezTo>
                  <a:close/>
                  <a:moveTo>
                    <a:pt x="591327" y="0"/>
                  </a:moveTo>
                  <a:cubicBezTo>
                    <a:pt x="614226" y="0"/>
                    <a:pt x="637126" y="8728"/>
                    <a:pt x="654581" y="26183"/>
                  </a:cubicBezTo>
                  <a:lnTo>
                    <a:pt x="1156470" y="528072"/>
                  </a:lnTo>
                  <a:cubicBezTo>
                    <a:pt x="1191381" y="562983"/>
                    <a:pt x="1191381" y="619670"/>
                    <a:pt x="1156470" y="654581"/>
                  </a:cubicBezTo>
                  <a:lnTo>
                    <a:pt x="654581" y="1156470"/>
                  </a:lnTo>
                  <a:cubicBezTo>
                    <a:pt x="619670" y="1191381"/>
                    <a:pt x="562983" y="1191381"/>
                    <a:pt x="528072" y="1156470"/>
                  </a:cubicBezTo>
                  <a:lnTo>
                    <a:pt x="26184" y="654581"/>
                  </a:lnTo>
                  <a:cubicBezTo>
                    <a:pt x="-8728" y="619670"/>
                    <a:pt x="-8728" y="562983"/>
                    <a:pt x="26184" y="528072"/>
                  </a:cubicBezTo>
                  <a:lnTo>
                    <a:pt x="528072" y="26183"/>
                  </a:lnTo>
                  <a:cubicBezTo>
                    <a:pt x="545528" y="8728"/>
                    <a:pt x="568427" y="0"/>
                    <a:pt x="591327" y="0"/>
                  </a:cubicBezTo>
                  <a:close/>
                </a:path>
              </a:pathLst>
            </a:custGeom>
            <a:solidFill>
              <a:schemeClr val="accent2"/>
            </a:solidFill>
            <a:ln w="9525" cap="flat">
              <a:noFill/>
              <a:prstDash val="solid"/>
              <a:miter/>
            </a:ln>
          </p:spPr>
          <p:txBody>
            <a:bodyPr rtlCol="0" anchor="ctr"/>
            <a:lstStyle/>
            <a:p>
              <a:endParaRPr lang="en-US" dirty="0"/>
            </a:p>
          </p:txBody>
        </p:sp>
      </p:grpSp>
      <p:grpSp>
        <p:nvGrpSpPr>
          <p:cNvPr id="55" name="Group 54">
            <a:extLst>
              <a:ext uri="{FF2B5EF4-FFF2-40B4-BE49-F238E27FC236}">
                <a16:creationId xmlns:a16="http://schemas.microsoft.com/office/drawing/2014/main" id="{41943C8E-7316-4346-AF7D-CBEB760F9A17}"/>
              </a:ext>
            </a:extLst>
          </p:cNvPr>
          <p:cNvGrpSpPr/>
          <p:nvPr/>
        </p:nvGrpSpPr>
        <p:grpSpPr>
          <a:xfrm>
            <a:off x="5920633" y="3047952"/>
            <a:ext cx="5595548" cy="1040741"/>
            <a:chOff x="5800477" y="3669744"/>
            <a:chExt cx="5595548" cy="1040741"/>
          </a:xfrm>
        </p:grpSpPr>
        <p:grpSp>
          <p:nvGrpSpPr>
            <p:cNvPr id="28" name="Group 27">
              <a:extLst>
                <a:ext uri="{FF2B5EF4-FFF2-40B4-BE49-F238E27FC236}">
                  <a16:creationId xmlns:a16="http://schemas.microsoft.com/office/drawing/2014/main" id="{69FCB8E2-BFA8-4C4D-97A9-E20899D344C9}"/>
                </a:ext>
              </a:extLst>
            </p:cNvPr>
            <p:cNvGrpSpPr/>
            <p:nvPr/>
          </p:nvGrpSpPr>
          <p:grpSpPr>
            <a:xfrm>
              <a:off x="6967237" y="3748683"/>
              <a:ext cx="4428788" cy="961802"/>
              <a:chOff x="6557475" y="1411926"/>
              <a:chExt cx="4507692" cy="961802"/>
            </a:xfrm>
          </p:grpSpPr>
          <p:sp>
            <p:nvSpPr>
              <p:cNvPr id="29" name="TextBox 28">
                <a:extLst>
                  <a:ext uri="{FF2B5EF4-FFF2-40B4-BE49-F238E27FC236}">
                    <a16:creationId xmlns:a16="http://schemas.microsoft.com/office/drawing/2014/main" id="{EB7BC9CB-C0B8-4DE9-99B3-27BACBC4E04A}"/>
                  </a:ext>
                </a:extLst>
              </p:cNvPr>
              <p:cNvSpPr txBox="1"/>
              <p:nvPr/>
            </p:nvSpPr>
            <p:spPr>
              <a:xfrm>
                <a:off x="6557475" y="1750480"/>
                <a:ext cx="4010472" cy="623248"/>
              </a:xfrm>
              <a:prstGeom prst="rect">
                <a:avLst/>
              </a:prstGeom>
              <a:noFill/>
            </p:spPr>
            <p:txBody>
              <a:bodyPr wrap="square" rtlCol="0">
                <a:spAutoFit/>
              </a:bodyPr>
              <a:lstStyle/>
              <a:p>
                <a:pPr algn="ctr">
                  <a:lnSpc>
                    <a:spcPct val="150000"/>
                  </a:lnSpc>
                </a:pPr>
                <a:r>
                  <a:rPr lang="fa-IR" altLang="ko-KR" sz="1200" dirty="0">
                    <a:solidFill>
                      <a:schemeClr val="bg1"/>
                    </a:solidFill>
                    <a:latin typeface="IRANYekan" panose="020B0506030804020204" pitchFamily="34" charset="-78"/>
                    <a:cs typeface="IRANYekan" panose="020B0506030804020204" pitchFamily="34" charset="-78"/>
                  </a:rPr>
                  <a:t>سیستم‌های محاسباتی پیشرفته سرعت و قدرت لازم برای دسترسی به کلان داده‌ها را فراهم می‌کنند</a:t>
                </a:r>
                <a:endParaRPr lang="en-US" altLang="ko-KR" sz="1200" dirty="0">
                  <a:solidFill>
                    <a:schemeClr val="bg1"/>
                  </a:solidFill>
                  <a:latin typeface="IRANYekan" panose="020B0506030804020204" pitchFamily="34" charset="-78"/>
                  <a:cs typeface="IRANYekan" panose="020B0506030804020204" pitchFamily="34" charset="-78"/>
                </a:endParaRPr>
              </a:p>
            </p:txBody>
          </p:sp>
          <p:sp>
            <p:nvSpPr>
              <p:cNvPr id="30" name="TextBox 29">
                <a:extLst>
                  <a:ext uri="{FF2B5EF4-FFF2-40B4-BE49-F238E27FC236}">
                    <a16:creationId xmlns:a16="http://schemas.microsoft.com/office/drawing/2014/main" id="{93AEF471-EEEB-40C9-97CC-790BB0C9B8B7}"/>
                  </a:ext>
                </a:extLst>
              </p:cNvPr>
              <p:cNvSpPr txBox="1"/>
              <p:nvPr/>
            </p:nvSpPr>
            <p:spPr>
              <a:xfrm>
                <a:off x="6557475" y="1411926"/>
                <a:ext cx="4507692" cy="338554"/>
              </a:xfrm>
              <a:prstGeom prst="rect">
                <a:avLst/>
              </a:prstGeom>
              <a:noFill/>
            </p:spPr>
            <p:txBody>
              <a:bodyPr wrap="square" lIns="108000" rIns="108000" rtlCol="0">
                <a:spAutoFit/>
              </a:bodyPr>
              <a:lstStyle/>
              <a:p>
                <a:r>
                  <a:rPr lang="fa-IR" altLang="ko-KR" sz="1600" b="1" dirty="0">
                    <a:solidFill>
                      <a:schemeClr val="bg1"/>
                    </a:solidFill>
                    <a:latin typeface="IRANYekan" panose="020B0506030804020204" pitchFamily="34" charset="-78"/>
                    <a:cs typeface="IRANYekan" panose="020B0506030804020204" pitchFamily="34" charset="-78"/>
                  </a:rPr>
                  <a:t>بازیابی و مدیریت و ذخیره اطلاعات</a:t>
                </a:r>
                <a:endParaRPr lang="ko-KR" altLang="en-US" sz="1600" b="1" dirty="0">
                  <a:solidFill>
                    <a:schemeClr val="bg1"/>
                  </a:solidFill>
                  <a:latin typeface="IRANYekan" panose="020B0506030804020204" pitchFamily="34" charset="-78"/>
                  <a:cs typeface="IRANYekan" panose="020B0506030804020204" pitchFamily="34" charset="-78"/>
                </a:endParaRPr>
              </a:p>
            </p:txBody>
          </p:sp>
        </p:grpSp>
        <p:sp>
          <p:nvSpPr>
            <p:cNvPr id="31" name="TextBox 30">
              <a:extLst>
                <a:ext uri="{FF2B5EF4-FFF2-40B4-BE49-F238E27FC236}">
                  <a16:creationId xmlns:a16="http://schemas.microsoft.com/office/drawing/2014/main" id="{87987524-AF6F-4CD2-A1BD-5ADC8F48C5CF}"/>
                </a:ext>
              </a:extLst>
            </p:cNvPr>
            <p:cNvSpPr txBox="1"/>
            <p:nvPr/>
          </p:nvSpPr>
          <p:spPr>
            <a:xfrm>
              <a:off x="5800477" y="3887182"/>
              <a:ext cx="958096" cy="523220"/>
            </a:xfrm>
            <a:prstGeom prst="rect">
              <a:avLst/>
            </a:prstGeom>
            <a:noFill/>
          </p:spPr>
          <p:txBody>
            <a:bodyPr wrap="square" lIns="108000" rIns="108000" rtlCol="0">
              <a:spAutoFit/>
            </a:bodyPr>
            <a:lstStyle/>
            <a:p>
              <a:pPr algn="ctr"/>
              <a:r>
                <a:rPr lang="en-US" altLang="ko-KR" sz="2800" b="1" dirty="0">
                  <a:solidFill>
                    <a:schemeClr val="bg1"/>
                  </a:solidFill>
                  <a:cs typeface="Arial" pitchFamily="34" charset="0"/>
                </a:rPr>
                <a:t>03</a:t>
              </a:r>
              <a:endParaRPr lang="ko-KR" altLang="en-US" sz="2800" b="1" dirty="0">
                <a:solidFill>
                  <a:schemeClr val="bg1"/>
                </a:solidFill>
                <a:cs typeface="Arial" pitchFamily="34" charset="0"/>
              </a:endParaRPr>
            </a:p>
          </p:txBody>
        </p:sp>
        <p:sp>
          <p:nvSpPr>
            <p:cNvPr id="47" name="Freeform: Shape 46">
              <a:extLst>
                <a:ext uri="{FF2B5EF4-FFF2-40B4-BE49-F238E27FC236}">
                  <a16:creationId xmlns:a16="http://schemas.microsoft.com/office/drawing/2014/main" id="{15C05B87-5692-4628-A1F1-262A89461E67}"/>
                </a:ext>
              </a:extLst>
            </p:cNvPr>
            <p:cNvSpPr/>
            <p:nvPr/>
          </p:nvSpPr>
          <p:spPr>
            <a:xfrm>
              <a:off x="5800477" y="3669744"/>
              <a:ext cx="958096" cy="958096"/>
            </a:xfrm>
            <a:custGeom>
              <a:avLst/>
              <a:gdLst>
                <a:gd name="connsiteX0" fmla="*/ 591326 w 1182653"/>
                <a:gd name="connsiteY0" fmla="*/ 99202 h 1182653"/>
                <a:gd name="connsiteX1" fmla="*/ 542935 w 1182653"/>
                <a:gd name="connsiteY1" fmla="*/ 119164 h 1182653"/>
                <a:gd name="connsiteX2" fmla="*/ 119164 w 1182653"/>
                <a:gd name="connsiteY2" fmla="*/ 542935 h 1182653"/>
                <a:gd name="connsiteX3" fmla="*/ 119164 w 1182653"/>
                <a:gd name="connsiteY3" fmla="*/ 639718 h 1182653"/>
                <a:gd name="connsiteX4" fmla="*/ 542935 w 1182653"/>
                <a:gd name="connsiteY4" fmla="*/ 1063489 h 1182653"/>
                <a:gd name="connsiteX5" fmla="*/ 639718 w 1182653"/>
                <a:gd name="connsiteY5" fmla="*/ 1063489 h 1182653"/>
                <a:gd name="connsiteX6" fmla="*/ 1063489 w 1182653"/>
                <a:gd name="connsiteY6" fmla="*/ 639718 h 1182653"/>
                <a:gd name="connsiteX7" fmla="*/ 1063489 w 1182653"/>
                <a:gd name="connsiteY7" fmla="*/ 542935 h 1182653"/>
                <a:gd name="connsiteX8" fmla="*/ 639718 w 1182653"/>
                <a:gd name="connsiteY8" fmla="*/ 119164 h 1182653"/>
                <a:gd name="connsiteX9" fmla="*/ 591326 w 1182653"/>
                <a:gd name="connsiteY9" fmla="*/ 99202 h 1182653"/>
                <a:gd name="connsiteX10" fmla="*/ 591327 w 1182653"/>
                <a:gd name="connsiteY10" fmla="*/ 0 h 1182653"/>
                <a:gd name="connsiteX11" fmla="*/ 654581 w 1182653"/>
                <a:gd name="connsiteY11" fmla="*/ 26183 h 1182653"/>
                <a:gd name="connsiteX12" fmla="*/ 1156470 w 1182653"/>
                <a:gd name="connsiteY12" fmla="*/ 528072 h 1182653"/>
                <a:gd name="connsiteX13" fmla="*/ 1156470 w 1182653"/>
                <a:gd name="connsiteY13" fmla="*/ 654581 h 1182653"/>
                <a:gd name="connsiteX14" fmla="*/ 654581 w 1182653"/>
                <a:gd name="connsiteY14" fmla="*/ 1156470 h 1182653"/>
                <a:gd name="connsiteX15" fmla="*/ 528072 w 1182653"/>
                <a:gd name="connsiteY15" fmla="*/ 1156470 h 1182653"/>
                <a:gd name="connsiteX16" fmla="*/ 26184 w 1182653"/>
                <a:gd name="connsiteY16" fmla="*/ 654581 h 1182653"/>
                <a:gd name="connsiteX17" fmla="*/ 26184 w 1182653"/>
                <a:gd name="connsiteY17" fmla="*/ 528072 h 1182653"/>
                <a:gd name="connsiteX18" fmla="*/ 528072 w 1182653"/>
                <a:gd name="connsiteY18" fmla="*/ 26183 h 1182653"/>
                <a:gd name="connsiteX19" fmla="*/ 591327 w 1182653"/>
                <a:gd name="connsiteY19" fmla="*/ 0 h 1182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82653" h="1182653">
                  <a:moveTo>
                    <a:pt x="591326" y="99202"/>
                  </a:moveTo>
                  <a:cubicBezTo>
                    <a:pt x="573784" y="99202"/>
                    <a:pt x="556242" y="105856"/>
                    <a:pt x="542935" y="119164"/>
                  </a:cubicBezTo>
                  <a:lnTo>
                    <a:pt x="119164" y="542935"/>
                  </a:lnTo>
                  <a:cubicBezTo>
                    <a:pt x="92548" y="569550"/>
                    <a:pt x="92548" y="613102"/>
                    <a:pt x="119164" y="639718"/>
                  </a:cubicBezTo>
                  <a:lnTo>
                    <a:pt x="542935" y="1063489"/>
                  </a:lnTo>
                  <a:cubicBezTo>
                    <a:pt x="569550" y="1090104"/>
                    <a:pt x="613102" y="1090104"/>
                    <a:pt x="639718" y="1063489"/>
                  </a:cubicBezTo>
                  <a:lnTo>
                    <a:pt x="1063489" y="639718"/>
                  </a:lnTo>
                  <a:cubicBezTo>
                    <a:pt x="1090450" y="613102"/>
                    <a:pt x="1090450" y="569550"/>
                    <a:pt x="1063489" y="542935"/>
                  </a:cubicBezTo>
                  <a:lnTo>
                    <a:pt x="639718" y="119164"/>
                  </a:lnTo>
                  <a:cubicBezTo>
                    <a:pt x="626410" y="105856"/>
                    <a:pt x="608868" y="99202"/>
                    <a:pt x="591326" y="99202"/>
                  </a:cubicBezTo>
                  <a:close/>
                  <a:moveTo>
                    <a:pt x="591327" y="0"/>
                  </a:moveTo>
                  <a:cubicBezTo>
                    <a:pt x="614226" y="0"/>
                    <a:pt x="637126" y="8728"/>
                    <a:pt x="654581" y="26183"/>
                  </a:cubicBezTo>
                  <a:lnTo>
                    <a:pt x="1156470" y="528072"/>
                  </a:lnTo>
                  <a:cubicBezTo>
                    <a:pt x="1191381" y="562983"/>
                    <a:pt x="1191381" y="619670"/>
                    <a:pt x="1156470" y="654581"/>
                  </a:cubicBezTo>
                  <a:lnTo>
                    <a:pt x="654581" y="1156470"/>
                  </a:lnTo>
                  <a:cubicBezTo>
                    <a:pt x="619670" y="1191381"/>
                    <a:pt x="562983" y="1191381"/>
                    <a:pt x="528072" y="1156470"/>
                  </a:cubicBezTo>
                  <a:lnTo>
                    <a:pt x="26184" y="654581"/>
                  </a:lnTo>
                  <a:cubicBezTo>
                    <a:pt x="-8728" y="619670"/>
                    <a:pt x="-8728" y="562983"/>
                    <a:pt x="26184" y="528072"/>
                  </a:cubicBezTo>
                  <a:lnTo>
                    <a:pt x="528072" y="26183"/>
                  </a:lnTo>
                  <a:cubicBezTo>
                    <a:pt x="545528" y="8728"/>
                    <a:pt x="568427" y="0"/>
                    <a:pt x="591327" y="0"/>
                  </a:cubicBezTo>
                  <a:close/>
                </a:path>
              </a:pathLst>
            </a:custGeom>
            <a:solidFill>
              <a:schemeClr val="accent3"/>
            </a:solidFill>
            <a:ln w="9525" cap="flat">
              <a:noFill/>
              <a:prstDash val="solid"/>
              <a:miter/>
            </a:ln>
          </p:spPr>
          <p:txBody>
            <a:bodyPr rtlCol="0" anchor="ctr"/>
            <a:lstStyle/>
            <a:p>
              <a:endParaRPr lang="en-US" dirty="0"/>
            </a:p>
          </p:txBody>
        </p:sp>
      </p:grpSp>
      <p:grpSp>
        <p:nvGrpSpPr>
          <p:cNvPr id="54" name="Group 53">
            <a:extLst>
              <a:ext uri="{FF2B5EF4-FFF2-40B4-BE49-F238E27FC236}">
                <a16:creationId xmlns:a16="http://schemas.microsoft.com/office/drawing/2014/main" id="{7CC2E432-B497-422F-8B32-AB2B0B147F5D}"/>
              </a:ext>
            </a:extLst>
          </p:cNvPr>
          <p:cNvGrpSpPr/>
          <p:nvPr/>
        </p:nvGrpSpPr>
        <p:grpSpPr>
          <a:xfrm>
            <a:off x="6491258" y="4304655"/>
            <a:ext cx="5595547" cy="1009144"/>
            <a:chOff x="6324210" y="5109327"/>
            <a:chExt cx="5595547" cy="1009144"/>
          </a:xfrm>
        </p:grpSpPr>
        <p:grpSp>
          <p:nvGrpSpPr>
            <p:cNvPr id="32" name="Group 31">
              <a:extLst>
                <a:ext uri="{FF2B5EF4-FFF2-40B4-BE49-F238E27FC236}">
                  <a16:creationId xmlns:a16="http://schemas.microsoft.com/office/drawing/2014/main" id="{74968D29-C51E-4772-95A3-C35833739789}"/>
                </a:ext>
              </a:extLst>
            </p:cNvPr>
            <p:cNvGrpSpPr/>
            <p:nvPr/>
          </p:nvGrpSpPr>
          <p:grpSpPr>
            <a:xfrm>
              <a:off x="7399392" y="5188266"/>
              <a:ext cx="4520365" cy="930205"/>
              <a:chOff x="6464266" y="1411926"/>
              <a:chExt cx="4600901" cy="930205"/>
            </a:xfrm>
          </p:grpSpPr>
          <p:sp>
            <p:nvSpPr>
              <p:cNvPr id="33" name="TextBox 32">
                <a:extLst>
                  <a:ext uri="{FF2B5EF4-FFF2-40B4-BE49-F238E27FC236}">
                    <a16:creationId xmlns:a16="http://schemas.microsoft.com/office/drawing/2014/main" id="{997DAC5E-6F2D-4076-B60D-21553D5F40D8}"/>
                  </a:ext>
                </a:extLst>
              </p:cNvPr>
              <p:cNvSpPr txBox="1"/>
              <p:nvPr/>
            </p:nvSpPr>
            <p:spPr>
              <a:xfrm>
                <a:off x="6464266" y="1785247"/>
                <a:ext cx="2920781" cy="556884"/>
              </a:xfrm>
              <a:prstGeom prst="rect">
                <a:avLst/>
              </a:prstGeom>
              <a:noFill/>
            </p:spPr>
            <p:txBody>
              <a:bodyPr wrap="square" rtlCol="0">
                <a:spAutoFit/>
              </a:bodyPr>
              <a:lstStyle/>
              <a:p>
                <a:pPr algn="ctr">
                  <a:lnSpc>
                    <a:spcPct val="150000"/>
                  </a:lnSpc>
                </a:pPr>
                <a:r>
                  <a:rPr lang="fa-IR" altLang="ko-KR" sz="1050" dirty="0">
                    <a:solidFill>
                      <a:schemeClr val="bg1"/>
                    </a:solidFill>
                    <a:latin typeface="IRANYekan" panose="020B0506030804020204" pitchFamily="34" charset="-78"/>
                    <a:cs typeface="IRANYekan" panose="020B0506030804020204" pitchFamily="34" charset="-78"/>
                  </a:rPr>
                  <a:t>هوش مصنوعی و ماشین لرنینگ بهترین راه‌های تحلیل‌ داده‌های بزرگ هستند</a:t>
                </a:r>
                <a:endParaRPr lang="en-US" altLang="ko-KR" sz="1050" dirty="0">
                  <a:solidFill>
                    <a:schemeClr val="bg1"/>
                  </a:solidFill>
                  <a:latin typeface="IRANYekan" panose="020B0506030804020204" pitchFamily="34" charset="-78"/>
                  <a:cs typeface="IRANYekan" panose="020B0506030804020204" pitchFamily="34" charset="-78"/>
                </a:endParaRPr>
              </a:p>
            </p:txBody>
          </p:sp>
          <p:sp>
            <p:nvSpPr>
              <p:cNvPr id="34" name="TextBox 33">
                <a:extLst>
                  <a:ext uri="{FF2B5EF4-FFF2-40B4-BE49-F238E27FC236}">
                    <a16:creationId xmlns:a16="http://schemas.microsoft.com/office/drawing/2014/main" id="{9D3F3B3A-F7F3-4BF4-B2C0-3E0DDB19AB2D}"/>
                  </a:ext>
                </a:extLst>
              </p:cNvPr>
              <p:cNvSpPr txBox="1"/>
              <p:nvPr/>
            </p:nvSpPr>
            <p:spPr>
              <a:xfrm>
                <a:off x="6557475" y="1411926"/>
                <a:ext cx="4507692" cy="338554"/>
              </a:xfrm>
              <a:prstGeom prst="rect">
                <a:avLst/>
              </a:prstGeom>
              <a:noFill/>
            </p:spPr>
            <p:txBody>
              <a:bodyPr wrap="square" lIns="108000" rIns="108000" rtlCol="0">
                <a:spAutoFit/>
              </a:bodyPr>
              <a:lstStyle/>
              <a:p>
                <a:r>
                  <a:rPr lang="fa-IR" altLang="ko-KR" sz="1600" b="1" dirty="0">
                    <a:solidFill>
                      <a:schemeClr val="bg1"/>
                    </a:solidFill>
                    <a:latin typeface="IRANYekan" panose="020B0506030804020204" pitchFamily="34" charset="-78"/>
                    <a:cs typeface="IRANYekan" panose="020B0506030804020204" pitchFamily="34" charset="-78"/>
                  </a:rPr>
                  <a:t>تجزیه‌و‌تحلیل داده‌ها</a:t>
                </a:r>
                <a:endParaRPr lang="ko-KR" altLang="en-US" sz="1600" b="1" dirty="0">
                  <a:solidFill>
                    <a:schemeClr val="bg1"/>
                  </a:solidFill>
                  <a:latin typeface="IRANYekan" panose="020B0506030804020204" pitchFamily="34" charset="-78"/>
                  <a:cs typeface="IRANYekan" panose="020B0506030804020204" pitchFamily="34" charset="-78"/>
                </a:endParaRPr>
              </a:p>
            </p:txBody>
          </p:sp>
        </p:grpSp>
        <p:sp>
          <p:nvSpPr>
            <p:cNvPr id="35" name="TextBox 34">
              <a:extLst>
                <a:ext uri="{FF2B5EF4-FFF2-40B4-BE49-F238E27FC236}">
                  <a16:creationId xmlns:a16="http://schemas.microsoft.com/office/drawing/2014/main" id="{D131FB6E-8C9A-40B7-8594-A93E33F43832}"/>
                </a:ext>
              </a:extLst>
            </p:cNvPr>
            <p:cNvSpPr txBox="1"/>
            <p:nvPr/>
          </p:nvSpPr>
          <p:spPr>
            <a:xfrm>
              <a:off x="6324210" y="5326765"/>
              <a:ext cx="958096" cy="523220"/>
            </a:xfrm>
            <a:prstGeom prst="rect">
              <a:avLst/>
            </a:prstGeom>
            <a:noFill/>
          </p:spPr>
          <p:txBody>
            <a:bodyPr wrap="square" lIns="108000" rIns="108000" rtlCol="0">
              <a:spAutoFit/>
            </a:bodyPr>
            <a:lstStyle/>
            <a:p>
              <a:pPr algn="ctr"/>
              <a:r>
                <a:rPr lang="en-US" altLang="ko-KR" sz="2800" b="1" dirty="0">
                  <a:solidFill>
                    <a:schemeClr val="bg1"/>
                  </a:solidFill>
                  <a:cs typeface="Arial" pitchFamily="34" charset="0"/>
                </a:rPr>
                <a:t>04</a:t>
              </a:r>
              <a:endParaRPr lang="ko-KR" altLang="en-US" sz="2800" b="1" dirty="0">
                <a:solidFill>
                  <a:schemeClr val="bg1"/>
                </a:solidFill>
                <a:cs typeface="Arial" pitchFamily="34" charset="0"/>
              </a:endParaRPr>
            </a:p>
          </p:txBody>
        </p:sp>
        <p:sp>
          <p:nvSpPr>
            <p:cNvPr id="48" name="Freeform: Shape 47">
              <a:extLst>
                <a:ext uri="{FF2B5EF4-FFF2-40B4-BE49-F238E27FC236}">
                  <a16:creationId xmlns:a16="http://schemas.microsoft.com/office/drawing/2014/main" id="{B40CF0BC-5F8F-4C30-8EC7-27D55E1038BE}"/>
                </a:ext>
              </a:extLst>
            </p:cNvPr>
            <p:cNvSpPr/>
            <p:nvPr/>
          </p:nvSpPr>
          <p:spPr>
            <a:xfrm>
              <a:off x="6324210" y="5109327"/>
              <a:ext cx="958096" cy="958096"/>
            </a:xfrm>
            <a:custGeom>
              <a:avLst/>
              <a:gdLst>
                <a:gd name="connsiteX0" fmla="*/ 591326 w 1182653"/>
                <a:gd name="connsiteY0" fmla="*/ 99202 h 1182653"/>
                <a:gd name="connsiteX1" fmla="*/ 542935 w 1182653"/>
                <a:gd name="connsiteY1" fmla="*/ 119164 h 1182653"/>
                <a:gd name="connsiteX2" fmla="*/ 119164 w 1182653"/>
                <a:gd name="connsiteY2" fmla="*/ 542935 h 1182653"/>
                <a:gd name="connsiteX3" fmla="*/ 119164 w 1182653"/>
                <a:gd name="connsiteY3" fmla="*/ 639718 h 1182653"/>
                <a:gd name="connsiteX4" fmla="*/ 542935 w 1182653"/>
                <a:gd name="connsiteY4" fmla="*/ 1063489 h 1182653"/>
                <a:gd name="connsiteX5" fmla="*/ 639718 w 1182653"/>
                <a:gd name="connsiteY5" fmla="*/ 1063489 h 1182653"/>
                <a:gd name="connsiteX6" fmla="*/ 1063489 w 1182653"/>
                <a:gd name="connsiteY6" fmla="*/ 639718 h 1182653"/>
                <a:gd name="connsiteX7" fmla="*/ 1063489 w 1182653"/>
                <a:gd name="connsiteY7" fmla="*/ 542935 h 1182653"/>
                <a:gd name="connsiteX8" fmla="*/ 639718 w 1182653"/>
                <a:gd name="connsiteY8" fmla="*/ 119164 h 1182653"/>
                <a:gd name="connsiteX9" fmla="*/ 591326 w 1182653"/>
                <a:gd name="connsiteY9" fmla="*/ 99202 h 1182653"/>
                <a:gd name="connsiteX10" fmla="*/ 591327 w 1182653"/>
                <a:gd name="connsiteY10" fmla="*/ 0 h 1182653"/>
                <a:gd name="connsiteX11" fmla="*/ 654581 w 1182653"/>
                <a:gd name="connsiteY11" fmla="*/ 26183 h 1182653"/>
                <a:gd name="connsiteX12" fmla="*/ 1156470 w 1182653"/>
                <a:gd name="connsiteY12" fmla="*/ 528072 h 1182653"/>
                <a:gd name="connsiteX13" fmla="*/ 1156470 w 1182653"/>
                <a:gd name="connsiteY13" fmla="*/ 654581 h 1182653"/>
                <a:gd name="connsiteX14" fmla="*/ 654581 w 1182653"/>
                <a:gd name="connsiteY14" fmla="*/ 1156470 h 1182653"/>
                <a:gd name="connsiteX15" fmla="*/ 528072 w 1182653"/>
                <a:gd name="connsiteY15" fmla="*/ 1156470 h 1182653"/>
                <a:gd name="connsiteX16" fmla="*/ 26184 w 1182653"/>
                <a:gd name="connsiteY16" fmla="*/ 654581 h 1182653"/>
                <a:gd name="connsiteX17" fmla="*/ 26184 w 1182653"/>
                <a:gd name="connsiteY17" fmla="*/ 528072 h 1182653"/>
                <a:gd name="connsiteX18" fmla="*/ 528072 w 1182653"/>
                <a:gd name="connsiteY18" fmla="*/ 26183 h 1182653"/>
                <a:gd name="connsiteX19" fmla="*/ 591327 w 1182653"/>
                <a:gd name="connsiteY19" fmla="*/ 0 h 1182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82653" h="1182653">
                  <a:moveTo>
                    <a:pt x="591326" y="99202"/>
                  </a:moveTo>
                  <a:cubicBezTo>
                    <a:pt x="573784" y="99202"/>
                    <a:pt x="556242" y="105856"/>
                    <a:pt x="542935" y="119164"/>
                  </a:cubicBezTo>
                  <a:lnTo>
                    <a:pt x="119164" y="542935"/>
                  </a:lnTo>
                  <a:cubicBezTo>
                    <a:pt x="92548" y="569550"/>
                    <a:pt x="92548" y="613102"/>
                    <a:pt x="119164" y="639718"/>
                  </a:cubicBezTo>
                  <a:lnTo>
                    <a:pt x="542935" y="1063489"/>
                  </a:lnTo>
                  <a:cubicBezTo>
                    <a:pt x="569550" y="1090104"/>
                    <a:pt x="613102" y="1090104"/>
                    <a:pt x="639718" y="1063489"/>
                  </a:cubicBezTo>
                  <a:lnTo>
                    <a:pt x="1063489" y="639718"/>
                  </a:lnTo>
                  <a:cubicBezTo>
                    <a:pt x="1090450" y="613102"/>
                    <a:pt x="1090450" y="569550"/>
                    <a:pt x="1063489" y="542935"/>
                  </a:cubicBezTo>
                  <a:lnTo>
                    <a:pt x="639718" y="119164"/>
                  </a:lnTo>
                  <a:cubicBezTo>
                    <a:pt x="626410" y="105856"/>
                    <a:pt x="608868" y="99202"/>
                    <a:pt x="591326" y="99202"/>
                  </a:cubicBezTo>
                  <a:close/>
                  <a:moveTo>
                    <a:pt x="591327" y="0"/>
                  </a:moveTo>
                  <a:cubicBezTo>
                    <a:pt x="614226" y="0"/>
                    <a:pt x="637126" y="8728"/>
                    <a:pt x="654581" y="26183"/>
                  </a:cubicBezTo>
                  <a:lnTo>
                    <a:pt x="1156470" y="528072"/>
                  </a:lnTo>
                  <a:cubicBezTo>
                    <a:pt x="1191381" y="562983"/>
                    <a:pt x="1191381" y="619670"/>
                    <a:pt x="1156470" y="654581"/>
                  </a:cubicBezTo>
                  <a:lnTo>
                    <a:pt x="654581" y="1156470"/>
                  </a:lnTo>
                  <a:cubicBezTo>
                    <a:pt x="619670" y="1191381"/>
                    <a:pt x="562983" y="1191381"/>
                    <a:pt x="528072" y="1156470"/>
                  </a:cubicBezTo>
                  <a:lnTo>
                    <a:pt x="26184" y="654581"/>
                  </a:lnTo>
                  <a:cubicBezTo>
                    <a:pt x="-8728" y="619670"/>
                    <a:pt x="-8728" y="562983"/>
                    <a:pt x="26184" y="528072"/>
                  </a:cubicBezTo>
                  <a:lnTo>
                    <a:pt x="528072" y="26183"/>
                  </a:lnTo>
                  <a:cubicBezTo>
                    <a:pt x="545528" y="8728"/>
                    <a:pt x="568427" y="0"/>
                    <a:pt x="591327" y="0"/>
                  </a:cubicBezTo>
                  <a:close/>
                </a:path>
              </a:pathLst>
            </a:custGeom>
            <a:solidFill>
              <a:schemeClr val="accent4"/>
            </a:solidFill>
            <a:ln w="9525" cap="flat">
              <a:noFill/>
              <a:prstDash val="solid"/>
              <a:miter/>
            </a:ln>
          </p:spPr>
          <p:txBody>
            <a:bodyPr rtlCol="0" anchor="ctr"/>
            <a:lstStyle/>
            <a:p>
              <a:endParaRPr lang="en-US" dirty="0"/>
            </a:p>
          </p:txBody>
        </p:sp>
      </p:grpSp>
      <p:sp>
        <p:nvSpPr>
          <p:cNvPr id="58" name="TextBox 57">
            <a:extLst>
              <a:ext uri="{FF2B5EF4-FFF2-40B4-BE49-F238E27FC236}">
                <a16:creationId xmlns:a16="http://schemas.microsoft.com/office/drawing/2014/main" id="{6DF8E06D-B8BF-4F1D-B167-4621298F421C}"/>
              </a:ext>
            </a:extLst>
          </p:cNvPr>
          <p:cNvSpPr txBox="1"/>
          <p:nvPr/>
        </p:nvSpPr>
        <p:spPr>
          <a:xfrm>
            <a:off x="206701" y="213497"/>
            <a:ext cx="4428788" cy="1154162"/>
          </a:xfrm>
          <a:prstGeom prst="rect">
            <a:avLst/>
          </a:prstGeom>
          <a:noFill/>
        </p:spPr>
        <p:txBody>
          <a:bodyPr wrap="square" rtlCol="0" anchor="ctr">
            <a:spAutoFit/>
          </a:bodyPr>
          <a:lstStyle/>
          <a:p>
            <a:pPr algn="ctr">
              <a:lnSpc>
                <a:spcPct val="150000"/>
              </a:lnSpc>
            </a:pPr>
            <a:r>
              <a:rPr lang="ar-SA" sz="2400" b="1" dirty="0">
                <a:solidFill>
                  <a:schemeClr val="bg1"/>
                </a:solidFill>
                <a:effectLst/>
                <a:ea typeface="Calibri" panose="020F0502020204030204" pitchFamily="34" charset="0"/>
                <a:cs typeface="IRANYekan" panose="020B0506030804020204" pitchFamily="34" charset="-78"/>
              </a:rPr>
              <a:t>نحوه کار بیگ دیتا</a:t>
            </a:r>
            <a:endParaRPr lang="en-US" sz="2400" b="1" dirty="0">
              <a:solidFill>
                <a:schemeClr val="bg1"/>
              </a:solidFill>
              <a:effectLst/>
              <a:ea typeface="Calibri" panose="020F0502020204030204" pitchFamily="34" charset="0"/>
              <a:cs typeface="IRANYekan" panose="020B0506030804020204" pitchFamily="34" charset="-78"/>
            </a:endParaRPr>
          </a:p>
          <a:p>
            <a:pPr algn="ctr">
              <a:lnSpc>
                <a:spcPct val="150000"/>
              </a:lnSpc>
            </a:pPr>
            <a:r>
              <a:rPr lang="ar-SA" sz="2400" b="1" dirty="0">
                <a:solidFill>
                  <a:schemeClr val="bg1"/>
                </a:solidFill>
                <a:effectLst/>
                <a:ea typeface="Calibri" panose="020F0502020204030204" pitchFamily="34" charset="0"/>
                <a:cs typeface="IRANYekan" panose="020B0506030804020204" pitchFamily="34" charset="-78"/>
              </a:rPr>
              <a:t>کلان داده چگونه</a:t>
            </a:r>
            <a:r>
              <a:rPr lang="fa-IR" sz="2400" b="1" dirty="0">
                <a:solidFill>
                  <a:schemeClr val="bg1"/>
                </a:solidFill>
                <a:ea typeface="Calibri" panose="020F0502020204030204" pitchFamily="34" charset="0"/>
                <a:cs typeface="IRANYekan" panose="020B0506030804020204" pitchFamily="34" charset="-78"/>
              </a:rPr>
              <a:t> کار می کند؟</a:t>
            </a:r>
            <a:r>
              <a:rPr lang="ar-SA" sz="2400" b="1" dirty="0">
                <a:solidFill>
                  <a:schemeClr val="bg1"/>
                </a:solidFill>
                <a:effectLst/>
                <a:ea typeface="Calibri" panose="020F0502020204030204" pitchFamily="34" charset="0"/>
                <a:cs typeface="IRANYekan" panose="020B0506030804020204" pitchFamily="34" charset="-78"/>
              </a:rPr>
              <a:t> </a:t>
            </a:r>
            <a:endParaRPr lang="ko-KR" altLang="en-US" sz="2400" b="1" dirty="0">
              <a:solidFill>
                <a:schemeClr val="bg1"/>
              </a:solidFill>
              <a:latin typeface="+mj-lt"/>
              <a:cs typeface="Arial" pitchFamily="34" charset="0"/>
            </a:endParaRPr>
          </a:p>
        </p:txBody>
      </p:sp>
      <p:grpSp>
        <p:nvGrpSpPr>
          <p:cNvPr id="2" name="Group 1">
            <a:extLst>
              <a:ext uri="{FF2B5EF4-FFF2-40B4-BE49-F238E27FC236}">
                <a16:creationId xmlns:a16="http://schemas.microsoft.com/office/drawing/2014/main" id="{31E0AB62-8DCE-7080-F523-F48E19C6EA4C}"/>
              </a:ext>
            </a:extLst>
          </p:cNvPr>
          <p:cNvGrpSpPr/>
          <p:nvPr/>
        </p:nvGrpSpPr>
        <p:grpSpPr>
          <a:xfrm>
            <a:off x="7087393" y="5480189"/>
            <a:ext cx="5595549" cy="974377"/>
            <a:chOff x="6324210" y="5109327"/>
            <a:chExt cx="5595549" cy="974377"/>
          </a:xfrm>
        </p:grpSpPr>
        <p:grpSp>
          <p:nvGrpSpPr>
            <p:cNvPr id="3" name="Group 2">
              <a:extLst>
                <a:ext uri="{FF2B5EF4-FFF2-40B4-BE49-F238E27FC236}">
                  <a16:creationId xmlns:a16="http://schemas.microsoft.com/office/drawing/2014/main" id="{65FD24E4-9D5A-B197-6057-676166239A65}"/>
                </a:ext>
              </a:extLst>
            </p:cNvPr>
            <p:cNvGrpSpPr/>
            <p:nvPr/>
          </p:nvGrpSpPr>
          <p:grpSpPr>
            <a:xfrm>
              <a:off x="7283537" y="5188266"/>
              <a:ext cx="4636222" cy="895438"/>
              <a:chOff x="6346348" y="1411926"/>
              <a:chExt cx="4718819" cy="895438"/>
            </a:xfrm>
          </p:grpSpPr>
          <p:sp>
            <p:nvSpPr>
              <p:cNvPr id="6" name="TextBox 5">
                <a:extLst>
                  <a:ext uri="{FF2B5EF4-FFF2-40B4-BE49-F238E27FC236}">
                    <a16:creationId xmlns:a16="http://schemas.microsoft.com/office/drawing/2014/main" id="{04D491A4-00AB-3164-1E95-6D1D2BCD07A7}"/>
                  </a:ext>
                </a:extLst>
              </p:cNvPr>
              <p:cNvSpPr txBox="1"/>
              <p:nvPr/>
            </p:nvSpPr>
            <p:spPr>
              <a:xfrm>
                <a:off x="6346348" y="1750480"/>
                <a:ext cx="3248329" cy="556884"/>
              </a:xfrm>
              <a:prstGeom prst="rect">
                <a:avLst/>
              </a:prstGeom>
              <a:noFill/>
            </p:spPr>
            <p:txBody>
              <a:bodyPr wrap="square" rtlCol="0">
                <a:spAutoFit/>
              </a:bodyPr>
              <a:lstStyle/>
              <a:p>
                <a:pPr algn="ctr">
                  <a:lnSpc>
                    <a:spcPct val="150000"/>
                  </a:lnSpc>
                </a:pPr>
                <a:r>
                  <a:rPr lang="fa-IR" altLang="ko-KR" sz="1050" dirty="0">
                    <a:solidFill>
                      <a:schemeClr val="bg1"/>
                    </a:solidFill>
                    <a:latin typeface="IRANYekan" panose="020B0506030804020204" pitchFamily="34" charset="-78"/>
                    <a:cs typeface="IRANYekan" panose="020B0506030804020204" pitchFamily="34" charset="-78"/>
                  </a:rPr>
                  <a:t>داده‌هایی با نتایج مطمئن و مدیریت‌شده به تصمیم‌گیری درست منجر خواهند شد</a:t>
                </a:r>
                <a:endParaRPr lang="en-US" altLang="ko-KR" sz="1050" dirty="0">
                  <a:solidFill>
                    <a:schemeClr val="bg1"/>
                  </a:solidFill>
                  <a:latin typeface="IRANYekan" panose="020B0506030804020204" pitchFamily="34" charset="-78"/>
                  <a:cs typeface="IRANYekan" panose="020B0506030804020204" pitchFamily="34" charset="-78"/>
                </a:endParaRPr>
              </a:p>
            </p:txBody>
          </p:sp>
          <p:sp>
            <p:nvSpPr>
              <p:cNvPr id="7" name="TextBox 6">
                <a:extLst>
                  <a:ext uri="{FF2B5EF4-FFF2-40B4-BE49-F238E27FC236}">
                    <a16:creationId xmlns:a16="http://schemas.microsoft.com/office/drawing/2014/main" id="{C4033E92-EA32-2B3B-D743-AAACE092C263}"/>
                  </a:ext>
                </a:extLst>
              </p:cNvPr>
              <p:cNvSpPr txBox="1"/>
              <p:nvPr/>
            </p:nvSpPr>
            <p:spPr>
              <a:xfrm>
                <a:off x="6557475" y="1411926"/>
                <a:ext cx="4507692" cy="369332"/>
              </a:xfrm>
              <a:prstGeom prst="rect">
                <a:avLst/>
              </a:prstGeom>
              <a:noFill/>
            </p:spPr>
            <p:txBody>
              <a:bodyPr wrap="square" lIns="108000" rIns="108000" rtlCol="0">
                <a:spAutoFit/>
              </a:bodyPr>
              <a:lstStyle/>
              <a:p>
                <a:r>
                  <a:rPr lang="fa-IR" altLang="ko-KR" b="1" dirty="0">
                    <a:solidFill>
                      <a:schemeClr val="bg1"/>
                    </a:solidFill>
                    <a:latin typeface="IRANYekan" panose="020B0506030804020204" pitchFamily="34" charset="-78"/>
                    <a:cs typeface="IRANYekan" panose="020B0506030804020204" pitchFamily="34" charset="-78"/>
                  </a:rPr>
                  <a:t>گرفتن تصمیمات </a:t>
                </a:r>
                <a:r>
                  <a:rPr lang="fa-IR" altLang="ko-KR" sz="1600" b="1" dirty="0">
                    <a:solidFill>
                      <a:schemeClr val="bg1"/>
                    </a:solidFill>
                    <a:latin typeface="IRANYekan" panose="020B0506030804020204" pitchFamily="34" charset="-78"/>
                    <a:cs typeface="IRANYekan" panose="020B0506030804020204" pitchFamily="34" charset="-78"/>
                  </a:rPr>
                  <a:t>هوشمندانه</a:t>
                </a:r>
                <a:r>
                  <a:rPr lang="fa-IR" altLang="ko-KR" b="1" dirty="0">
                    <a:solidFill>
                      <a:schemeClr val="bg1"/>
                    </a:solidFill>
                    <a:latin typeface="IRANYekan" panose="020B0506030804020204" pitchFamily="34" charset="-78"/>
                    <a:cs typeface="IRANYekan" panose="020B0506030804020204" pitchFamily="34" charset="-78"/>
                  </a:rPr>
                  <a:t> </a:t>
                </a:r>
                <a:endParaRPr lang="ko-KR" altLang="en-US" b="1" dirty="0">
                  <a:solidFill>
                    <a:schemeClr val="bg1"/>
                  </a:solidFill>
                  <a:latin typeface="IRANYekan" panose="020B0506030804020204" pitchFamily="34" charset="-78"/>
                  <a:cs typeface="IRANYekan" panose="020B0506030804020204" pitchFamily="34" charset="-78"/>
                </a:endParaRPr>
              </a:p>
            </p:txBody>
          </p:sp>
        </p:grpSp>
        <p:sp>
          <p:nvSpPr>
            <p:cNvPr id="4" name="TextBox 3">
              <a:extLst>
                <a:ext uri="{FF2B5EF4-FFF2-40B4-BE49-F238E27FC236}">
                  <a16:creationId xmlns:a16="http://schemas.microsoft.com/office/drawing/2014/main" id="{E5AEFA97-6D67-6DD4-7EDD-91ECA922851D}"/>
                </a:ext>
              </a:extLst>
            </p:cNvPr>
            <p:cNvSpPr txBox="1"/>
            <p:nvPr/>
          </p:nvSpPr>
          <p:spPr>
            <a:xfrm>
              <a:off x="6324210" y="5326765"/>
              <a:ext cx="958096" cy="523220"/>
            </a:xfrm>
            <a:prstGeom prst="rect">
              <a:avLst/>
            </a:prstGeom>
            <a:noFill/>
          </p:spPr>
          <p:txBody>
            <a:bodyPr wrap="square" lIns="108000" rIns="108000" rtlCol="0">
              <a:spAutoFit/>
            </a:bodyPr>
            <a:lstStyle/>
            <a:p>
              <a:pPr algn="ctr"/>
              <a:r>
                <a:rPr lang="en-US" altLang="ko-KR" sz="2800" b="1" dirty="0">
                  <a:solidFill>
                    <a:schemeClr val="bg1"/>
                  </a:solidFill>
                  <a:cs typeface="Arial" pitchFamily="34" charset="0"/>
                </a:rPr>
                <a:t>0</a:t>
              </a:r>
              <a:r>
                <a:rPr lang="fa-IR" altLang="ko-KR" sz="2800" b="1" dirty="0">
                  <a:solidFill>
                    <a:schemeClr val="bg1"/>
                  </a:solidFill>
                  <a:cs typeface="Arial" pitchFamily="34" charset="0"/>
                </a:rPr>
                <a:t>5</a:t>
              </a:r>
              <a:endParaRPr lang="ko-KR" altLang="en-US" sz="2800" b="1" dirty="0">
                <a:solidFill>
                  <a:schemeClr val="bg1"/>
                </a:solidFill>
                <a:cs typeface="Arial" pitchFamily="34" charset="0"/>
              </a:endParaRPr>
            </a:p>
          </p:txBody>
        </p:sp>
        <p:sp>
          <p:nvSpPr>
            <p:cNvPr id="5" name="Freeform: Shape 4">
              <a:extLst>
                <a:ext uri="{FF2B5EF4-FFF2-40B4-BE49-F238E27FC236}">
                  <a16:creationId xmlns:a16="http://schemas.microsoft.com/office/drawing/2014/main" id="{B27462ED-6DFD-7FEC-871F-B283A3181F78}"/>
                </a:ext>
              </a:extLst>
            </p:cNvPr>
            <p:cNvSpPr/>
            <p:nvPr/>
          </p:nvSpPr>
          <p:spPr>
            <a:xfrm>
              <a:off x="6324210" y="5109327"/>
              <a:ext cx="958096" cy="958096"/>
            </a:xfrm>
            <a:custGeom>
              <a:avLst/>
              <a:gdLst>
                <a:gd name="connsiteX0" fmla="*/ 591326 w 1182653"/>
                <a:gd name="connsiteY0" fmla="*/ 99202 h 1182653"/>
                <a:gd name="connsiteX1" fmla="*/ 542935 w 1182653"/>
                <a:gd name="connsiteY1" fmla="*/ 119164 h 1182653"/>
                <a:gd name="connsiteX2" fmla="*/ 119164 w 1182653"/>
                <a:gd name="connsiteY2" fmla="*/ 542935 h 1182653"/>
                <a:gd name="connsiteX3" fmla="*/ 119164 w 1182653"/>
                <a:gd name="connsiteY3" fmla="*/ 639718 h 1182653"/>
                <a:gd name="connsiteX4" fmla="*/ 542935 w 1182653"/>
                <a:gd name="connsiteY4" fmla="*/ 1063489 h 1182653"/>
                <a:gd name="connsiteX5" fmla="*/ 639718 w 1182653"/>
                <a:gd name="connsiteY5" fmla="*/ 1063489 h 1182653"/>
                <a:gd name="connsiteX6" fmla="*/ 1063489 w 1182653"/>
                <a:gd name="connsiteY6" fmla="*/ 639718 h 1182653"/>
                <a:gd name="connsiteX7" fmla="*/ 1063489 w 1182653"/>
                <a:gd name="connsiteY7" fmla="*/ 542935 h 1182653"/>
                <a:gd name="connsiteX8" fmla="*/ 639718 w 1182653"/>
                <a:gd name="connsiteY8" fmla="*/ 119164 h 1182653"/>
                <a:gd name="connsiteX9" fmla="*/ 591326 w 1182653"/>
                <a:gd name="connsiteY9" fmla="*/ 99202 h 1182653"/>
                <a:gd name="connsiteX10" fmla="*/ 591327 w 1182653"/>
                <a:gd name="connsiteY10" fmla="*/ 0 h 1182653"/>
                <a:gd name="connsiteX11" fmla="*/ 654581 w 1182653"/>
                <a:gd name="connsiteY11" fmla="*/ 26183 h 1182653"/>
                <a:gd name="connsiteX12" fmla="*/ 1156470 w 1182653"/>
                <a:gd name="connsiteY12" fmla="*/ 528072 h 1182653"/>
                <a:gd name="connsiteX13" fmla="*/ 1156470 w 1182653"/>
                <a:gd name="connsiteY13" fmla="*/ 654581 h 1182653"/>
                <a:gd name="connsiteX14" fmla="*/ 654581 w 1182653"/>
                <a:gd name="connsiteY14" fmla="*/ 1156470 h 1182653"/>
                <a:gd name="connsiteX15" fmla="*/ 528072 w 1182653"/>
                <a:gd name="connsiteY15" fmla="*/ 1156470 h 1182653"/>
                <a:gd name="connsiteX16" fmla="*/ 26184 w 1182653"/>
                <a:gd name="connsiteY16" fmla="*/ 654581 h 1182653"/>
                <a:gd name="connsiteX17" fmla="*/ 26184 w 1182653"/>
                <a:gd name="connsiteY17" fmla="*/ 528072 h 1182653"/>
                <a:gd name="connsiteX18" fmla="*/ 528072 w 1182653"/>
                <a:gd name="connsiteY18" fmla="*/ 26183 h 1182653"/>
                <a:gd name="connsiteX19" fmla="*/ 591327 w 1182653"/>
                <a:gd name="connsiteY19" fmla="*/ 0 h 1182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82653" h="1182653">
                  <a:moveTo>
                    <a:pt x="591326" y="99202"/>
                  </a:moveTo>
                  <a:cubicBezTo>
                    <a:pt x="573784" y="99202"/>
                    <a:pt x="556242" y="105856"/>
                    <a:pt x="542935" y="119164"/>
                  </a:cubicBezTo>
                  <a:lnTo>
                    <a:pt x="119164" y="542935"/>
                  </a:lnTo>
                  <a:cubicBezTo>
                    <a:pt x="92548" y="569550"/>
                    <a:pt x="92548" y="613102"/>
                    <a:pt x="119164" y="639718"/>
                  </a:cubicBezTo>
                  <a:lnTo>
                    <a:pt x="542935" y="1063489"/>
                  </a:lnTo>
                  <a:cubicBezTo>
                    <a:pt x="569550" y="1090104"/>
                    <a:pt x="613102" y="1090104"/>
                    <a:pt x="639718" y="1063489"/>
                  </a:cubicBezTo>
                  <a:lnTo>
                    <a:pt x="1063489" y="639718"/>
                  </a:lnTo>
                  <a:cubicBezTo>
                    <a:pt x="1090450" y="613102"/>
                    <a:pt x="1090450" y="569550"/>
                    <a:pt x="1063489" y="542935"/>
                  </a:cubicBezTo>
                  <a:lnTo>
                    <a:pt x="639718" y="119164"/>
                  </a:lnTo>
                  <a:cubicBezTo>
                    <a:pt x="626410" y="105856"/>
                    <a:pt x="608868" y="99202"/>
                    <a:pt x="591326" y="99202"/>
                  </a:cubicBezTo>
                  <a:close/>
                  <a:moveTo>
                    <a:pt x="591327" y="0"/>
                  </a:moveTo>
                  <a:cubicBezTo>
                    <a:pt x="614226" y="0"/>
                    <a:pt x="637126" y="8728"/>
                    <a:pt x="654581" y="26183"/>
                  </a:cubicBezTo>
                  <a:lnTo>
                    <a:pt x="1156470" y="528072"/>
                  </a:lnTo>
                  <a:cubicBezTo>
                    <a:pt x="1191381" y="562983"/>
                    <a:pt x="1191381" y="619670"/>
                    <a:pt x="1156470" y="654581"/>
                  </a:cubicBezTo>
                  <a:lnTo>
                    <a:pt x="654581" y="1156470"/>
                  </a:lnTo>
                  <a:cubicBezTo>
                    <a:pt x="619670" y="1191381"/>
                    <a:pt x="562983" y="1191381"/>
                    <a:pt x="528072" y="1156470"/>
                  </a:cubicBezTo>
                  <a:lnTo>
                    <a:pt x="26184" y="654581"/>
                  </a:lnTo>
                  <a:cubicBezTo>
                    <a:pt x="-8728" y="619670"/>
                    <a:pt x="-8728" y="562983"/>
                    <a:pt x="26184" y="528072"/>
                  </a:cubicBezTo>
                  <a:lnTo>
                    <a:pt x="528072" y="26183"/>
                  </a:lnTo>
                  <a:cubicBezTo>
                    <a:pt x="545528" y="8728"/>
                    <a:pt x="568427" y="0"/>
                    <a:pt x="591327" y="0"/>
                  </a:cubicBezTo>
                  <a:close/>
                </a:path>
              </a:pathLst>
            </a:custGeom>
            <a:solidFill>
              <a:schemeClr val="accent4">
                <a:lumMod val="75000"/>
              </a:schemeClr>
            </a:solid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524286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9">
            <a:extLst>
              <a:ext uri="{FF2B5EF4-FFF2-40B4-BE49-F238E27FC236}">
                <a16:creationId xmlns:a16="http://schemas.microsoft.com/office/drawing/2014/main" id="{7F406EDE-FDDC-44FF-9BAF-8E910E79C9D3}"/>
              </a:ext>
            </a:extLst>
          </p:cNvPr>
          <p:cNvSpPr/>
          <p:nvPr/>
        </p:nvSpPr>
        <p:spPr>
          <a:xfrm>
            <a:off x="5571522" y="547363"/>
            <a:ext cx="6209047" cy="1182063"/>
          </a:xfrm>
          <a:prstGeom prst="rect">
            <a:avLst/>
          </a:prstGeom>
          <a:solidFill>
            <a:schemeClr val="tx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9" name="TextBox 28">
            <a:extLst>
              <a:ext uri="{FF2B5EF4-FFF2-40B4-BE49-F238E27FC236}">
                <a16:creationId xmlns:a16="http://schemas.microsoft.com/office/drawing/2014/main" id="{A05BD89E-6906-4D74-A7A3-994AB7F56DD3}"/>
              </a:ext>
            </a:extLst>
          </p:cNvPr>
          <p:cNvSpPr txBox="1"/>
          <p:nvPr/>
        </p:nvSpPr>
        <p:spPr>
          <a:xfrm>
            <a:off x="5799865" y="1027984"/>
            <a:ext cx="1707811" cy="400110"/>
          </a:xfrm>
          <a:prstGeom prst="rect">
            <a:avLst/>
          </a:prstGeom>
          <a:noFill/>
        </p:spPr>
        <p:txBody>
          <a:bodyPr wrap="square" lIns="108000" rIns="108000" rtlCol="0">
            <a:spAutoFit/>
          </a:bodyPr>
          <a:lstStyle/>
          <a:p>
            <a:pPr algn="ctr"/>
            <a:r>
              <a:rPr lang="en-US" altLang="ko-KR" sz="2000" b="1" dirty="0">
                <a:solidFill>
                  <a:schemeClr val="bg1"/>
                </a:solidFill>
                <a:latin typeface="IRANYekan" panose="020B0506030804020204" pitchFamily="34" charset="-78"/>
                <a:cs typeface="IRANYekan" panose="020B0506030804020204" pitchFamily="34" charset="-78"/>
              </a:rPr>
              <a:t>SAS</a:t>
            </a:r>
            <a:endParaRPr lang="ko-KR" altLang="en-US" sz="2000" b="1" dirty="0">
              <a:solidFill>
                <a:schemeClr val="bg1"/>
              </a:solidFill>
              <a:latin typeface="IRANYekan" panose="020B0506030804020204" pitchFamily="34" charset="-78"/>
              <a:cs typeface="IRANYekan" panose="020B0506030804020204" pitchFamily="34" charset="-78"/>
            </a:endParaRPr>
          </a:p>
        </p:txBody>
      </p:sp>
      <p:sp>
        <p:nvSpPr>
          <p:cNvPr id="32" name="TextBox 31">
            <a:extLst>
              <a:ext uri="{FF2B5EF4-FFF2-40B4-BE49-F238E27FC236}">
                <a16:creationId xmlns:a16="http://schemas.microsoft.com/office/drawing/2014/main" id="{DDE1212F-7B8D-4C7A-AC3E-6AC3D1D5156E}"/>
              </a:ext>
            </a:extLst>
          </p:cNvPr>
          <p:cNvSpPr txBox="1"/>
          <p:nvPr/>
        </p:nvSpPr>
        <p:spPr>
          <a:xfrm>
            <a:off x="8013321" y="793421"/>
            <a:ext cx="1511242" cy="707886"/>
          </a:xfrm>
          <a:prstGeom prst="rect">
            <a:avLst/>
          </a:prstGeom>
          <a:noFill/>
        </p:spPr>
        <p:txBody>
          <a:bodyPr wrap="square" lIns="108000" rIns="108000" rtlCol="0">
            <a:spAutoFit/>
          </a:bodyPr>
          <a:lstStyle/>
          <a:p>
            <a:pPr algn="ctr"/>
            <a:r>
              <a:rPr lang="en-US" altLang="ko-KR" sz="2000" b="1" dirty="0">
                <a:solidFill>
                  <a:schemeClr val="bg1"/>
                </a:solidFill>
                <a:latin typeface="IRANYekan" panose="020B0506030804020204" pitchFamily="34" charset="-78"/>
                <a:cs typeface="IRANYekan" panose="020B0506030804020204" pitchFamily="34" charset="-78"/>
              </a:rPr>
              <a:t>IBM SPSS </a:t>
            </a:r>
            <a:r>
              <a:rPr lang="en-US" altLang="ko-KR" sz="2000" b="1" dirty="0" err="1">
                <a:solidFill>
                  <a:schemeClr val="bg1"/>
                </a:solidFill>
                <a:latin typeface="IRANYekan" panose="020B0506030804020204" pitchFamily="34" charset="-78"/>
                <a:cs typeface="IRANYekan" panose="020B0506030804020204" pitchFamily="34" charset="-78"/>
              </a:rPr>
              <a:t>Modeller</a:t>
            </a:r>
            <a:endParaRPr lang="ko-KR" altLang="en-US" sz="2000" b="1" dirty="0">
              <a:solidFill>
                <a:schemeClr val="bg1"/>
              </a:solidFill>
              <a:latin typeface="IRANYekan" panose="020B0506030804020204" pitchFamily="34" charset="-78"/>
              <a:cs typeface="IRANYekan" panose="020B0506030804020204" pitchFamily="34" charset="-78"/>
            </a:endParaRPr>
          </a:p>
        </p:txBody>
      </p:sp>
      <p:sp>
        <p:nvSpPr>
          <p:cNvPr id="35" name="TextBox 34">
            <a:extLst>
              <a:ext uri="{FF2B5EF4-FFF2-40B4-BE49-F238E27FC236}">
                <a16:creationId xmlns:a16="http://schemas.microsoft.com/office/drawing/2014/main" id="{8751D09E-B0BD-4843-8B64-5DF1A74A3366}"/>
              </a:ext>
            </a:extLst>
          </p:cNvPr>
          <p:cNvSpPr txBox="1"/>
          <p:nvPr/>
        </p:nvSpPr>
        <p:spPr>
          <a:xfrm>
            <a:off x="10073261" y="939725"/>
            <a:ext cx="1511242" cy="400110"/>
          </a:xfrm>
          <a:prstGeom prst="rect">
            <a:avLst/>
          </a:prstGeom>
          <a:noFill/>
        </p:spPr>
        <p:txBody>
          <a:bodyPr wrap="square" lIns="108000" rIns="108000" rtlCol="0">
            <a:spAutoFit/>
          </a:bodyPr>
          <a:lstStyle/>
          <a:p>
            <a:pPr algn="ctr"/>
            <a:r>
              <a:rPr lang="en-US" altLang="ko-KR" sz="2000" b="1" dirty="0" err="1">
                <a:solidFill>
                  <a:schemeClr val="bg1"/>
                </a:solidFill>
                <a:latin typeface="IRANYekan" panose="020B0506030804020204" pitchFamily="34" charset="-78"/>
                <a:cs typeface="IRANYekan" panose="020B0506030804020204" pitchFamily="34" charset="-78"/>
              </a:rPr>
              <a:t>knim</a:t>
            </a:r>
            <a:endParaRPr lang="ko-KR" altLang="en-US" sz="2000" b="1" dirty="0">
              <a:solidFill>
                <a:schemeClr val="bg1"/>
              </a:solidFill>
              <a:latin typeface="IRANYekan" panose="020B0506030804020204" pitchFamily="34" charset="-78"/>
              <a:cs typeface="IRANYekan" panose="020B0506030804020204" pitchFamily="34" charset="-78"/>
            </a:endParaRPr>
          </a:p>
        </p:txBody>
      </p:sp>
      <p:cxnSp>
        <p:nvCxnSpPr>
          <p:cNvPr id="36" name="Straight Connector 35">
            <a:extLst>
              <a:ext uri="{FF2B5EF4-FFF2-40B4-BE49-F238E27FC236}">
                <a16:creationId xmlns:a16="http://schemas.microsoft.com/office/drawing/2014/main" id="{34F3E7B9-D0E7-4510-8FE4-81C5BD3785A9}"/>
              </a:ext>
            </a:extLst>
          </p:cNvPr>
          <p:cNvCxnSpPr/>
          <p:nvPr/>
        </p:nvCxnSpPr>
        <p:spPr>
          <a:xfrm>
            <a:off x="7774218" y="795188"/>
            <a:ext cx="0" cy="733004"/>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A3E5878-7331-4892-9480-057BF86C84A9}"/>
              </a:ext>
            </a:extLst>
          </p:cNvPr>
          <p:cNvCxnSpPr/>
          <p:nvPr/>
        </p:nvCxnSpPr>
        <p:spPr>
          <a:xfrm>
            <a:off x="9852448" y="805888"/>
            <a:ext cx="0" cy="733004"/>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38" name="Rounded Rectangle 9">
            <a:extLst>
              <a:ext uri="{FF2B5EF4-FFF2-40B4-BE49-F238E27FC236}">
                <a16:creationId xmlns:a16="http://schemas.microsoft.com/office/drawing/2014/main" id="{F1C109CF-C9D0-4A24-85DE-737A363F8618}"/>
              </a:ext>
            </a:extLst>
          </p:cNvPr>
          <p:cNvSpPr/>
          <p:nvPr/>
        </p:nvSpPr>
        <p:spPr>
          <a:xfrm>
            <a:off x="5571522" y="2012790"/>
            <a:ext cx="6209047" cy="1182063"/>
          </a:xfrm>
          <a:prstGeom prst="rect">
            <a:avLst/>
          </a:prstGeom>
          <a:solidFill>
            <a:schemeClr val="tx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41" name="TextBox 40">
            <a:extLst>
              <a:ext uri="{FF2B5EF4-FFF2-40B4-BE49-F238E27FC236}">
                <a16:creationId xmlns:a16="http://schemas.microsoft.com/office/drawing/2014/main" id="{2770E5ED-6431-4E0F-8C57-6873881782B1}"/>
              </a:ext>
            </a:extLst>
          </p:cNvPr>
          <p:cNvSpPr txBox="1"/>
          <p:nvPr/>
        </p:nvSpPr>
        <p:spPr>
          <a:xfrm>
            <a:off x="5935091" y="2425401"/>
            <a:ext cx="1511242" cy="400110"/>
          </a:xfrm>
          <a:prstGeom prst="rect">
            <a:avLst/>
          </a:prstGeom>
          <a:noFill/>
        </p:spPr>
        <p:txBody>
          <a:bodyPr wrap="square" lIns="108000" rIns="108000" rtlCol="0">
            <a:spAutoFit/>
          </a:bodyPr>
          <a:lstStyle/>
          <a:p>
            <a:pPr algn="ctr"/>
            <a:r>
              <a:rPr lang="en-US" altLang="ko-KR" sz="2000" b="1" dirty="0">
                <a:solidFill>
                  <a:schemeClr val="bg1"/>
                </a:solidFill>
                <a:latin typeface="IRANYekan" panose="020B0506030804020204" pitchFamily="34" charset="-78"/>
                <a:cs typeface="IRANYekan" panose="020B0506030804020204" pitchFamily="34" charset="-78"/>
              </a:rPr>
              <a:t>orange</a:t>
            </a:r>
            <a:endParaRPr lang="ko-KR" altLang="en-US" sz="2000" b="1" dirty="0">
              <a:solidFill>
                <a:schemeClr val="bg1"/>
              </a:solidFill>
              <a:latin typeface="IRANYekan" panose="020B0506030804020204" pitchFamily="34" charset="-78"/>
              <a:cs typeface="IRANYekan" panose="020B0506030804020204" pitchFamily="34" charset="-78"/>
            </a:endParaRPr>
          </a:p>
        </p:txBody>
      </p:sp>
      <p:sp>
        <p:nvSpPr>
          <p:cNvPr id="44" name="TextBox 43">
            <a:extLst>
              <a:ext uri="{FF2B5EF4-FFF2-40B4-BE49-F238E27FC236}">
                <a16:creationId xmlns:a16="http://schemas.microsoft.com/office/drawing/2014/main" id="{47672A1B-4E2C-4EBF-BFBD-ABDFE705E015}"/>
              </a:ext>
            </a:extLst>
          </p:cNvPr>
          <p:cNvSpPr txBox="1"/>
          <p:nvPr/>
        </p:nvSpPr>
        <p:spPr>
          <a:xfrm>
            <a:off x="8049897" y="2432584"/>
            <a:ext cx="1511242" cy="400110"/>
          </a:xfrm>
          <a:prstGeom prst="rect">
            <a:avLst/>
          </a:prstGeom>
          <a:noFill/>
        </p:spPr>
        <p:txBody>
          <a:bodyPr wrap="square" lIns="108000" rIns="108000" rtlCol="0">
            <a:spAutoFit/>
          </a:bodyPr>
          <a:lstStyle/>
          <a:p>
            <a:pPr algn="ctr"/>
            <a:r>
              <a:rPr lang="en-US" altLang="ko-KR" sz="2000" b="1" dirty="0" err="1">
                <a:solidFill>
                  <a:schemeClr val="bg1"/>
                </a:solidFill>
                <a:latin typeface="IRANYekan" panose="020B0506030804020204" pitchFamily="34" charset="-78"/>
                <a:cs typeface="IRANYekan" panose="020B0506030804020204" pitchFamily="34" charset="-78"/>
              </a:rPr>
              <a:t>Xplenty</a:t>
            </a:r>
            <a:endParaRPr lang="ko-KR" altLang="en-US" sz="2000" b="1" dirty="0">
              <a:solidFill>
                <a:schemeClr val="bg1"/>
              </a:solidFill>
              <a:latin typeface="IRANYekan" panose="020B0506030804020204" pitchFamily="34" charset="-78"/>
              <a:cs typeface="IRANYekan" panose="020B0506030804020204" pitchFamily="34" charset="-78"/>
            </a:endParaRPr>
          </a:p>
        </p:txBody>
      </p:sp>
      <p:sp>
        <p:nvSpPr>
          <p:cNvPr id="47" name="TextBox 46">
            <a:extLst>
              <a:ext uri="{FF2B5EF4-FFF2-40B4-BE49-F238E27FC236}">
                <a16:creationId xmlns:a16="http://schemas.microsoft.com/office/drawing/2014/main" id="{B53DF9B2-031F-4941-BD86-BAB67E7ECE6B}"/>
              </a:ext>
            </a:extLst>
          </p:cNvPr>
          <p:cNvSpPr txBox="1"/>
          <p:nvPr/>
        </p:nvSpPr>
        <p:spPr>
          <a:xfrm>
            <a:off x="10073261" y="2423440"/>
            <a:ext cx="1511242" cy="400110"/>
          </a:xfrm>
          <a:prstGeom prst="rect">
            <a:avLst/>
          </a:prstGeom>
          <a:noFill/>
        </p:spPr>
        <p:txBody>
          <a:bodyPr wrap="square" lIns="108000" rIns="108000" rtlCol="0">
            <a:spAutoFit/>
          </a:bodyPr>
          <a:lstStyle/>
          <a:p>
            <a:pPr algn="ctr"/>
            <a:r>
              <a:rPr lang="en-US" altLang="ko-KR" sz="2000" b="1" dirty="0" err="1">
                <a:solidFill>
                  <a:schemeClr val="bg1"/>
                </a:solidFill>
                <a:latin typeface="IRANYekan" panose="020B0506030804020204" pitchFamily="34" charset="-78"/>
                <a:cs typeface="IRANYekan" panose="020B0506030804020204" pitchFamily="34" charset="-78"/>
              </a:rPr>
              <a:t>Improvado</a:t>
            </a:r>
            <a:endParaRPr lang="ko-KR" altLang="en-US" sz="2000" b="1" dirty="0">
              <a:solidFill>
                <a:schemeClr val="bg1"/>
              </a:solidFill>
              <a:latin typeface="IRANYekan" panose="020B0506030804020204" pitchFamily="34" charset="-78"/>
              <a:cs typeface="IRANYekan" panose="020B0506030804020204" pitchFamily="34" charset="-78"/>
            </a:endParaRPr>
          </a:p>
        </p:txBody>
      </p:sp>
      <p:cxnSp>
        <p:nvCxnSpPr>
          <p:cNvPr id="48" name="Straight Connector 47">
            <a:extLst>
              <a:ext uri="{FF2B5EF4-FFF2-40B4-BE49-F238E27FC236}">
                <a16:creationId xmlns:a16="http://schemas.microsoft.com/office/drawing/2014/main" id="{DD27A6D1-547D-45C5-98C5-360F6203AF96}"/>
              </a:ext>
            </a:extLst>
          </p:cNvPr>
          <p:cNvCxnSpPr/>
          <p:nvPr/>
        </p:nvCxnSpPr>
        <p:spPr>
          <a:xfrm>
            <a:off x="7774218" y="2260615"/>
            <a:ext cx="0" cy="733004"/>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84305C9-7236-47C2-8407-5472A81B2796}"/>
              </a:ext>
            </a:extLst>
          </p:cNvPr>
          <p:cNvCxnSpPr/>
          <p:nvPr/>
        </p:nvCxnSpPr>
        <p:spPr>
          <a:xfrm>
            <a:off x="9852448" y="2271315"/>
            <a:ext cx="0" cy="733004"/>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F8D4529F-300E-42FF-BE74-2A6F62C842ED}"/>
              </a:ext>
            </a:extLst>
          </p:cNvPr>
          <p:cNvSpPr txBox="1"/>
          <p:nvPr/>
        </p:nvSpPr>
        <p:spPr>
          <a:xfrm>
            <a:off x="5111497" y="3645249"/>
            <a:ext cx="5229236" cy="523220"/>
          </a:xfrm>
          <a:prstGeom prst="rect">
            <a:avLst/>
          </a:prstGeom>
          <a:noFill/>
        </p:spPr>
        <p:txBody>
          <a:bodyPr wrap="square" rtlCol="0" anchor="ctr">
            <a:spAutoFit/>
          </a:bodyPr>
          <a:lstStyle/>
          <a:p>
            <a:pPr algn="r"/>
            <a:r>
              <a:rPr lang="fa-IR" altLang="ko-KR" sz="2800" b="1" dirty="0">
                <a:solidFill>
                  <a:schemeClr val="accent4"/>
                </a:solidFill>
                <a:latin typeface="IRANYekan" panose="020B0506030804020204" pitchFamily="34" charset="-78"/>
                <a:cs typeface="IRANYekan" panose="020B0506030804020204" pitchFamily="34" charset="-78"/>
              </a:rPr>
              <a:t>ابزارهای بیگ دیتا</a:t>
            </a:r>
            <a:endParaRPr lang="en-US" altLang="ko-KR" sz="2800" b="1" dirty="0">
              <a:solidFill>
                <a:schemeClr val="accent4"/>
              </a:solidFill>
              <a:latin typeface="IRANYekan" panose="020B0506030804020204" pitchFamily="34" charset="-78"/>
              <a:cs typeface="IRANYekan" panose="020B0506030804020204" pitchFamily="34" charset="-78"/>
            </a:endParaRPr>
          </a:p>
        </p:txBody>
      </p:sp>
      <p:sp>
        <p:nvSpPr>
          <p:cNvPr id="51" name="TextBox 50">
            <a:extLst>
              <a:ext uri="{FF2B5EF4-FFF2-40B4-BE49-F238E27FC236}">
                <a16:creationId xmlns:a16="http://schemas.microsoft.com/office/drawing/2014/main" id="{06EF3310-EA70-4275-99CE-59C69245AC95}"/>
              </a:ext>
            </a:extLst>
          </p:cNvPr>
          <p:cNvSpPr txBox="1"/>
          <p:nvPr/>
        </p:nvSpPr>
        <p:spPr>
          <a:xfrm>
            <a:off x="5876386" y="4371684"/>
            <a:ext cx="6144372" cy="523220"/>
          </a:xfrm>
          <a:prstGeom prst="rect">
            <a:avLst/>
          </a:prstGeom>
          <a:noFill/>
        </p:spPr>
        <p:txBody>
          <a:bodyPr wrap="square" rtlCol="0" anchor="ctr">
            <a:spAutoFit/>
          </a:bodyPr>
          <a:lstStyle/>
          <a:p>
            <a:pPr algn="r"/>
            <a:r>
              <a:rPr lang="fa-IR" altLang="ko-KR" sz="2800" b="1" dirty="0">
                <a:solidFill>
                  <a:schemeClr val="accent5"/>
                </a:solidFill>
                <a:latin typeface="IRANYekan" panose="020B0506030804020204" pitchFamily="34" charset="-78"/>
                <a:cs typeface="IRANYekan" panose="020B0506030804020204" pitchFamily="34" charset="-78"/>
              </a:rPr>
              <a:t>نرم‌افزار‌های تخصصی برای تحلیل دیتا </a:t>
            </a:r>
            <a:endParaRPr lang="ko-KR" altLang="en-US" sz="2800" b="1" dirty="0">
              <a:solidFill>
                <a:schemeClr val="accent5"/>
              </a:solidFill>
              <a:latin typeface="IRANYekan" panose="020B0506030804020204" pitchFamily="34" charset="-78"/>
              <a:cs typeface="IRANYekan" panose="020B0506030804020204" pitchFamily="34" charset="-78"/>
            </a:endParaRPr>
          </a:p>
        </p:txBody>
      </p:sp>
      <p:grpSp>
        <p:nvGrpSpPr>
          <p:cNvPr id="52" name="Group 82">
            <a:extLst>
              <a:ext uri="{FF2B5EF4-FFF2-40B4-BE49-F238E27FC236}">
                <a16:creationId xmlns:a16="http://schemas.microsoft.com/office/drawing/2014/main" id="{B77A150C-8731-4B9F-A8F8-8608221DD6F7}"/>
              </a:ext>
            </a:extLst>
          </p:cNvPr>
          <p:cNvGrpSpPr/>
          <p:nvPr/>
        </p:nvGrpSpPr>
        <p:grpSpPr>
          <a:xfrm>
            <a:off x="7664230" y="5175408"/>
            <a:ext cx="3990767" cy="1323406"/>
            <a:chOff x="581891" y="2849196"/>
            <a:chExt cx="6301148" cy="1323406"/>
          </a:xfrm>
        </p:grpSpPr>
        <p:sp>
          <p:nvSpPr>
            <p:cNvPr id="53" name="TextBox 52">
              <a:extLst>
                <a:ext uri="{FF2B5EF4-FFF2-40B4-BE49-F238E27FC236}">
                  <a16:creationId xmlns:a16="http://schemas.microsoft.com/office/drawing/2014/main" id="{89D20EDE-A20F-436D-9FB4-E4AE4DB192F6}"/>
                </a:ext>
              </a:extLst>
            </p:cNvPr>
            <p:cNvSpPr txBox="1"/>
            <p:nvPr/>
          </p:nvSpPr>
          <p:spPr>
            <a:xfrm>
              <a:off x="581891" y="3341605"/>
              <a:ext cx="6301148" cy="830997"/>
            </a:xfrm>
            <a:prstGeom prst="rect">
              <a:avLst/>
            </a:prstGeom>
            <a:noFill/>
          </p:spPr>
          <p:txBody>
            <a:bodyPr wrap="square" rtlCol="0">
              <a:spAutoFit/>
            </a:bodyPr>
            <a:lstStyle/>
            <a:p>
              <a:pPr algn="ctr"/>
              <a:r>
                <a:rPr lang="fa-IR" altLang="ko-KR" sz="1200" dirty="0">
                  <a:latin typeface="IRANYekan" panose="020B0506030804020204" pitchFamily="34" charset="-78"/>
                  <a:cs typeface="IRANYekan" panose="020B0506030804020204" pitchFamily="34" charset="-78"/>
                </a:rPr>
                <a:t>برای استفاده از بیگ‌دیتا به ابزارهای خاصی نیاز دارید. این ابزارها با مشخص‌‌کردن نیاز و هدفتان کار تحلیل را راحت‌تر می‌کنند. البته اگر قصد دارید خودتان داده‌ها را مستقیماً تحلیل کنید، شاید چندان به‌کارتان نیاید</a:t>
              </a:r>
              <a:r>
                <a:rPr lang="en-US" altLang="ko-KR" sz="1200" dirty="0">
                  <a:latin typeface="IRANYekan" panose="020B0506030804020204" pitchFamily="34" charset="-78"/>
                  <a:cs typeface="IRANYekan" panose="020B0506030804020204" pitchFamily="34" charset="-78"/>
                </a:rPr>
                <a:t>.</a:t>
              </a:r>
            </a:p>
          </p:txBody>
        </p:sp>
        <p:sp>
          <p:nvSpPr>
            <p:cNvPr id="54" name="TextBox 53">
              <a:extLst>
                <a:ext uri="{FF2B5EF4-FFF2-40B4-BE49-F238E27FC236}">
                  <a16:creationId xmlns:a16="http://schemas.microsoft.com/office/drawing/2014/main" id="{D42E9FF9-3DE7-4909-A404-73806975B054}"/>
                </a:ext>
              </a:extLst>
            </p:cNvPr>
            <p:cNvSpPr txBox="1"/>
            <p:nvPr/>
          </p:nvSpPr>
          <p:spPr>
            <a:xfrm>
              <a:off x="581891" y="2849196"/>
              <a:ext cx="6301148" cy="532838"/>
            </a:xfrm>
            <a:prstGeom prst="rect">
              <a:avLst/>
            </a:prstGeom>
            <a:noFill/>
          </p:spPr>
          <p:txBody>
            <a:bodyPr wrap="square" rtlCol="0" anchor="ctr">
              <a:spAutoFit/>
            </a:bodyPr>
            <a:lstStyle/>
            <a:p>
              <a:pPr algn="ctr">
                <a:lnSpc>
                  <a:spcPts val="3300"/>
                </a:lnSpc>
              </a:pPr>
              <a:r>
                <a:rPr lang="fa-IR" altLang="ko-KR" sz="3200" b="1" dirty="0">
                  <a:latin typeface="IRANYekan" panose="020B0506030804020204" pitchFamily="34" charset="-78"/>
                  <a:cs typeface="IRANYekan" panose="020B0506030804020204" pitchFamily="34" charset="-78"/>
                </a:rPr>
                <a:t>معرفی چند ابزار</a:t>
              </a:r>
              <a:endParaRPr lang="ko-KR" altLang="en-US" sz="3200" b="1" dirty="0">
                <a:latin typeface="IRANYekan" panose="020B0506030804020204" pitchFamily="34" charset="-78"/>
                <a:cs typeface="IRANYekan" panose="020B0506030804020204" pitchFamily="34" charset="-78"/>
              </a:endParaRPr>
            </a:p>
          </p:txBody>
        </p:sp>
      </p:grpSp>
      <p:sp>
        <p:nvSpPr>
          <p:cNvPr id="2" name="Rounded Rectangle 9">
            <a:extLst>
              <a:ext uri="{FF2B5EF4-FFF2-40B4-BE49-F238E27FC236}">
                <a16:creationId xmlns:a16="http://schemas.microsoft.com/office/drawing/2014/main" id="{6F60F8A6-C79F-9DF8-0C0C-FC7F3AFBD7F5}"/>
              </a:ext>
            </a:extLst>
          </p:cNvPr>
          <p:cNvSpPr/>
          <p:nvPr/>
        </p:nvSpPr>
        <p:spPr>
          <a:xfrm>
            <a:off x="3617757" y="1226008"/>
            <a:ext cx="1678085" cy="1182063"/>
          </a:xfrm>
          <a:prstGeom prst="rect">
            <a:avLst/>
          </a:prstGeom>
          <a:solidFill>
            <a:schemeClr val="tx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 name="TextBox 4">
            <a:extLst>
              <a:ext uri="{FF2B5EF4-FFF2-40B4-BE49-F238E27FC236}">
                <a16:creationId xmlns:a16="http://schemas.microsoft.com/office/drawing/2014/main" id="{672BA88E-2BBD-DA82-7C47-33366FB34987}"/>
              </a:ext>
            </a:extLst>
          </p:cNvPr>
          <p:cNvSpPr txBox="1"/>
          <p:nvPr/>
        </p:nvSpPr>
        <p:spPr>
          <a:xfrm>
            <a:off x="3794760" y="1637920"/>
            <a:ext cx="1353652" cy="400110"/>
          </a:xfrm>
          <a:prstGeom prst="rect">
            <a:avLst/>
          </a:prstGeom>
          <a:noFill/>
        </p:spPr>
        <p:txBody>
          <a:bodyPr wrap="square" lIns="108000" rIns="108000" rtlCol="0">
            <a:spAutoFit/>
          </a:bodyPr>
          <a:lstStyle/>
          <a:p>
            <a:pPr algn="ctr"/>
            <a:r>
              <a:rPr lang="en-US" altLang="ko-KR" sz="2000" b="1" dirty="0">
                <a:solidFill>
                  <a:schemeClr val="bg1"/>
                </a:solidFill>
                <a:latin typeface="IRANYekan" panose="020B0506030804020204" pitchFamily="34" charset="-78"/>
                <a:cs typeface="IRANYekan" panose="020B0506030804020204" pitchFamily="34" charset="-78"/>
              </a:rPr>
              <a:t>Analytics</a:t>
            </a:r>
            <a:endParaRPr lang="ko-KR" altLang="en-US" sz="2000" b="1" dirty="0">
              <a:solidFill>
                <a:schemeClr val="bg1"/>
              </a:solidFill>
              <a:latin typeface="IRANYekan" panose="020B0506030804020204" pitchFamily="34" charset="-78"/>
              <a:cs typeface="IRANYekan" panose="020B0506030804020204" pitchFamily="34" charset="-78"/>
            </a:endParaRPr>
          </a:p>
        </p:txBody>
      </p:sp>
    </p:spTree>
    <p:extLst>
      <p:ext uri="{BB962C8B-B14F-4D97-AF65-F5344CB8AC3E}">
        <p14:creationId xmlns:p14="http://schemas.microsoft.com/office/powerpoint/2010/main" val="29260275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pPr rtl="1"/>
            <a:r>
              <a:rPr lang="fa-IR" sz="3600" dirty="0">
                <a:latin typeface="IRANYekan" panose="020B0506030804020204" pitchFamily="34" charset="-78"/>
                <a:cs typeface="IRANYekan" panose="020B0506030804020204" pitchFamily="34" charset="-78"/>
              </a:rPr>
              <a:t>پنج</a:t>
            </a:r>
            <a:r>
              <a:rPr lang="en-US" sz="3600" dirty="0">
                <a:latin typeface="IRANYekan" panose="020B0506030804020204" pitchFamily="34" charset="-78"/>
                <a:cs typeface="IRANYekan" panose="020B0506030804020204" pitchFamily="34" charset="-78"/>
              </a:rPr>
              <a:t> V </a:t>
            </a:r>
            <a:r>
              <a:rPr lang="fa-IR" sz="3600" dirty="0">
                <a:latin typeface="IRANYekan" panose="020B0506030804020204" pitchFamily="34" charset="-78"/>
                <a:cs typeface="IRANYekan" panose="020B0506030804020204" pitchFamily="34" charset="-78"/>
              </a:rPr>
              <a:t>تعریف‌کننده‌ی بیگ دیتا</a:t>
            </a:r>
            <a:endParaRPr lang="en-US" sz="3600" dirty="0">
              <a:latin typeface="IRANYekan" panose="020B0506030804020204" pitchFamily="34" charset="-78"/>
              <a:cs typeface="IRANYekan" panose="020B0506030804020204" pitchFamily="34" charset="-78"/>
            </a:endParaRPr>
          </a:p>
        </p:txBody>
      </p:sp>
      <p:cxnSp>
        <p:nvCxnSpPr>
          <p:cNvPr id="3" name="Elbow Connector 52">
            <a:extLst>
              <a:ext uri="{FF2B5EF4-FFF2-40B4-BE49-F238E27FC236}">
                <a16:creationId xmlns:a16="http://schemas.microsoft.com/office/drawing/2014/main" id="{22922380-F68C-42EA-9320-581311CF4D2E}"/>
              </a:ext>
            </a:extLst>
          </p:cNvPr>
          <p:cNvCxnSpPr>
            <a:cxnSpLocks/>
            <a:stCxn id="16" idx="0"/>
          </p:cNvCxnSpPr>
          <p:nvPr/>
        </p:nvCxnSpPr>
        <p:spPr>
          <a:xfrm rot="5400000" flipH="1" flipV="1">
            <a:off x="2676146" y="1898805"/>
            <a:ext cx="1408656" cy="3414827"/>
          </a:xfrm>
          <a:prstGeom prst="bentConnector2">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 name="Elbow Connector 56">
            <a:extLst>
              <a:ext uri="{FF2B5EF4-FFF2-40B4-BE49-F238E27FC236}">
                <a16:creationId xmlns:a16="http://schemas.microsoft.com/office/drawing/2014/main" id="{7CE3237D-F333-4F85-8377-DCFF6C6F671B}"/>
              </a:ext>
            </a:extLst>
          </p:cNvPr>
          <p:cNvCxnSpPr>
            <a:cxnSpLocks/>
            <a:stCxn id="10" idx="0"/>
          </p:cNvCxnSpPr>
          <p:nvPr/>
        </p:nvCxnSpPr>
        <p:spPr>
          <a:xfrm rot="16200000" flipV="1">
            <a:off x="8104506" y="1896112"/>
            <a:ext cx="1408656" cy="3420211"/>
          </a:xfrm>
          <a:prstGeom prst="bentConnector2">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 name="Elbow Connector 61">
            <a:extLst>
              <a:ext uri="{FF2B5EF4-FFF2-40B4-BE49-F238E27FC236}">
                <a16:creationId xmlns:a16="http://schemas.microsoft.com/office/drawing/2014/main" id="{3964E84F-48C6-4563-94B5-82F7951F6070}"/>
              </a:ext>
            </a:extLst>
          </p:cNvPr>
          <p:cNvCxnSpPr>
            <a:stCxn id="9" idx="0"/>
          </p:cNvCxnSpPr>
          <p:nvPr/>
        </p:nvCxnSpPr>
        <p:spPr>
          <a:xfrm rot="16200000" flipV="1">
            <a:off x="7385008" y="3388083"/>
            <a:ext cx="713582" cy="1131343"/>
          </a:xfrm>
          <a:prstGeom prst="bentConnector2">
            <a:avLst/>
          </a:prstGeom>
          <a:ln w="317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 name="Elbow Connector 71">
            <a:extLst>
              <a:ext uri="{FF2B5EF4-FFF2-40B4-BE49-F238E27FC236}">
                <a16:creationId xmlns:a16="http://schemas.microsoft.com/office/drawing/2014/main" id="{FB99DAE7-FE22-4972-99C3-F8C6388E22C1}"/>
              </a:ext>
            </a:extLst>
          </p:cNvPr>
          <p:cNvCxnSpPr>
            <a:stCxn id="14" idx="0"/>
          </p:cNvCxnSpPr>
          <p:nvPr/>
        </p:nvCxnSpPr>
        <p:spPr>
          <a:xfrm rot="5400000" flipH="1" flipV="1">
            <a:off x="4134045" y="3356702"/>
            <a:ext cx="704328" cy="1203358"/>
          </a:xfrm>
          <a:prstGeom prst="bentConnector2">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51D722E-EA65-4FEB-A0A1-5BCAF1BDD1F0}"/>
              </a:ext>
            </a:extLst>
          </p:cNvPr>
          <p:cNvCxnSpPr>
            <a:stCxn id="8" idx="0"/>
          </p:cNvCxnSpPr>
          <p:nvPr/>
        </p:nvCxnSpPr>
        <p:spPr>
          <a:xfrm flipH="1" flipV="1">
            <a:off x="6090616" y="3932040"/>
            <a:ext cx="5384" cy="378506"/>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064D5C9-01D1-4903-88E7-4115BC15D10D}"/>
              </a:ext>
            </a:extLst>
          </p:cNvPr>
          <p:cNvSpPr/>
          <p:nvPr/>
        </p:nvSpPr>
        <p:spPr>
          <a:xfrm>
            <a:off x="5750828" y="4310546"/>
            <a:ext cx="690346" cy="6903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 name="Rectangle 8">
            <a:extLst>
              <a:ext uri="{FF2B5EF4-FFF2-40B4-BE49-F238E27FC236}">
                <a16:creationId xmlns:a16="http://schemas.microsoft.com/office/drawing/2014/main" id="{CD72D840-8750-45F8-AA54-5FC8C44AEAEC}"/>
              </a:ext>
            </a:extLst>
          </p:cNvPr>
          <p:cNvSpPr/>
          <p:nvPr/>
        </p:nvSpPr>
        <p:spPr>
          <a:xfrm>
            <a:off x="7962298" y="4310546"/>
            <a:ext cx="690346" cy="69034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Rectangle 9">
            <a:extLst>
              <a:ext uri="{FF2B5EF4-FFF2-40B4-BE49-F238E27FC236}">
                <a16:creationId xmlns:a16="http://schemas.microsoft.com/office/drawing/2014/main" id="{0C4D51CD-3382-41C1-A9E8-9FB178638C4E}"/>
              </a:ext>
            </a:extLst>
          </p:cNvPr>
          <p:cNvSpPr/>
          <p:nvPr/>
        </p:nvSpPr>
        <p:spPr>
          <a:xfrm>
            <a:off x="10173766" y="4310546"/>
            <a:ext cx="690346" cy="69034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Rectangle 1">
            <a:extLst>
              <a:ext uri="{FF2B5EF4-FFF2-40B4-BE49-F238E27FC236}">
                <a16:creationId xmlns:a16="http://schemas.microsoft.com/office/drawing/2014/main" id="{6050925C-2F4A-4307-9F61-BF7F6910558A}"/>
              </a:ext>
            </a:extLst>
          </p:cNvPr>
          <p:cNvSpPr/>
          <p:nvPr/>
        </p:nvSpPr>
        <p:spPr>
          <a:xfrm>
            <a:off x="10353521" y="4490618"/>
            <a:ext cx="330836" cy="330202"/>
          </a:xfrm>
          <a:custGeom>
            <a:avLst/>
            <a:gdLst/>
            <a:ahLst/>
            <a:cxnLst/>
            <a:rect l="l" t="t" r="r" b="b"/>
            <a:pathLst>
              <a:path w="4020621" h="4012920">
                <a:moveTo>
                  <a:pt x="780213" y="3724888"/>
                </a:moveTo>
                <a:lnTo>
                  <a:pt x="2868445" y="3724888"/>
                </a:lnTo>
                <a:lnTo>
                  <a:pt x="2868445" y="4012920"/>
                </a:lnTo>
                <a:lnTo>
                  <a:pt x="780213" y="4012920"/>
                </a:lnTo>
                <a:close/>
                <a:moveTo>
                  <a:pt x="4020621" y="2152587"/>
                </a:moveTo>
                <a:lnTo>
                  <a:pt x="4020621" y="3448731"/>
                </a:lnTo>
                <a:lnTo>
                  <a:pt x="3903908" y="3386593"/>
                </a:lnTo>
                <a:lnTo>
                  <a:pt x="3903908" y="2214725"/>
                </a:lnTo>
                <a:close/>
                <a:moveTo>
                  <a:pt x="1582587" y="1544569"/>
                </a:moveTo>
                <a:cubicBezTo>
                  <a:pt x="1525677" y="1652847"/>
                  <a:pt x="1434945" y="1739939"/>
                  <a:pt x="1324158" y="1792547"/>
                </a:cubicBezTo>
                <a:lnTo>
                  <a:pt x="1790243" y="1792547"/>
                </a:lnTo>
                <a:cubicBezTo>
                  <a:pt x="1708293" y="1721838"/>
                  <a:pt x="1638004" y="1638154"/>
                  <a:pt x="1582587" y="1544569"/>
                </a:cubicBezTo>
                <a:close/>
                <a:moveTo>
                  <a:pt x="1238323" y="1312673"/>
                </a:moveTo>
                <a:cubicBezTo>
                  <a:pt x="1173622" y="1312673"/>
                  <a:pt x="1121172" y="1365123"/>
                  <a:pt x="1121172" y="1429824"/>
                </a:cubicBezTo>
                <a:cubicBezTo>
                  <a:pt x="1121172" y="1494525"/>
                  <a:pt x="1173622" y="1546975"/>
                  <a:pt x="1238323" y="1546975"/>
                </a:cubicBezTo>
                <a:cubicBezTo>
                  <a:pt x="1303024" y="1546975"/>
                  <a:pt x="1355474" y="1494525"/>
                  <a:pt x="1355474" y="1429824"/>
                </a:cubicBezTo>
                <a:cubicBezTo>
                  <a:pt x="1355474" y="1365123"/>
                  <a:pt x="1303024" y="1312673"/>
                  <a:pt x="1238323" y="1312673"/>
                </a:cubicBezTo>
                <a:close/>
                <a:moveTo>
                  <a:pt x="870057" y="1312673"/>
                </a:moveTo>
                <a:cubicBezTo>
                  <a:pt x="805356" y="1312673"/>
                  <a:pt x="752906" y="1365123"/>
                  <a:pt x="752906" y="1429824"/>
                </a:cubicBezTo>
                <a:cubicBezTo>
                  <a:pt x="752906" y="1494525"/>
                  <a:pt x="805356" y="1546975"/>
                  <a:pt x="870057" y="1546975"/>
                </a:cubicBezTo>
                <a:cubicBezTo>
                  <a:pt x="934758" y="1546975"/>
                  <a:pt x="987208" y="1494525"/>
                  <a:pt x="987208" y="1429824"/>
                </a:cubicBezTo>
                <a:cubicBezTo>
                  <a:pt x="987208" y="1365123"/>
                  <a:pt x="934758" y="1312673"/>
                  <a:pt x="870057" y="1312673"/>
                </a:cubicBezTo>
                <a:close/>
                <a:moveTo>
                  <a:pt x="2775838" y="1127627"/>
                </a:moveTo>
                <a:cubicBezTo>
                  <a:pt x="2666578" y="1127627"/>
                  <a:pt x="2578006" y="1216199"/>
                  <a:pt x="2578006" y="1325459"/>
                </a:cubicBezTo>
                <a:cubicBezTo>
                  <a:pt x="2578006" y="1434719"/>
                  <a:pt x="2666578" y="1523291"/>
                  <a:pt x="2775838" y="1523291"/>
                </a:cubicBezTo>
                <a:cubicBezTo>
                  <a:pt x="2885098" y="1523291"/>
                  <a:pt x="2973670" y="1434719"/>
                  <a:pt x="2973670" y="1325459"/>
                </a:cubicBezTo>
                <a:cubicBezTo>
                  <a:pt x="2973670" y="1216199"/>
                  <a:pt x="2885098" y="1127627"/>
                  <a:pt x="2775838" y="1127627"/>
                </a:cubicBezTo>
                <a:close/>
                <a:moveTo>
                  <a:pt x="2153949" y="1127627"/>
                </a:moveTo>
                <a:cubicBezTo>
                  <a:pt x="2044689" y="1127627"/>
                  <a:pt x="1956117" y="1216199"/>
                  <a:pt x="1956117" y="1325459"/>
                </a:cubicBezTo>
                <a:cubicBezTo>
                  <a:pt x="1956117" y="1434719"/>
                  <a:pt x="2044689" y="1523291"/>
                  <a:pt x="2153949" y="1523291"/>
                </a:cubicBezTo>
                <a:cubicBezTo>
                  <a:pt x="2263209" y="1523291"/>
                  <a:pt x="2351781" y="1434719"/>
                  <a:pt x="2351781" y="1325459"/>
                </a:cubicBezTo>
                <a:cubicBezTo>
                  <a:pt x="2351781" y="1216199"/>
                  <a:pt x="2263209" y="1127627"/>
                  <a:pt x="2153949" y="1127627"/>
                </a:cubicBezTo>
                <a:close/>
                <a:moveTo>
                  <a:pt x="1238323" y="956510"/>
                </a:moveTo>
                <a:cubicBezTo>
                  <a:pt x="1173622" y="956510"/>
                  <a:pt x="1121172" y="1008960"/>
                  <a:pt x="1121172" y="1073661"/>
                </a:cubicBezTo>
                <a:cubicBezTo>
                  <a:pt x="1121172" y="1138362"/>
                  <a:pt x="1173622" y="1190812"/>
                  <a:pt x="1238323" y="1190812"/>
                </a:cubicBezTo>
                <a:cubicBezTo>
                  <a:pt x="1303024" y="1190812"/>
                  <a:pt x="1355474" y="1138362"/>
                  <a:pt x="1355474" y="1073661"/>
                </a:cubicBezTo>
                <a:cubicBezTo>
                  <a:pt x="1355474" y="1008960"/>
                  <a:pt x="1303024" y="956510"/>
                  <a:pt x="1238323" y="956510"/>
                </a:cubicBezTo>
                <a:close/>
                <a:moveTo>
                  <a:pt x="870057" y="956510"/>
                </a:moveTo>
                <a:cubicBezTo>
                  <a:pt x="805356" y="956510"/>
                  <a:pt x="752906" y="1008960"/>
                  <a:pt x="752906" y="1073661"/>
                </a:cubicBezTo>
                <a:cubicBezTo>
                  <a:pt x="752906" y="1138362"/>
                  <a:pt x="805356" y="1190812"/>
                  <a:pt x="870057" y="1190812"/>
                </a:cubicBezTo>
                <a:cubicBezTo>
                  <a:pt x="934758" y="1190812"/>
                  <a:pt x="987208" y="1138362"/>
                  <a:pt x="987208" y="1073661"/>
                </a:cubicBezTo>
                <a:cubicBezTo>
                  <a:pt x="987208" y="1008960"/>
                  <a:pt x="934758" y="956510"/>
                  <a:pt x="870057" y="956510"/>
                </a:cubicBezTo>
                <a:close/>
                <a:moveTo>
                  <a:pt x="2775838" y="526176"/>
                </a:moveTo>
                <a:cubicBezTo>
                  <a:pt x="2666578" y="526176"/>
                  <a:pt x="2578006" y="614748"/>
                  <a:pt x="2578006" y="724008"/>
                </a:cubicBezTo>
                <a:cubicBezTo>
                  <a:pt x="2578006" y="833268"/>
                  <a:pt x="2666578" y="921840"/>
                  <a:pt x="2775838" y="921840"/>
                </a:cubicBezTo>
                <a:cubicBezTo>
                  <a:pt x="2885098" y="921840"/>
                  <a:pt x="2973670" y="833268"/>
                  <a:pt x="2973670" y="724008"/>
                </a:cubicBezTo>
                <a:cubicBezTo>
                  <a:pt x="2973670" y="614748"/>
                  <a:pt x="2885098" y="526176"/>
                  <a:pt x="2775838" y="526176"/>
                </a:cubicBezTo>
                <a:close/>
                <a:moveTo>
                  <a:pt x="2153949" y="526176"/>
                </a:moveTo>
                <a:cubicBezTo>
                  <a:pt x="2044689" y="526176"/>
                  <a:pt x="1956117" y="614748"/>
                  <a:pt x="1956117" y="724008"/>
                </a:cubicBezTo>
                <a:cubicBezTo>
                  <a:pt x="1956117" y="833268"/>
                  <a:pt x="2044689" y="921840"/>
                  <a:pt x="2153949" y="921840"/>
                </a:cubicBezTo>
                <a:cubicBezTo>
                  <a:pt x="2263209" y="921840"/>
                  <a:pt x="2351781" y="833268"/>
                  <a:pt x="2351781" y="724008"/>
                </a:cubicBezTo>
                <a:cubicBezTo>
                  <a:pt x="2351781" y="614748"/>
                  <a:pt x="2263209" y="526176"/>
                  <a:pt x="2153949" y="526176"/>
                </a:cubicBezTo>
                <a:close/>
                <a:moveTo>
                  <a:pt x="2464893" y="0"/>
                </a:moveTo>
                <a:cubicBezTo>
                  <a:pt x="3030837" y="0"/>
                  <a:pt x="3489626" y="458789"/>
                  <a:pt x="3489626" y="1024733"/>
                </a:cubicBezTo>
                <a:cubicBezTo>
                  <a:pt x="3489626" y="1442455"/>
                  <a:pt x="3239684" y="1801800"/>
                  <a:pt x="2880320" y="1959209"/>
                </a:cubicBezTo>
                <a:lnTo>
                  <a:pt x="2880320" y="2008571"/>
                </a:lnTo>
                <a:lnTo>
                  <a:pt x="3250857" y="2008571"/>
                </a:lnTo>
                <a:lnTo>
                  <a:pt x="3250857" y="2359970"/>
                </a:lnTo>
                <a:lnTo>
                  <a:pt x="3437294" y="2359970"/>
                </a:lnTo>
                <a:lnTo>
                  <a:pt x="3437294" y="2360694"/>
                </a:lnTo>
                <a:lnTo>
                  <a:pt x="3852060" y="2233461"/>
                </a:lnTo>
                <a:lnTo>
                  <a:pt x="3852060" y="3367858"/>
                </a:lnTo>
                <a:lnTo>
                  <a:pt x="3437294" y="3240624"/>
                </a:lnTo>
                <a:lnTo>
                  <a:pt x="3437294" y="3241349"/>
                </a:lnTo>
                <a:lnTo>
                  <a:pt x="3250857" y="3241349"/>
                </a:lnTo>
                <a:lnTo>
                  <a:pt x="3250857" y="3633063"/>
                </a:lnTo>
                <a:lnTo>
                  <a:pt x="298529" y="3633063"/>
                </a:lnTo>
                <a:lnTo>
                  <a:pt x="298529" y="2431730"/>
                </a:lnTo>
                <a:lnTo>
                  <a:pt x="0" y="2008571"/>
                </a:lnTo>
                <a:lnTo>
                  <a:pt x="298529" y="2008571"/>
                </a:lnTo>
                <a:lnTo>
                  <a:pt x="792088" y="2008571"/>
                </a:lnTo>
                <a:lnTo>
                  <a:pt x="792088" y="1796817"/>
                </a:lnTo>
                <a:cubicBezTo>
                  <a:pt x="587745" y="1700755"/>
                  <a:pt x="447370" y="1492642"/>
                  <a:pt x="447370" y="1251742"/>
                </a:cubicBezTo>
                <a:cubicBezTo>
                  <a:pt x="447370" y="916605"/>
                  <a:pt x="719053" y="644923"/>
                  <a:pt x="1054190" y="644923"/>
                </a:cubicBezTo>
                <a:cubicBezTo>
                  <a:pt x="1212753" y="644923"/>
                  <a:pt x="1357112" y="705740"/>
                  <a:pt x="1463939" y="806702"/>
                </a:cubicBezTo>
                <a:cubicBezTo>
                  <a:pt x="1563407" y="345444"/>
                  <a:pt x="1973809" y="0"/>
                  <a:pt x="246489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Rectangle 15">
            <a:extLst>
              <a:ext uri="{FF2B5EF4-FFF2-40B4-BE49-F238E27FC236}">
                <a16:creationId xmlns:a16="http://schemas.microsoft.com/office/drawing/2014/main" id="{5FA83AF6-5363-4179-B8EB-6B95C5400EBF}"/>
              </a:ext>
            </a:extLst>
          </p:cNvPr>
          <p:cNvSpPr/>
          <p:nvPr/>
        </p:nvSpPr>
        <p:spPr>
          <a:xfrm rot="14270044">
            <a:off x="8131075" y="4470020"/>
            <a:ext cx="356539" cy="371401"/>
          </a:xfrm>
          <a:custGeom>
            <a:avLst/>
            <a:gdLst/>
            <a:ahLst/>
            <a:cxnLst/>
            <a:rect l="l" t="t" r="r" b="b"/>
            <a:pathLst>
              <a:path w="4088964" h="4259405">
                <a:moveTo>
                  <a:pt x="1480605" y="2231940"/>
                </a:moveTo>
                <a:lnTo>
                  <a:pt x="1199818" y="2044620"/>
                </a:lnTo>
                <a:lnTo>
                  <a:pt x="761621" y="2687221"/>
                </a:lnTo>
                <a:cubicBezTo>
                  <a:pt x="501536" y="2652619"/>
                  <a:pt x="265323" y="2467912"/>
                  <a:pt x="39127" y="2272940"/>
                </a:cubicBezTo>
                <a:cubicBezTo>
                  <a:pt x="-80639" y="2070133"/>
                  <a:pt x="269496" y="1743507"/>
                  <a:pt x="374515" y="1494038"/>
                </a:cubicBezTo>
                <a:lnTo>
                  <a:pt x="93728" y="1306717"/>
                </a:lnTo>
                <a:lnTo>
                  <a:pt x="1091841" y="1312633"/>
                </a:lnTo>
                <a:close/>
                <a:moveTo>
                  <a:pt x="2759566" y="226796"/>
                </a:moveTo>
                <a:cubicBezTo>
                  <a:pt x="2331051" y="377379"/>
                  <a:pt x="2150002" y="492309"/>
                  <a:pt x="1991062" y="643648"/>
                </a:cubicBezTo>
                <a:lnTo>
                  <a:pt x="1463599" y="1446568"/>
                </a:lnTo>
                <a:lnTo>
                  <a:pt x="610317" y="909936"/>
                </a:lnTo>
                <a:cubicBezTo>
                  <a:pt x="810411" y="627556"/>
                  <a:pt x="1020899" y="239191"/>
                  <a:pt x="1244930" y="61882"/>
                </a:cubicBezTo>
                <a:cubicBezTo>
                  <a:pt x="1491876" y="-75367"/>
                  <a:pt x="1697752" y="31605"/>
                  <a:pt x="2759566" y="226796"/>
                </a:cubicBezTo>
                <a:close/>
                <a:moveTo>
                  <a:pt x="1722488" y="3820535"/>
                </a:moveTo>
                <a:cubicBezTo>
                  <a:pt x="1376925" y="3801485"/>
                  <a:pt x="936112" y="3830060"/>
                  <a:pt x="666750" y="3734810"/>
                </a:cubicBezTo>
                <a:cubicBezTo>
                  <a:pt x="419100" y="3598835"/>
                  <a:pt x="400050" y="3367610"/>
                  <a:pt x="0" y="2364860"/>
                </a:cubicBezTo>
                <a:cubicBezTo>
                  <a:pt x="355600" y="2647435"/>
                  <a:pt x="549276" y="2739510"/>
                  <a:pt x="762000" y="2793485"/>
                </a:cubicBezTo>
                <a:lnTo>
                  <a:pt x="1722487" y="2812535"/>
                </a:lnTo>
                <a:close/>
                <a:moveTo>
                  <a:pt x="3605396" y="869465"/>
                </a:moveTo>
                <a:lnTo>
                  <a:pt x="3069019" y="1711228"/>
                </a:lnTo>
                <a:lnTo>
                  <a:pt x="2083849" y="1550906"/>
                </a:lnTo>
                <a:lnTo>
                  <a:pt x="2391902" y="1412941"/>
                </a:lnTo>
                <a:lnTo>
                  <a:pt x="2081217" y="699900"/>
                </a:lnTo>
                <a:cubicBezTo>
                  <a:pt x="2248971" y="498156"/>
                  <a:pt x="2531081" y="396532"/>
                  <a:pt x="2816547" y="308854"/>
                </a:cubicBezTo>
                <a:cubicBezTo>
                  <a:pt x="3051986" y="315439"/>
                  <a:pt x="3142075" y="785719"/>
                  <a:pt x="3297344" y="1007430"/>
                </a:cubicBezTo>
                <a:close/>
                <a:moveTo>
                  <a:pt x="3222215" y="3788662"/>
                </a:moveTo>
                <a:cubicBezTo>
                  <a:pt x="3089072" y="3954283"/>
                  <a:pt x="2662122" y="3869088"/>
                  <a:pt x="2413930" y="3921936"/>
                </a:cubicBezTo>
                <a:lnTo>
                  <a:pt x="2420658" y="4259405"/>
                </a:lnTo>
                <a:lnTo>
                  <a:pt x="1855155" y="3436926"/>
                </a:lnTo>
                <a:lnTo>
                  <a:pt x="2387428" y="2592563"/>
                </a:lnTo>
                <a:lnTo>
                  <a:pt x="2394156" y="2930032"/>
                </a:lnTo>
                <a:lnTo>
                  <a:pt x="3171906" y="2922431"/>
                </a:lnTo>
                <a:cubicBezTo>
                  <a:pt x="3292132" y="3155642"/>
                  <a:pt x="3275533" y="3455038"/>
                  <a:pt x="3244786" y="3752078"/>
                </a:cubicBezTo>
                <a:cubicBezTo>
                  <a:pt x="3238662" y="3765464"/>
                  <a:pt x="3231091" y="3777620"/>
                  <a:pt x="3222215" y="3788662"/>
                </a:cubicBezTo>
                <a:close/>
                <a:moveTo>
                  <a:pt x="3948285" y="2834020"/>
                </a:moveTo>
                <a:cubicBezTo>
                  <a:pt x="3833022" y="3018741"/>
                  <a:pt x="3639730" y="3281008"/>
                  <a:pt x="3342579" y="3731662"/>
                </a:cubicBezTo>
                <a:cubicBezTo>
                  <a:pt x="3371271" y="3278367"/>
                  <a:pt x="3336159" y="3066813"/>
                  <a:pt x="3258895" y="2861397"/>
                </a:cubicBezTo>
                <a:lnTo>
                  <a:pt x="2725671" y="2062291"/>
                </a:lnTo>
                <a:lnTo>
                  <a:pt x="3552883" y="1486284"/>
                </a:lnTo>
                <a:cubicBezTo>
                  <a:pt x="3734716" y="1780754"/>
                  <a:pt x="4010062" y="2126176"/>
                  <a:pt x="4085819" y="2401657"/>
                </a:cubicBezTo>
                <a:cubicBezTo>
                  <a:pt x="4100783" y="2542124"/>
                  <a:pt x="4063549" y="2649298"/>
                  <a:pt x="3948285" y="283402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3" name="Rounded Rectangle 24">
            <a:extLst>
              <a:ext uri="{FF2B5EF4-FFF2-40B4-BE49-F238E27FC236}">
                <a16:creationId xmlns:a16="http://schemas.microsoft.com/office/drawing/2014/main" id="{20BC2908-573D-42BE-8B41-F91DABDEBFD1}"/>
              </a:ext>
            </a:extLst>
          </p:cNvPr>
          <p:cNvSpPr/>
          <p:nvPr/>
        </p:nvSpPr>
        <p:spPr>
          <a:xfrm>
            <a:off x="5916067" y="4520662"/>
            <a:ext cx="349099" cy="270114"/>
          </a:xfrm>
          <a:custGeom>
            <a:avLst/>
            <a:gdLst/>
            <a:ahLst/>
            <a:cxnLst/>
            <a:rect l="l" t="t" r="r" b="b"/>
            <a:pathLst>
              <a:path w="3960000" h="3064028">
                <a:moveTo>
                  <a:pt x="1955333" y="1285185"/>
                </a:moveTo>
                <a:cubicBezTo>
                  <a:pt x="2192176" y="1285185"/>
                  <a:pt x="2384176" y="1477185"/>
                  <a:pt x="2384176" y="1714028"/>
                </a:cubicBezTo>
                <a:cubicBezTo>
                  <a:pt x="2384176" y="1950871"/>
                  <a:pt x="2192176" y="2142871"/>
                  <a:pt x="1955333" y="2142871"/>
                </a:cubicBezTo>
                <a:cubicBezTo>
                  <a:pt x="1718490" y="2142871"/>
                  <a:pt x="1526490" y="1950871"/>
                  <a:pt x="1526490" y="1714028"/>
                </a:cubicBezTo>
                <a:cubicBezTo>
                  <a:pt x="1526490" y="1477185"/>
                  <a:pt x="1718490" y="1285185"/>
                  <a:pt x="1955333" y="1285185"/>
                </a:cubicBezTo>
                <a:close/>
                <a:moveTo>
                  <a:pt x="1955333" y="1074136"/>
                </a:moveTo>
                <a:cubicBezTo>
                  <a:pt x="1601930" y="1074136"/>
                  <a:pt x="1315441" y="1360625"/>
                  <a:pt x="1315441" y="1714028"/>
                </a:cubicBezTo>
                <a:cubicBezTo>
                  <a:pt x="1315441" y="2067431"/>
                  <a:pt x="1601930" y="2353920"/>
                  <a:pt x="1955333" y="2353920"/>
                </a:cubicBezTo>
                <a:cubicBezTo>
                  <a:pt x="2308736" y="2353920"/>
                  <a:pt x="2595225" y="2067431"/>
                  <a:pt x="2595225" y="1714028"/>
                </a:cubicBezTo>
                <a:cubicBezTo>
                  <a:pt x="2595225" y="1360625"/>
                  <a:pt x="2308736" y="1074136"/>
                  <a:pt x="1955333" y="1074136"/>
                </a:cubicBezTo>
                <a:close/>
                <a:moveTo>
                  <a:pt x="1955333" y="849503"/>
                </a:moveTo>
                <a:cubicBezTo>
                  <a:pt x="2432797" y="849503"/>
                  <a:pt x="2819858" y="1236564"/>
                  <a:pt x="2819858" y="1714028"/>
                </a:cubicBezTo>
                <a:cubicBezTo>
                  <a:pt x="2819858" y="2191492"/>
                  <a:pt x="2432797" y="2578553"/>
                  <a:pt x="1955333" y="2578553"/>
                </a:cubicBezTo>
                <a:cubicBezTo>
                  <a:pt x="1477869" y="2578553"/>
                  <a:pt x="1090808" y="2191492"/>
                  <a:pt x="1090808" y="1714028"/>
                </a:cubicBezTo>
                <a:cubicBezTo>
                  <a:pt x="1090808" y="1236564"/>
                  <a:pt x="1477869" y="849503"/>
                  <a:pt x="1955333" y="849503"/>
                </a:cubicBezTo>
                <a:close/>
                <a:moveTo>
                  <a:pt x="3253503" y="756254"/>
                </a:moveTo>
                <a:cubicBezTo>
                  <a:pt x="3162525" y="756254"/>
                  <a:pt x="3088773" y="830006"/>
                  <a:pt x="3088773" y="920984"/>
                </a:cubicBezTo>
                <a:cubicBezTo>
                  <a:pt x="3088773" y="1011962"/>
                  <a:pt x="3162525" y="1085714"/>
                  <a:pt x="3253503" y="1085714"/>
                </a:cubicBezTo>
                <a:cubicBezTo>
                  <a:pt x="3344481" y="1085714"/>
                  <a:pt x="3418233" y="1011962"/>
                  <a:pt x="3418233" y="920984"/>
                </a:cubicBezTo>
                <a:cubicBezTo>
                  <a:pt x="3418233" y="830006"/>
                  <a:pt x="3344481" y="756254"/>
                  <a:pt x="3253503" y="756254"/>
                </a:cubicBezTo>
                <a:close/>
                <a:moveTo>
                  <a:pt x="1955333" y="744677"/>
                </a:moveTo>
                <a:cubicBezTo>
                  <a:pt x="1419975" y="744677"/>
                  <a:pt x="985982" y="1178670"/>
                  <a:pt x="985982" y="1714028"/>
                </a:cubicBezTo>
                <a:cubicBezTo>
                  <a:pt x="985982" y="2249386"/>
                  <a:pt x="1419975" y="2683379"/>
                  <a:pt x="1955333" y="2683379"/>
                </a:cubicBezTo>
                <a:cubicBezTo>
                  <a:pt x="2490691" y="2683379"/>
                  <a:pt x="2924684" y="2249386"/>
                  <a:pt x="2924684" y="1714028"/>
                </a:cubicBezTo>
                <a:cubicBezTo>
                  <a:pt x="2924684" y="1178670"/>
                  <a:pt x="2490691" y="744677"/>
                  <a:pt x="1955333" y="744677"/>
                </a:cubicBezTo>
                <a:close/>
                <a:moveTo>
                  <a:pt x="1333922" y="0"/>
                </a:moveTo>
                <a:lnTo>
                  <a:pt x="2626078" y="0"/>
                </a:lnTo>
                <a:lnTo>
                  <a:pt x="2717085" y="364028"/>
                </a:lnTo>
                <a:lnTo>
                  <a:pt x="3699990" y="364028"/>
                </a:lnTo>
                <a:cubicBezTo>
                  <a:pt x="3843590" y="364028"/>
                  <a:pt x="3960000" y="480438"/>
                  <a:pt x="3960000" y="624038"/>
                </a:cubicBezTo>
                <a:lnTo>
                  <a:pt x="3960000" y="2804018"/>
                </a:lnTo>
                <a:cubicBezTo>
                  <a:pt x="3960000" y="2947618"/>
                  <a:pt x="3843590" y="3064028"/>
                  <a:pt x="3699990" y="3064028"/>
                </a:cubicBezTo>
                <a:lnTo>
                  <a:pt x="260010" y="3064028"/>
                </a:lnTo>
                <a:cubicBezTo>
                  <a:pt x="116410" y="3064028"/>
                  <a:pt x="0" y="2947618"/>
                  <a:pt x="0" y="2804018"/>
                </a:cubicBezTo>
                <a:lnTo>
                  <a:pt x="0" y="624038"/>
                </a:lnTo>
                <a:cubicBezTo>
                  <a:pt x="0" y="480438"/>
                  <a:pt x="116410" y="364028"/>
                  <a:pt x="260010" y="364028"/>
                </a:cubicBezTo>
                <a:lnTo>
                  <a:pt x="443165" y="364028"/>
                </a:lnTo>
                <a:lnTo>
                  <a:pt x="443165" y="237982"/>
                </a:lnTo>
                <a:cubicBezTo>
                  <a:pt x="443165" y="195266"/>
                  <a:pt x="477794" y="160637"/>
                  <a:pt x="520510" y="160637"/>
                </a:cubicBezTo>
                <a:lnTo>
                  <a:pt x="1049896" y="160637"/>
                </a:lnTo>
                <a:cubicBezTo>
                  <a:pt x="1092612" y="160637"/>
                  <a:pt x="1127241" y="195266"/>
                  <a:pt x="1127241" y="237982"/>
                </a:cubicBezTo>
                <a:lnTo>
                  <a:pt x="1127241" y="364028"/>
                </a:lnTo>
                <a:lnTo>
                  <a:pt x="1242915" y="36402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4" name="Rectangle 13">
            <a:extLst>
              <a:ext uri="{FF2B5EF4-FFF2-40B4-BE49-F238E27FC236}">
                <a16:creationId xmlns:a16="http://schemas.microsoft.com/office/drawing/2014/main" id="{0C9851E7-2A62-4B2D-87E8-59284581CBF4}"/>
              </a:ext>
            </a:extLst>
          </p:cNvPr>
          <p:cNvSpPr/>
          <p:nvPr/>
        </p:nvSpPr>
        <p:spPr>
          <a:xfrm>
            <a:off x="3539358" y="4310546"/>
            <a:ext cx="690346" cy="6903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5" name="Donut 15">
            <a:extLst>
              <a:ext uri="{FF2B5EF4-FFF2-40B4-BE49-F238E27FC236}">
                <a16:creationId xmlns:a16="http://schemas.microsoft.com/office/drawing/2014/main" id="{27E7D4ED-B50D-4ECE-9648-31C61A93CF2E}"/>
              </a:ext>
            </a:extLst>
          </p:cNvPr>
          <p:cNvSpPr/>
          <p:nvPr/>
        </p:nvSpPr>
        <p:spPr>
          <a:xfrm>
            <a:off x="3722788" y="4488098"/>
            <a:ext cx="334800" cy="335242"/>
          </a:xfrm>
          <a:custGeom>
            <a:avLst/>
            <a:gdLst/>
            <a:ahLst/>
            <a:cxnLst/>
            <a:rect l="l" t="t" r="r" b="b"/>
            <a:pathLst>
              <a:path w="3821708" h="3795110">
                <a:moveTo>
                  <a:pt x="1910854" y="903842"/>
                </a:moveTo>
                <a:lnTo>
                  <a:pt x="1793831" y="1129420"/>
                </a:lnTo>
                <a:lnTo>
                  <a:pt x="1791613" y="1129420"/>
                </a:lnTo>
                <a:lnTo>
                  <a:pt x="1791892" y="1133157"/>
                </a:lnTo>
                <a:lnTo>
                  <a:pt x="1791613" y="1133695"/>
                </a:lnTo>
                <a:lnTo>
                  <a:pt x="1791933" y="1133695"/>
                </a:lnTo>
                <a:lnTo>
                  <a:pt x="1833002" y="1683464"/>
                </a:lnTo>
                <a:cubicBezTo>
                  <a:pt x="1744939" y="1714584"/>
                  <a:pt x="1682254" y="1798749"/>
                  <a:pt x="1682254" y="1897555"/>
                </a:cubicBezTo>
                <a:cubicBezTo>
                  <a:pt x="1682254" y="2023808"/>
                  <a:pt x="1784602" y="2126156"/>
                  <a:pt x="1910855" y="2126156"/>
                </a:cubicBezTo>
                <a:cubicBezTo>
                  <a:pt x="1975561" y="2126156"/>
                  <a:pt x="2033988" y="2099273"/>
                  <a:pt x="2075304" y="2055803"/>
                </a:cubicBezTo>
                <a:lnTo>
                  <a:pt x="2443125" y="2288080"/>
                </a:lnTo>
                <a:lnTo>
                  <a:pt x="2443003" y="2288309"/>
                </a:lnTo>
                <a:lnTo>
                  <a:pt x="2443494" y="2288314"/>
                </a:lnTo>
                <a:lnTo>
                  <a:pt x="2446061" y="2289935"/>
                </a:lnTo>
                <a:lnTo>
                  <a:pt x="2446904" y="2288348"/>
                </a:lnTo>
                <a:lnTo>
                  <a:pt x="2652725" y="2290436"/>
                </a:lnTo>
                <a:lnTo>
                  <a:pt x="2535900" y="2120971"/>
                </a:lnTo>
                <a:lnTo>
                  <a:pt x="2536744" y="2119385"/>
                </a:lnTo>
                <a:lnTo>
                  <a:pt x="2533964" y="2118163"/>
                </a:lnTo>
                <a:lnTo>
                  <a:pt x="2533686" y="2117759"/>
                </a:lnTo>
                <a:lnTo>
                  <a:pt x="2533565" y="2117988"/>
                </a:lnTo>
                <a:lnTo>
                  <a:pt x="2134900" y="1942755"/>
                </a:lnTo>
                <a:cubicBezTo>
                  <a:pt x="2137918" y="1928156"/>
                  <a:pt x="2139456" y="1913035"/>
                  <a:pt x="2139456" y="1897555"/>
                </a:cubicBezTo>
                <a:cubicBezTo>
                  <a:pt x="2139456" y="1798748"/>
                  <a:pt x="2076770" y="1714583"/>
                  <a:pt x="1988706" y="1683463"/>
                </a:cubicBezTo>
                <a:lnTo>
                  <a:pt x="2029775" y="1133695"/>
                </a:lnTo>
                <a:lnTo>
                  <a:pt x="2030094" y="1133695"/>
                </a:lnTo>
                <a:lnTo>
                  <a:pt x="2029815" y="1133157"/>
                </a:lnTo>
                <a:lnTo>
                  <a:pt x="2030094" y="1129420"/>
                </a:lnTo>
                <a:lnTo>
                  <a:pt x="2027877" y="1129420"/>
                </a:lnTo>
                <a:close/>
                <a:moveTo>
                  <a:pt x="1910854" y="565406"/>
                </a:moveTo>
                <a:cubicBezTo>
                  <a:pt x="2646579" y="565406"/>
                  <a:pt x="3243002" y="1161829"/>
                  <a:pt x="3243002" y="1897554"/>
                </a:cubicBezTo>
                <a:cubicBezTo>
                  <a:pt x="3243002" y="2633279"/>
                  <a:pt x="2646579" y="3229702"/>
                  <a:pt x="1910854" y="3229702"/>
                </a:cubicBezTo>
                <a:cubicBezTo>
                  <a:pt x="1175129" y="3229702"/>
                  <a:pt x="578706" y="2633279"/>
                  <a:pt x="578706" y="1897554"/>
                </a:cubicBezTo>
                <a:cubicBezTo>
                  <a:pt x="578706" y="1161829"/>
                  <a:pt x="1175129" y="565406"/>
                  <a:pt x="1910854" y="565406"/>
                </a:cubicBezTo>
                <a:close/>
                <a:moveTo>
                  <a:pt x="1766837" y="367010"/>
                </a:moveTo>
                <a:cubicBezTo>
                  <a:pt x="1050362" y="432397"/>
                  <a:pt x="475174" y="981146"/>
                  <a:pt x="377476" y="1681610"/>
                </a:cubicBezTo>
                <a:lnTo>
                  <a:pt x="426306" y="1681610"/>
                </a:lnTo>
                <a:cubicBezTo>
                  <a:pt x="510474" y="1681610"/>
                  <a:pt x="578706" y="1746088"/>
                  <a:pt x="578706" y="1825626"/>
                </a:cubicBezTo>
                <a:cubicBezTo>
                  <a:pt x="578706" y="1905164"/>
                  <a:pt x="510474" y="1969642"/>
                  <a:pt x="426306" y="1969642"/>
                </a:cubicBezTo>
                <a:lnTo>
                  <a:pt x="364094" y="1969642"/>
                </a:lnTo>
                <a:cubicBezTo>
                  <a:pt x="398055" y="2738400"/>
                  <a:pt x="1003246" y="3359660"/>
                  <a:pt x="1769417" y="3427809"/>
                </a:cubicBezTo>
                <a:lnTo>
                  <a:pt x="1769417" y="3382101"/>
                </a:lnTo>
                <a:cubicBezTo>
                  <a:pt x="1769417" y="3297933"/>
                  <a:pt x="1833895" y="3229701"/>
                  <a:pt x="1913433" y="3229701"/>
                </a:cubicBezTo>
                <a:cubicBezTo>
                  <a:pt x="1992971" y="3229701"/>
                  <a:pt x="2057449" y="3297933"/>
                  <a:pt x="2057449" y="3382101"/>
                </a:cubicBezTo>
                <a:lnTo>
                  <a:pt x="2057449" y="3427707"/>
                </a:lnTo>
                <a:cubicBezTo>
                  <a:pt x="2804164" y="3358467"/>
                  <a:pt x="3396856" y="2764020"/>
                  <a:pt x="3455018" y="2020616"/>
                </a:cubicBezTo>
                <a:lnTo>
                  <a:pt x="3395402" y="2020616"/>
                </a:lnTo>
                <a:cubicBezTo>
                  <a:pt x="3311234" y="2020616"/>
                  <a:pt x="3243002" y="1956138"/>
                  <a:pt x="3243002" y="1876600"/>
                </a:cubicBezTo>
                <a:cubicBezTo>
                  <a:pt x="3243002" y="1797062"/>
                  <a:pt x="3311234" y="1732584"/>
                  <a:pt x="3395402" y="1732584"/>
                </a:cubicBezTo>
                <a:lnTo>
                  <a:pt x="3451747" y="1732584"/>
                </a:lnTo>
                <a:cubicBezTo>
                  <a:pt x="3374444" y="1008025"/>
                  <a:pt x="2788738" y="434055"/>
                  <a:pt x="2054869" y="367632"/>
                </a:cubicBezTo>
                <a:lnTo>
                  <a:pt x="2054869" y="407296"/>
                </a:lnTo>
                <a:cubicBezTo>
                  <a:pt x="2054869" y="491464"/>
                  <a:pt x="1990391" y="559696"/>
                  <a:pt x="1910853" y="559696"/>
                </a:cubicBezTo>
                <a:cubicBezTo>
                  <a:pt x="1831315" y="559696"/>
                  <a:pt x="1766837" y="491464"/>
                  <a:pt x="1766837" y="407296"/>
                </a:cubicBezTo>
                <a:close/>
                <a:moveTo>
                  <a:pt x="1910854" y="0"/>
                </a:moveTo>
                <a:cubicBezTo>
                  <a:pt x="2966190" y="0"/>
                  <a:pt x="3821708" y="849564"/>
                  <a:pt x="3821708" y="1897555"/>
                </a:cubicBezTo>
                <a:cubicBezTo>
                  <a:pt x="3821708" y="2945546"/>
                  <a:pt x="2966190" y="3795110"/>
                  <a:pt x="1910854" y="3795110"/>
                </a:cubicBezTo>
                <a:cubicBezTo>
                  <a:pt x="855518" y="3795110"/>
                  <a:pt x="0" y="2945546"/>
                  <a:pt x="0" y="1897555"/>
                </a:cubicBezTo>
                <a:cubicBezTo>
                  <a:pt x="0" y="849564"/>
                  <a:pt x="855518" y="0"/>
                  <a:pt x="191085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6" name="Rectangle 15">
            <a:extLst>
              <a:ext uri="{FF2B5EF4-FFF2-40B4-BE49-F238E27FC236}">
                <a16:creationId xmlns:a16="http://schemas.microsoft.com/office/drawing/2014/main" id="{ACC32A4D-93A3-48AC-81EB-74797F6A6CA1}"/>
              </a:ext>
            </a:extLst>
          </p:cNvPr>
          <p:cNvSpPr/>
          <p:nvPr/>
        </p:nvSpPr>
        <p:spPr>
          <a:xfrm>
            <a:off x="1327888" y="4310546"/>
            <a:ext cx="690346" cy="69034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7" name="Trapezoid 3">
            <a:extLst>
              <a:ext uri="{FF2B5EF4-FFF2-40B4-BE49-F238E27FC236}">
                <a16:creationId xmlns:a16="http://schemas.microsoft.com/office/drawing/2014/main" id="{CC685D0E-508C-4B4F-A460-693F936B8225}"/>
              </a:ext>
            </a:extLst>
          </p:cNvPr>
          <p:cNvSpPr/>
          <p:nvPr/>
        </p:nvSpPr>
        <p:spPr>
          <a:xfrm>
            <a:off x="1481816" y="4460804"/>
            <a:ext cx="382495" cy="389830"/>
          </a:xfrm>
          <a:custGeom>
            <a:avLst/>
            <a:gdLst/>
            <a:ahLst/>
            <a:cxnLst/>
            <a:rect l="l" t="t" r="r" b="b"/>
            <a:pathLst>
              <a:path w="3890855" h="3965475">
                <a:moveTo>
                  <a:pt x="513635" y="2426125"/>
                </a:moveTo>
                <a:lnTo>
                  <a:pt x="1518439" y="2426125"/>
                </a:lnTo>
                <a:cubicBezTo>
                  <a:pt x="1550976" y="2510415"/>
                  <a:pt x="1581900" y="2596962"/>
                  <a:pt x="1610725" y="2683637"/>
                </a:cubicBezTo>
                <a:lnTo>
                  <a:pt x="901668" y="2683637"/>
                </a:lnTo>
                <a:lnTo>
                  <a:pt x="559881" y="3707964"/>
                </a:lnTo>
                <a:lnTo>
                  <a:pt x="1917114" y="3707964"/>
                </a:lnTo>
                <a:cubicBezTo>
                  <a:pt x="1925031" y="3729959"/>
                  <a:pt x="1931702" y="3744180"/>
                  <a:pt x="1936944" y="3749452"/>
                </a:cubicBezTo>
                <a:cubicBezTo>
                  <a:pt x="1940579" y="3743065"/>
                  <a:pt x="1945876" y="3728913"/>
                  <a:pt x="1952632" y="3707964"/>
                </a:cubicBezTo>
                <a:lnTo>
                  <a:pt x="3330974" y="3707964"/>
                </a:lnTo>
                <a:lnTo>
                  <a:pt x="2989187" y="2683637"/>
                </a:lnTo>
                <a:lnTo>
                  <a:pt x="2271337" y="2683637"/>
                </a:lnTo>
                <a:cubicBezTo>
                  <a:pt x="2301469" y="2597098"/>
                  <a:pt x="2333531" y="2510572"/>
                  <a:pt x="2366939" y="2426125"/>
                </a:cubicBezTo>
                <a:lnTo>
                  <a:pt x="3377220" y="2426125"/>
                </a:lnTo>
                <a:lnTo>
                  <a:pt x="3890855" y="3965475"/>
                </a:lnTo>
                <a:lnTo>
                  <a:pt x="0" y="3965475"/>
                </a:lnTo>
                <a:close/>
                <a:moveTo>
                  <a:pt x="1936944" y="620869"/>
                </a:moveTo>
                <a:cubicBezTo>
                  <a:pt x="1782578" y="620869"/>
                  <a:pt x="1657440" y="746006"/>
                  <a:pt x="1657440" y="900372"/>
                </a:cubicBezTo>
                <a:cubicBezTo>
                  <a:pt x="1657440" y="1054738"/>
                  <a:pt x="1782578" y="1179876"/>
                  <a:pt x="1936944" y="1179876"/>
                </a:cubicBezTo>
                <a:cubicBezTo>
                  <a:pt x="2091310" y="1179876"/>
                  <a:pt x="2216447" y="1054738"/>
                  <a:pt x="2216447" y="900372"/>
                </a:cubicBezTo>
                <a:cubicBezTo>
                  <a:pt x="2216447" y="746006"/>
                  <a:pt x="2091310" y="620869"/>
                  <a:pt x="1936944" y="620869"/>
                </a:cubicBezTo>
                <a:close/>
                <a:moveTo>
                  <a:pt x="1936944" y="0"/>
                </a:moveTo>
                <a:cubicBezTo>
                  <a:pt x="2169175" y="0"/>
                  <a:pt x="2401406" y="88593"/>
                  <a:pt x="2578592" y="265779"/>
                </a:cubicBezTo>
                <a:lnTo>
                  <a:pt x="2578592" y="265780"/>
                </a:lnTo>
                <a:cubicBezTo>
                  <a:pt x="2932964" y="620153"/>
                  <a:pt x="2888999" y="1155622"/>
                  <a:pt x="2578592" y="1549077"/>
                </a:cubicBezTo>
                <a:cubicBezTo>
                  <a:pt x="2248849" y="1967039"/>
                  <a:pt x="1976153" y="3125749"/>
                  <a:pt x="1936944" y="3194660"/>
                </a:cubicBezTo>
                <a:cubicBezTo>
                  <a:pt x="1883033" y="3140450"/>
                  <a:pt x="1647095" y="1944983"/>
                  <a:pt x="1295295" y="1549076"/>
                </a:cubicBezTo>
                <a:cubicBezTo>
                  <a:pt x="962406" y="1174450"/>
                  <a:pt x="940923" y="620152"/>
                  <a:pt x="1295295" y="265779"/>
                </a:cubicBezTo>
                <a:cubicBezTo>
                  <a:pt x="1472481" y="88593"/>
                  <a:pt x="1704713" y="0"/>
                  <a:pt x="193694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nvGrpSpPr>
          <p:cNvPr id="18" name="Group 17">
            <a:extLst>
              <a:ext uri="{FF2B5EF4-FFF2-40B4-BE49-F238E27FC236}">
                <a16:creationId xmlns:a16="http://schemas.microsoft.com/office/drawing/2014/main" id="{9C44D1C0-2CBE-4219-9671-6471AF4D5CFC}"/>
              </a:ext>
            </a:extLst>
          </p:cNvPr>
          <p:cNvGrpSpPr/>
          <p:nvPr/>
        </p:nvGrpSpPr>
        <p:grpSpPr>
          <a:xfrm>
            <a:off x="2906414" y="5153809"/>
            <a:ext cx="1992931" cy="1085493"/>
            <a:chOff x="2725124" y="4244261"/>
            <a:chExt cx="1316311" cy="1085493"/>
          </a:xfrm>
        </p:grpSpPr>
        <p:sp>
          <p:nvSpPr>
            <p:cNvPr id="19" name="TextBox 18">
              <a:extLst>
                <a:ext uri="{FF2B5EF4-FFF2-40B4-BE49-F238E27FC236}">
                  <a16:creationId xmlns:a16="http://schemas.microsoft.com/office/drawing/2014/main" id="{1B567AB5-7DBD-46F0-8D46-10C42D1924E4}"/>
                </a:ext>
              </a:extLst>
            </p:cNvPr>
            <p:cNvSpPr txBox="1"/>
            <p:nvPr/>
          </p:nvSpPr>
          <p:spPr>
            <a:xfrm>
              <a:off x="2725124" y="4560313"/>
              <a:ext cx="1292072" cy="769441"/>
            </a:xfrm>
            <a:prstGeom prst="rect">
              <a:avLst/>
            </a:prstGeom>
            <a:noFill/>
          </p:spPr>
          <p:txBody>
            <a:bodyPr wrap="square" rtlCol="0">
              <a:spAutoFit/>
            </a:bodyPr>
            <a:lstStyle/>
            <a:p>
              <a:pPr algn="ctr"/>
              <a:r>
                <a:rPr lang="ar-SA" sz="1100" dirty="0">
                  <a:effectLst/>
                  <a:ea typeface="Calibri" panose="020F0502020204030204" pitchFamily="34" charset="0"/>
                  <a:cs typeface="IRANYekan" panose="020B0506030804020204" pitchFamily="34" charset="-78"/>
                </a:rPr>
                <a:t>فناوری کلان‌داده به پایگاه‌های داده اجازه می‌دهد تا داده‌ها را در حین تولید، پردازش، تحلیل و پیکربندی کنند</a:t>
              </a:r>
              <a:endParaRPr lang="ko-KR" altLang="en-US" sz="1100" dirty="0">
                <a:solidFill>
                  <a:schemeClr val="tx1">
                    <a:lumMod val="75000"/>
                    <a:lumOff val="25000"/>
                  </a:schemeClr>
                </a:solidFill>
                <a:latin typeface="IRANYekan" panose="020B0506030804020204" pitchFamily="34" charset="-78"/>
                <a:cs typeface="IRANYekan" panose="020B0506030804020204" pitchFamily="34" charset="-78"/>
              </a:endParaRPr>
            </a:p>
          </p:txBody>
        </p:sp>
        <p:sp>
          <p:nvSpPr>
            <p:cNvPr id="20" name="TextBox 19">
              <a:extLst>
                <a:ext uri="{FF2B5EF4-FFF2-40B4-BE49-F238E27FC236}">
                  <a16:creationId xmlns:a16="http://schemas.microsoft.com/office/drawing/2014/main" id="{A3365983-A786-48F5-9DC2-39C662708E2A}"/>
                </a:ext>
              </a:extLst>
            </p:cNvPr>
            <p:cNvSpPr txBox="1"/>
            <p:nvPr/>
          </p:nvSpPr>
          <p:spPr>
            <a:xfrm>
              <a:off x="2749363" y="4244261"/>
              <a:ext cx="1292072" cy="276999"/>
            </a:xfrm>
            <a:prstGeom prst="rect">
              <a:avLst/>
            </a:prstGeom>
            <a:noFill/>
          </p:spPr>
          <p:txBody>
            <a:bodyPr wrap="square" rtlCol="0">
              <a:spAutoFit/>
            </a:bodyPr>
            <a:lstStyle/>
            <a:p>
              <a:pPr algn="ctr"/>
              <a:r>
                <a:rPr lang="fa-IR" altLang="ko-KR" sz="1200" b="1" dirty="0">
                  <a:solidFill>
                    <a:schemeClr val="tx1">
                      <a:lumMod val="75000"/>
                      <a:lumOff val="25000"/>
                    </a:schemeClr>
                  </a:solidFill>
                  <a:latin typeface="IRANYekan" panose="020B0506030804020204" pitchFamily="34" charset="-78"/>
                  <a:cs typeface="IRANYekan" panose="020B0506030804020204" pitchFamily="34" charset="-78"/>
                </a:rPr>
                <a:t>سرعت</a:t>
              </a:r>
              <a:r>
                <a:rPr lang="en-US" altLang="ko-KR" sz="1200" b="1" dirty="0">
                  <a:solidFill>
                    <a:schemeClr val="tx1">
                      <a:lumMod val="75000"/>
                      <a:lumOff val="25000"/>
                    </a:schemeClr>
                  </a:solidFill>
                  <a:latin typeface="IRANYekan" panose="020B0506030804020204" pitchFamily="34" charset="-78"/>
                  <a:cs typeface="IRANYekan" panose="020B0506030804020204" pitchFamily="34" charset="-78"/>
                </a:rPr>
                <a:t> | Velocity</a:t>
              </a:r>
              <a:endParaRPr lang="ko-KR" altLang="en-US" sz="1200" b="1" dirty="0">
                <a:solidFill>
                  <a:schemeClr val="tx1">
                    <a:lumMod val="75000"/>
                    <a:lumOff val="25000"/>
                  </a:schemeClr>
                </a:solidFill>
                <a:latin typeface="IRANYekan" panose="020B0506030804020204" pitchFamily="34" charset="-78"/>
                <a:cs typeface="IRANYekan" panose="020B0506030804020204" pitchFamily="34" charset="-78"/>
              </a:endParaRPr>
            </a:p>
          </p:txBody>
        </p:sp>
      </p:grpSp>
      <p:grpSp>
        <p:nvGrpSpPr>
          <p:cNvPr id="21" name="Group 20">
            <a:extLst>
              <a:ext uri="{FF2B5EF4-FFF2-40B4-BE49-F238E27FC236}">
                <a16:creationId xmlns:a16="http://schemas.microsoft.com/office/drawing/2014/main" id="{FD5E2881-4DB1-4B46-8C0E-18E7B27E5B65}"/>
              </a:ext>
            </a:extLst>
          </p:cNvPr>
          <p:cNvGrpSpPr/>
          <p:nvPr/>
        </p:nvGrpSpPr>
        <p:grpSpPr>
          <a:xfrm>
            <a:off x="9540826" y="5133736"/>
            <a:ext cx="1991269" cy="1613398"/>
            <a:chOff x="2725124" y="4224188"/>
            <a:chExt cx="1315213" cy="1613398"/>
          </a:xfrm>
        </p:grpSpPr>
        <p:sp>
          <p:nvSpPr>
            <p:cNvPr id="22" name="TextBox 21">
              <a:extLst>
                <a:ext uri="{FF2B5EF4-FFF2-40B4-BE49-F238E27FC236}">
                  <a16:creationId xmlns:a16="http://schemas.microsoft.com/office/drawing/2014/main" id="{EDB16E4A-07EA-4CC3-841C-49CB4FBA1EDA}"/>
                </a:ext>
              </a:extLst>
            </p:cNvPr>
            <p:cNvSpPr txBox="1"/>
            <p:nvPr/>
          </p:nvSpPr>
          <p:spPr>
            <a:xfrm>
              <a:off x="2725124" y="4560313"/>
              <a:ext cx="1292072" cy="1277273"/>
            </a:xfrm>
            <a:prstGeom prst="rect">
              <a:avLst/>
            </a:prstGeom>
            <a:noFill/>
          </p:spPr>
          <p:txBody>
            <a:bodyPr wrap="square" rtlCol="0">
              <a:spAutoFit/>
            </a:bodyPr>
            <a:lstStyle/>
            <a:p>
              <a:pPr algn="ctr"/>
              <a:r>
                <a:rPr lang="ar-SA" sz="1100" kern="100" dirty="0">
                  <a:effectLst/>
                  <a:latin typeface="Calibri" panose="020F0502020204030204" pitchFamily="34" charset="0"/>
                  <a:ea typeface="Calibri" panose="020F0502020204030204" pitchFamily="34" charset="0"/>
                  <a:cs typeface="IRANYekan" panose="020B0506030804020204" pitchFamily="34" charset="-78"/>
                </a:rPr>
                <a:t>فناوری‌های مدرن کلان داده، ظرفیت جمع‌آوری و بازیابی داده‌ها را فعال کرده و مزایایی قابل‌اندازه‌گیری برای سودآوری و انعطاف‌پذیری عملیاتی فراهم می‌کنند.</a:t>
              </a:r>
              <a:endParaRPr lang="en-US" sz="1100" kern="100" dirty="0">
                <a:effectLst/>
                <a:latin typeface="Calibri" panose="020F0502020204030204" pitchFamily="34" charset="0"/>
                <a:ea typeface="Calibri" panose="020F0502020204030204" pitchFamily="34" charset="0"/>
                <a:cs typeface="Arial" panose="020B0604020202020204" pitchFamily="34" charset="0"/>
              </a:endParaRPr>
            </a:p>
            <a:p>
              <a:pPr algn="ctr"/>
              <a:endParaRPr lang="ko-KR" altLang="en-US" sz="1100" dirty="0">
                <a:solidFill>
                  <a:schemeClr val="tx1">
                    <a:lumMod val="75000"/>
                    <a:lumOff val="25000"/>
                  </a:schemeClr>
                </a:solidFill>
                <a:latin typeface="IRANYekan" panose="020B0506030804020204" pitchFamily="34" charset="-78"/>
                <a:cs typeface="IRANYekan" panose="020B0506030804020204" pitchFamily="34" charset="-78"/>
              </a:endParaRPr>
            </a:p>
          </p:txBody>
        </p:sp>
        <p:sp>
          <p:nvSpPr>
            <p:cNvPr id="23" name="TextBox 22">
              <a:extLst>
                <a:ext uri="{FF2B5EF4-FFF2-40B4-BE49-F238E27FC236}">
                  <a16:creationId xmlns:a16="http://schemas.microsoft.com/office/drawing/2014/main" id="{6C172D78-D692-4376-8A3A-F0A0D0936506}"/>
                </a:ext>
              </a:extLst>
            </p:cNvPr>
            <p:cNvSpPr txBox="1"/>
            <p:nvPr/>
          </p:nvSpPr>
          <p:spPr>
            <a:xfrm>
              <a:off x="2748265" y="4224188"/>
              <a:ext cx="1292072" cy="276999"/>
            </a:xfrm>
            <a:prstGeom prst="rect">
              <a:avLst/>
            </a:prstGeom>
            <a:noFill/>
          </p:spPr>
          <p:txBody>
            <a:bodyPr wrap="square" rtlCol="0">
              <a:spAutoFit/>
            </a:bodyPr>
            <a:lstStyle/>
            <a:p>
              <a:pPr algn="ctr"/>
              <a:r>
                <a:rPr lang="fa-IR" altLang="ko-KR" sz="1200" b="1" dirty="0">
                  <a:solidFill>
                    <a:schemeClr val="tx1">
                      <a:lumMod val="75000"/>
                      <a:lumOff val="25000"/>
                    </a:schemeClr>
                  </a:solidFill>
                  <a:latin typeface="IRANYekan" panose="020B0506030804020204" pitchFamily="34" charset="-78"/>
                  <a:cs typeface="IRANYekan" panose="020B0506030804020204" pitchFamily="34" charset="-78"/>
                </a:rPr>
                <a:t>صحت</a:t>
              </a:r>
              <a:r>
                <a:rPr lang="en-US" altLang="ko-KR" sz="1200" b="1" dirty="0">
                  <a:solidFill>
                    <a:schemeClr val="tx1">
                      <a:lumMod val="75000"/>
                      <a:lumOff val="25000"/>
                    </a:schemeClr>
                  </a:solidFill>
                  <a:latin typeface="IRANYekan" panose="020B0506030804020204" pitchFamily="34" charset="-78"/>
                  <a:cs typeface="IRANYekan" panose="020B0506030804020204" pitchFamily="34" charset="-78"/>
                </a:rPr>
                <a:t> | Veracity</a:t>
              </a:r>
              <a:endParaRPr lang="ko-KR" altLang="en-US" sz="1200" b="1" dirty="0">
                <a:solidFill>
                  <a:schemeClr val="tx1">
                    <a:lumMod val="75000"/>
                    <a:lumOff val="25000"/>
                  </a:schemeClr>
                </a:solidFill>
                <a:latin typeface="IRANYekan" panose="020B0506030804020204" pitchFamily="34" charset="-78"/>
                <a:cs typeface="IRANYekan" panose="020B0506030804020204" pitchFamily="34" charset="-78"/>
              </a:endParaRPr>
            </a:p>
          </p:txBody>
        </p:sp>
      </p:grpSp>
      <p:grpSp>
        <p:nvGrpSpPr>
          <p:cNvPr id="24" name="Group 23">
            <a:extLst>
              <a:ext uri="{FF2B5EF4-FFF2-40B4-BE49-F238E27FC236}">
                <a16:creationId xmlns:a16="http://schemas.microsoft.com/office/drawing/2014/main" id="{CCEC5E6F-7CDA-4320-A84D-76F230D3B951}"/>
              </a:ext>
            </a:extLst>
          </p:cNvPr>
          <p:cNvGrpSpPr/>
          <p:nvPr/>
        </p:nvGrpSpPr>
        <p:grpSpPr>
          <a:xfrm>
            <a:off x="694944" y="5192862"/>
            <a:ext cx="2047149" cy="1046440"/>
            <a:chOff x="2725124" y="4283314"/>
            <a:chExt cx="1352122" cy="1046440"/>
          </a:xfrm>
        </p:grpSpPr>
        <p:sp>
          <p:nvSpPr>
            <p:cNvPr id="25" name="TextBox 24">
              <a:extLst>
                <a:ext uri="{FF2B5EF4-FFF2-40B4-BE49-F238E27FC236}">
                  <a16:creationId xmlns:a16="http://schemas.microsoft.com/office/drawing/2014/main" id="{E6F6304A-8F52-4C6C-9E07-1374CE8D5954}"/>
                </a:ext>
              </a:extLst>
            </p:cNvPr>
            <p:cNvSpPr txBox="1"/>
            <p:nvPr/>
          </p:nvSpPr>
          <p:spPr>
            <a:xfrm>
              <a:off x="2725124" y="4560313"/>
              <a:ext cx="1292072" cy="769441"/>
            </a:xfrm>
            <a:prstGeom prst="rect">
              <a:avLst/>
            </a:prstGeom>
            <a:noFill/>
          </p:spPr>
          <p:txBody>
            <a:bodyPr wrap="square" rtlCol="0">
              <a:spAutoFit/>
            </a:bodyPr>
            <a:lstStyle/>
            <a:p>
              <a:pPr algn="ctr"/>
              <a:r>
                <a:rPr lang="ar-SA" sz="1100" dirty="0">
                  <a:effectLst/>
                  <a:ea typeface="Calibri" panose="020F0502020204030204" pitchFamily="34" charset="0"/>
                  <a:cs typeface="IRANYekan" panose="020B0506030804020204" pitchFamily="34" charset="-78"/>
                </a:rPr>
                <a:t>برای مدیریت و استفاده‌ی کامل از بیگ‌دیتا، الگوریتم‌های پیشرفته و تحلیل‌های مبتنی بر هوش مصنوعی مورد‌نیاز است</a:t>
              </a:r>
              <a:endParaRPr lang="ko-KR" altLang="en-US" sz="1100" dirty="0">
                <a:solidFill>
                  <a:schemeClr val="tx1">
                    <a:lumMod val="75000"/>
                    <a:lumOff val="25000"/>
                  </a:schemeClr>
                </a:solidFill>
                <a:latin typeface="IRANYekan" panose="020B0506030804020204" pitchFamily="34" charset="-78"/>
                <a:cs typeface="IRANYekan" panose="020B0506030804020204" pitchFamily="34" charset="-78"/>
              </a:endParaRPr>
            </a:p>
          </p:txBody>
        </p:sp>
        <p:sp>
          <p:nvSpPr>
            <p:cNvPr id="26" name="TextBox 25">
              <a:extLst>
                <a:ext uri="{FF2B5EF4-FFF2-40B4-BE49-F238E27FC236}">
                  <a16:creationId xmlns:a16="http://schemas.microsoft.com/office/drawing/2014/main" id="{D163C509-7A28-4E2F-B755-C250C302E0B7}"/>
                </a:ext>
              </a:extLst>
            </p:cNvPr>
            <p:cNvSpPr txBox="1"/>
            <p:nvPr/>
          </p:nvSpPr>
          <p:spPr>
            <a:xfrm>
              <a:off x="2785174" y="4283314"/>
              <a:ext cx="1292072" cy="276999"/>
            </a:xfrm>
            <a:prstGeom prst="rect">
              <a:avLst/>
            </a:prstGeom>
            <a:noFill/>
          </p:spPr>
          <p:txBody>
            <a:bodyPr wrap="square" rtlCol="0">
              <a:spAutoFit/>
            </a:bodyPr>
            <a:lstStyle/>
            <a:p>
              <a:pPr algn="ctr"/>
              <a:r>
                <a:rPr lang="fa-IR" altLang="ko-KR" sz="1200" b="1" dirty="0">
                  <a:solidFill>
                    <a:schemeClr val="tx1">
                      <a:lumMod val="75000"/>
                      <a:lumOff val="25000"/>
                    </a:schemeClr>
                  </a:solidFill>
                  <a:latin typeface="IRANYekan" panose="020B0506030804020204" pitchFamily="34" charset="-78"/>
                  <a:cs typeface="IRANYekan" panose="020B0506030804020204" pitchFamily="34" charset="-78"/>
                </a:rPr>
                <a:t>حجم</a:t>
              </a:r>
              <a:r>
                <a:rPr lang="en-US" altLang="ko-KR" sz="1200" b="1" dirty="0">
                  <a:solidFill>
                    <a:schemeClr val="tx1">
                      <a:lumMod val="75000"/>
                      <a:lumOff val="25000"/>
                    </a:schemeClr>
                  </a:solidFill>
                  <a:latin typeface="IRANYekan" panose="020B0506030804020204" pitchFamily="34" charset="-78"/>
                  <a:cs typeface="IRANYekan" panose="020B0506030804020204" pitchFamily="34" charset="-78"/>
                </a:rPr>
                <a:t> | Volume</a:t>
              </a:r>
              <a:endParaRPr lang="ko-KR" altLang="en-US" sz="1200" b="1" dirty="0">
                <a:solidFill>
                  <a:schemeClr val="tx1">
                    <a:lumMod val="75000"/>
                    <a:lumOff val="25000"/>
                  </a:schemeClr>
                </a:solidFill>
                <a:latin typeface="IRANYekan" panose="020B0506030804020204" pitchFamily="34" charset="-78"/>
                <a:cs typeface="IRANYekan" panose="020B0506030804020204" pitchFamily="34" charset="-78"/>
              </a:endParaRPr>
            </a:p>
          </p:txBody>
        </p:sp>
      </p:grpSp>
      <p:grpSp>
        <p:nvGrpSpPr>
          <p:cNvPr id="27" name="Group 26">
            <a:extLst>
              <a:ext uri="{FF2B5EF4-FFF2-40B4-BE49-F238E27FC236}">
                <a16:creationId xmlns:a16="http://schemas.microsoft.com/office/drawing/2014/main" id="{63FE1413-C8A0-4663-BE30-5973684B7DF8}"/>
              </a:ext>
            </a:extLst>
          </p:cNvPr>
          <p:cNvGrpSpPr/>
          <p:nvPr/>
        </p:nvGrpSpPr>
        <p:grpSpPr>
          <a:xfrm>
            <a:off x="5117884" y="5138550"/>
            <a:ext cx="2029631" cy="1100752"/>
            <a:chOff x="2725124" y="4229002"/>
            <a:chExt cx="1340551" cy="1100752"/>
          </a:xfrm>
        </p:grpSpPr>
        <p:sp>
          <p:nvSpPr>
            <p:cNvPr id="28" name="TextBox 27">
              <a:extLst>
                <a:ext uri="{FF2B5EF4-FFF2-40B4-BE49-F238E27FC236}">
                  <a16:creationId xmlns:a16="http://schemas.microsoft.com/office/drawing/2014/main" id="{AE9C1B23-9840-4905-9892-669482DD244A}"/>
                </a:ext>
              </a:extLst>
            </p:cNvPr>
            <p:cNvSpPr txBox="1"/>
            <p:nvPr/>
          </p:nvSpPr>
          <p:spPr>
            <a:xfrm>
              <a:off x="2725124" y="4560313"/>
              <a:ext cx="1292072" cy="769441"/>
            </a:xfrm>
            <a:prstGeom prst="rect">
              <a:avLst/>
            </a:prstGeom>
            <a:noFill/>
          </p:spPr>
          <p:txBody>
            <a:bodyPr wrap="square" rtlCol="0">
              <a:spAutoFit/>
            </a:bodyPr>
            <a:lstStyle/>
            <a:p>
              <a:pPr algn="ctr"/>
              <a:r>
                <a:rPr lang="ar-SA" sz="1100" dirty="0">
                  <a:effectLst/>
                  <a:ea typeface="Calibri" panose="020F0502020204030204" pitchFamily="34" charset="0"/>
                  <a:cs typeface="IRANYekan" panose="020B0506030804020204" pitchFamily="34" charset="-78"/>
                </a:rPr>
                <a:t>کلان‌داده معمولاً از ترکیبی از داده ‌های ساختاریافته، بدون ساختار و نیمه‌ساختار‌یافته تشکیل شده است</a:t>
              </a:r>
              <a:endParaRPr lang="ko-KR" altLang="en-US" sz="1100" dirty="0">
                <a:solidFill>
                  <a:schemeClr val="tx1">
                    <a:lumMod val="75000"/>
                    <a:lumOff val="25000"/>
                  </a:schemeClr>
                </a:solidFill>
                <a:latin typeface="IRANYekan" panose="020B0506030804020204" pitchFamily="34" charset="-78"/>
                <a:cs typeface="IRANYekan" panose="020B0506030804020204" pitchFamily="34" charset="-78"/>
              </a:endParaRPr>
            </a:p>
          </p:txBody>
        </p:sp>
        <p:sp>
          <p:nvSpPr>
            <p:cNvPr id="29" name="TextBox 28">
              <a:extLst>
                <a:ext uri="{FF2B5EF4-FFF2-40B4-BE49-F238E27FC236}">
                  <a16:creationId xmlns:a16="http://schemas.microsoft.com/office/drawing/2014/main" id="{A703503B-F330-42D4-A2F2-EDC63797B0B6}"/>
                </a:ext>
              </a:extLst>
            </p:cNvPr>
            <p:cNvSpPr txBox="1"/>
            <p:nvPr/>
          </p:nvSpPr>
          <p:spPr>
            <a:xfrm>
              <a:off x="2773603" y="4229002"/>
              <a:ext cx="1292072" cy="276999"/>
            </a:xfrm>
            <a:prstGeom prst="rect">
              <a:avLst/>
            </a:prstGeom>
            <a:noFill/>
          </p:spPr>
          <p:txBody>
            <a:bodyPr wrap="square" rtlCol="0">
              <a:spAutoFit/>
            </a:bodyPr>
            <a:lstStyle/>
            <a:p>
              <a:pPr algn="ctr"/>
              <a:r>
                <a:rPr lang="fa-IR" altLang="ko-KR" sz="1200" b="1" dirty="0">
                  <a:solidFill>
                    <a:schemeClr val="tx1">
                      <a:lumMod val="75000"/>
                      <a:lumOff val="25000"/>
                    </a:schemeClr>
                  </a:solidFill>
                  <a:latin typeface="IRANYekan" panose="020B0506030804020204" pitchFamily="34" charset="-78"/>
                  <a:cs typeface="IRANYekan" panose="020B0506030804020204" pitchFamily="34" charset="-78"/>
                </a:rPr>
                <a:t>تنوع</a:t>
              </a:r>
              <a:r>
                <a:rPr lang="en-US" altLang="ko-KR" sz="1200" b="1" dirty="0">
                  <a:solidFill>
                    <a:schemeClr val="tx1">
                      <a:lumMod val="75000"/>
                      <a:lumOff val="25000"/>
                    </a:schemeClr>
                  </a:solidFill>
                  <a:latin typeface="IRANYekan" panose="020B0506030804020204" pitchFamily="34" charset="-78"/>
                  <a:cs typeface="IRANYekan" panose="020B0506030804020204" pitchFamily="34" charset="-78"/>
                </a:rPr>
                <a:t> |</a:t>
              </a:r>
              <a:r>
                <a:rPr lang="fa-IR" altLang="ko-KR" sz="1200" b="1" dirty="0">
                  <a:solidFill>
                    <a:schemeClr val="tx1">
                      <a:lumMod val="75000"/>
                      <a:lumOff val="25000"/>
                    </a:schemeClr>
                  </a:solidFill>
                  <a:latin typeface="IRANYekan" panose="020B0506030804020204" pitchFamily="34" charset="-78"/>
                  <a:cs typeface="IRANYekan" panose="020B0506030804020204" pitchFamily="34" charset="-78"/>
                </a:rPr>
                <a:t> </a:t>
              </a:r>
              <a:r>
                <a:rPr lang="en-US" altLang="ko-KR" sz="1200" b="1" dirty="0">
                  <a:solidFill>
                    <a:schemeClr val="tx1">
                      <a:lumMod val="75000"/>
                      <a:lumOff val="25000"/>
                    </a:schemeClr>
                  </a:solidFill>
                  <a:latin typeface="IRANYekan" panose="020B0506030804020204" pitchFamily="34" charset="-78"/>
                  <a:cs typeface="IRANYekan" panose="020B0506030804020204" pitchFamily="34" charset="-78"/>
                </a:rPr>
                <a:t>Variety</a:t>
              </a:r>
              <a:endParaRPr lang="ko-KR" altLang="en-US" sz="1200" b="1" dirty="0">
                <a:solidFill>
                  <a:schemeClr val="tx1">
                    <a:lumMod val="75000"/>
                    <a:lumOff val="25000"/>
                  </a:schemeClr>
                </a:solidFill>
                <a:latin typeface="IRANYekan" panose="020B0506030804020204" pitchFamily="34" charset="-78"/>
                <a:cs typeface="IRANYekan" panose="020B0506030804020204" pitchFamily="34" charset="-78"/>
              </a:endParaRPr>
            </a:p>
          </p:txBody>
        </p:sp>
      </p:grpSp>
      <p:grpSp>
        <p:nvGrpSpPr>
          <p:cNvPr id="30" name="Group 29">
            <a:extLst>
              <a:ext uri="{FF2B5EF4-FFF2-40B4-BE49-F238E27FC236}">
                <a16:creationId xmlns:a16="http://schemas.microsoft.com/office/drawing/2014/main" id="{D3D48DC2-9095-48E1-8E60-59BF5A19B726}"/>
              </a:ext>
            </a:extLst>
          </p:cNvPr>
          <p:cNvGrpSpPr/>
          <p:nvPr/>
        </p:nvGrpSpPr>
        <p:grpSpPr>
          <a:xfrm>
            <a:off x="7329355" y="5138549"/>
            <a:ext cx="2010450" cy="1608585"/>
            <a:chOff x="2725124" y="4229001"/>
            <a:chExt cx="1327882" cy="1608585"/>
          </a:xfrm>
        </p:grpSpPr>
        <p:sp>
          <p:nvSpPr>
            <p:cNvPr id="31" name="TextBox 30">
              <a:extLst>
                <a:ext uri="{FF2B5EF4-FFF2-40B4-BE49-F238E27FC236}">
                  <a16:creationId xmlns:a16="http://schemas.microsoft.com/office/drawing/2014/main" id="{F9FFC408-0EF6-4BEF-BCAD-1AA2322F6D46}"/>
                </a:ext>
              </a:extLst>
            </p:cNvPr>
            <p:cNvSpPr txBox="1"/>
            <p:nvPr/>
          </p:nvSpPr>
          <p:spPr>
            <a:xfrm>
              <a:off x="2725124" y="4560313"/>
              <a:ext cx="1292072" cy="1277273"/>
            </a:xfrm>
            <a:prstGeom prst="rect">
              <a:avLst/>
            </a:prstGeom>
            <a:noFill/>
          </p:spPr>
          <p:txBody>
            <a:bodyPr wrap="square" rtlCol="0">
              <a:spAutoFit/>
            </a:bodyPr>
            <a:lstStyle/>
            <a:p>
              <a:pPr algn="ctr"/>
              <a:r>
                <a:rPr lang="ar-SA" sz="1100" dirty="0">
                  <a:effectLst/>
                  <a:ea typeface="Calibri" panose="020F0502020204030204" pitchFamily="34" charset="0"/>
                  <a:cs typeface="IRANYekan" panose="020B0506030804020204" pitchFamily="34" charset="-78"/>
                </a:rPr>
                <a:t>در حالی که فناوری پایگاه داده ی مدرن این امکان را برای شرکت‌ها فراهم می‌کند که مقادیر و انواع کلان‌داده را جمع‌آوری و تفسیر کنند، تنها زمانی این کار ارزشمند است که دقیق و به‌موقع انجام شود</a:t>
              </a:r>
              <a:endParaRPr lang="ko-KR" altLang="en-US" sz="1100" dirty="0">
                <a:solidFill>
                  <a:schemeClr val="tx1">
                    <a:lumMod val="75000"/>
                    <a:lumOff val="25000"/>
                  </a:schemeClr>
                </a:solidFill>
                <a:latin typeface="IRANYekan" panose="020B0506030804020204" pitchFamily="34" charset="-78"/>
                <a:cs typeface="IRANYekan" panose="020B0506030804020204" pitchFamily="34" charset="-78"/>
              </a:endParaRPr>
            </a:p>
          </p:txBody>
        </p:sp>
        <p:sp>
          <p:nvSpPr>
            <p:cNvPr id="32" name="TextBox 31">
              <a:extLst>
                <a:ext uri="{FF2B5EF4-FFF2-40B4-BE49-F238E27FC236}">
                  <a16:creationId xmlns:a16="http://schemas.microsoft.com/office/drawing/2014/main" id="{EE5E6E71-4B56-4692-9338-75D995E79AD3}"/>
                </a:ext>
              </a:extLst>
            </p:cNvPr>
            <p:cNvSpPr txBox="1"/>
            <p:nvPr/>
          </p:nvSpPr>
          <p:spPr>
            <a:xfrm>
              <a:off x="2760934" y="4229001"/>
              <a:ext cx="1292072" cy="276999"/>
            </a:xfrm>
            <a:prstGeom prst="rect">
              <a:avLst/>
            </a:prstGeom>
            <a:noFill/>
          </p:spPr>
          <p:txBody>
            <a:bodyPr wrap="square" rtlCol="0">
              <a:spAutoFit/>
            </a:bodyPr>
            <a:lstStyle/>
            <a:p>
              <a:pPr algn="ctr"/>
              <a:r>
                <a:rPr lang="fa-IR" altLang="ko-KR" sz="1200" b="1" dirty="0">
                  <a:solidFill>
                    <a:schemeClr val="tx1">
                      <a:lumMod val="75000"/>
                      <a:lumOff val="25000"/>
                    </a:schemeClr>
                  </a:solidFill>
                  <a:latin typeface="IRANYekan" panose="020B0506030804020204" pitchFamily="34" charset="-78"/>
                  <a:cs typeface="IRANYekan" panose="020B0506030804020204" pitchFamily="34" charset="-78"/>
                </a:rPr>
                <a:t>ارزش</a:t>
              </a:r>
              <a:r>
                <a:rPr lang="en-US" altLang="ko-KR" sz="1200" b="1" dirty="0">
                  <a:solidFill>
                    <a:schemeClr val="tx1">
                      <a:lumMod val="75000"/>
                      <a:lumOff val="25000"/>
                    </a:schemeClr>
                  </a:solidFill>
                  <a:latin typeface="IRANYekan" panose="020B0506030804020204" pitchFamily="34" charset="-78"/>
                  <a:cs typeface="IRANYekan" panose="020B0506030804020204" pitchFamily="34" charset="-78"/>
                </a:rPr>
                <a:t> | Value</a:t>
              </a:r>
              <a:endParaRPr lang="ko-KR" altLang="en-US" sz="1200" b="1" dirty="0">
                <a:solidFill>
                  <a:schemeClr val="tx1">
                    <a:lumMod val="75000"/>
                    <a:lumOff val="25000"/>
                  </a:schemeClr>
                </a:solidFill>
                <a:latin typeface="IRANYekan" panose="020B0506030804020204" pitchFamily="34" charset="-78"/>
                <a:cs typeface="IRANYekan" panose="020B0506030804020204" pitchFamily="34" charset="-78"/>
              </a:endParaRPr>
            </a:p>
          </p:txBody>
        </p:sp>
      </p:grpSp>
      <p:grpSp>
        <p:nvGrpSpPr>
          <p:cNvPr id="33" name="Graphic 175">
            <a:extLst>
              <a:ext uri="{FF2B5EF4-FFF2-40B4-BE49-F238E27FC236}">
                <a16:creationId xmlns:a16="http://schemas.microsoft.com/office/drawing/2014/main" id="{2DED12EF-3941-44D5-94EF-BFC5E724C0DB}"/>
              </a:ext>
            </a:extLst>
          </p:cNvPr>
          <p:cNvGrpSpPr/>
          <p:nvPr/>
        </p:nvGrpSpPr>
        <p:grpSpPr>
          <a:xfrm>
            <a:off x="4739617" y="1564934"/>
            <a:ext cx="2436510" cy="2481940"/>
            <a:chOff x="2729766" y="0"/>
            <a:chExt cx="6732468" cy="6858000"/>
          </a:xfrm>
          <a:solidFill>
            <a:schemeClr val="accent4"/>
          </a:solidFill>
        </p:grpSpPr>
        <p:sp>
          <p:nvSpPr>
            <p:cNvPr id="34" name="Freeform: Shape 33">
              <a:extLst>
                <a:ext uri="{FF2B5EF4-FFF2-40B4-BE49-F238E27FC236}">
                  <a16:creationId xmlns:a16="http://schemas.microsoft.com/office/drawing/2014/main" id="{75907EE0-74CD-496B-878D-F8095029E03D}"/>
                </a:ext>
              </a:extLst>
            </p:cNvPr>
            <p:cNvSpPr/>
            <p:nvPr/>
          </p:nvSpPr>
          <p:spPr>
            <a:xfrm>
              <a:off x="4798397" y="2642113"/>
              <a:ext cx="3409179" cy="1725071"/>
            </a:xfrm>
            <a:custGeom>
              <a:avLst/>
              <a:gdLst>
                <a:gd name="connsiteX0" fmla="*/ 0 w 3409179"/>
                <a:gd name="connsiteY0" fmla="*/ 0 h 1725071"/>
                <a:gd name="connsiteX1" fmla="*/ 3409179 w 3409179"/>
                <a:gd name="connsiteY1" fmla="*/ 0 h 1725071"/>
                <a:gd name="connsiteX2" fmla="*/ 3409179 w 3409179"/>
                <a:gd name="connsiteY2" fmla="*/ 1725071 h 1725071"/>
                <a:gd name="connsiteX3" fmla="*/ 0 w 3409179"/>
                <a:gd name="connsiteY3" fmla="*/ 1725071 h 1725071"/>
              </a:gdLst>
              <a:ahLst/>
              <a:cxnLst>
                <a:cxn ang="0">
                  <a:pos x="connsiteX0" y="connsiteY0"/>
                </a:cxn>
                <a:cxn ang="0">
                  <a:pos x="connsiteX1" y="connsiteY1"/>
                </a:cxn>
                <a:cxn ang="0">
                  <a:pos x="connsiteX2" y="connsiteY2"/>
                </a:cxn>
                <a:cxn ang="0">
                  <a:pos x="connsiteX3" y="connsiteY3"/>
                </a:cxn>
              </a:cxnLst>
              <a:rect l="l" t="t" r="r" b="b"/>
              <a:pathLst>
                <a:path w="3409179" h="1725071">
                  <a:moveTo>
                    <a:pt x="0" y="0"/>
                  </a:moveTo>
                  <a:lnTo>
                    <a:pt x="3409179" y="0"/>
                  </a:lnTo>
                  <a:lnTo>
                    <a:pt x="3409179" y="1725071"/>
                  </a:lnTo>
                  <a:lnTo>
                    <a:pt x="0" y="1725071"/>
                  </a:lnTo>
                  <a:close/>
                </a:path>
              </a:pathLst>
            </a:custGeom>
            <a:solidFill>
              <a:schemeClr val="accent6"/>
            </a:solidFill>
            <a:ln w="6599" cap="flat">
              <a:noFill/>
              <a:prstDash val="solid"/>
              <a:miter/>
            </a:ln>
          </p:spPr>
          <p:txBody>
            <a:bodyPr rtlCol="0" anchor="ctr"/>
            <a:lstStyle/>
            <a:p>
              <a:endParaRPr lang="en-US"/>
            </a:p>
          </p:txBody>
        </p:sp>
        <p:grpSp>
          <p:nvGrpSpPr>
            <p:cNvPr id="35" name="Graphic 175">
              <a:extLst>
                <a:ext uri="{FF2B5EF4-FFF2-40B4-BE49-F238E27FC236}">
                  <a16:creationId xmlns:a16="http://schemas.microsoft.com/office/drawing/2014/main" id="{820D983C-FDBB-4FEE-8F8A-C723E1B564A7}"/>
                </a:ext>
              </a:extLst>
            </p:cNvPr>
            <p:cNvGrpSpPr/>
            <p:nvPr/>
          </p:nvGrpSpPr>
          <p:grpSpPr>
            <a:xfrm>
              <a:off x="2729515" y="94"/>
              <a:ext cx="6734700" cy="6857244"/>
              <a:chOff x="2729515" y="94"/>
              <a:chExt cx="6734700" cy="6857244"/>
            </a:xfrm>
            <a:grpFill/>
          </p:grpSpPr>
          <p:sp>
            <p:nvSpPr>
              <p:cNvPr id="36" name="Freeform: Shape 35">
                <a:extLst>
                  <a:ext uri="{FF2B5EF4-FFF2-40B4-BE49-F238E27FC236}">
                    <a16:creationId xmlns:a16="http://schemas.microsoft.com/office/drawing/2014/main" id="{8991B48F-870D-474F-ABCE-22F7E42C92A0}"/>
                  </a:ext>
                </a:extLst>
              </p:cNvPr>
              <p:cNvSpPr/>
              <p:nvPr/>
            </p:nvSpPr>
            <p:spPr>
              <a:xfrm>
                <a:off x="5552518" y="4176739"/>
                <a:ext cx="1022414" cy="2680599"/>
              </a:xfrm>
              <a:custGeom>
                <a:avLst/>
                <a:gdLst>
                  <a:gd name="connsiteX0" fmla="*/ 985486 w 1022414"/>
                  <a:gd name="connsiteY0" fmla="*/ 1487 h 2680599"/>
                  <a:gd name="connsiteX1" fmla="*/ 822295 w 1022414"/>
                  <a:gd name="connsiteY1" fmla="*/ 1487 h 2680599"/>
                  <a:gd name="connsiteX2" fmla="*/ 787278 w 1022414"/>
                  <a:gd name="connsiteY2" fmla="*/ 37164 h 2680599"/>
                  <a:gd name="connsiteX3" fmla="*/ 787278 w 1022414"/>
                  <a:gd name="connsiteY3" fmla="*/ 160053 h 2680599"/>
                  <a:gd name="connsiteX4" fmla="*/ 799170 w 1022414"/>
                  <a:gd name="connsiteY4" fmla="*/ 191766 h 2680599"/>
                  <a:gd name="connsiteX5" fmla="*/ 799831 w 1022414"/>
                  <a:gd name="connsiteY5" fmla="*/ 312013 h 2680599"/>
                  <a:gd name="connsiteX6" fmla="*/ 853347 w 1022414"/>
                  <a:gd name="connsiteY6" fmla="*/ 364207 h 2680599"/>
                  <a:gd name="connsiteX7" fmla="*/ 887043 w 1022414"/>
                  <a:gd name="connsiteY7" fmla="*/ 397903 h 2680599"/>
                  <a:gd name="connsiteX8" fmla="*/ 886382 w 1022414"/>
                  <a:gd name="connsiteY8" fmla="*/ 2472481 h 2680599"/>
                  <a:gd name="connsiteX9" fmla="*/ 841455 w 1022414"/>
                  <a:gd name="connsiteY9" fmla="*/ 2516087 h 2680599"/>
                  <a:gd name="connsiteX10" fmla="*/ 190672 w 1022414"/>
                  <a:gd name="connsiteY10" fmla="*/ 2516087 h 2680599"/>
                  <a:gd name="connsiteX11" fmla="*/ 151691 w 1022414"/>
                  <a:gd name="connsiteY11" fmla="*/ 2503533 h 2680599"/>
                  <a:gd name="connsiteX12" fmla="*/ 52587 w 1022414"/>
                  <a:gd name="connsiteY12" fmla="*/ 2494284 h 2680599"/>
                  <a:gd name="connsiteX13" fmla="*/ 392 w 1022414"/>
                  <a:gd name="connsiteY13" fmla="*/ 2574889 h 2680599"/>
                  <a:gd name="connsiteX14" fmla="*/ 65801 w 1022414"/>
                  <a:gd name="connsiteY14" fmla="*/ 2680600 h 2680599"/>
                  <a:gd name="connsiteX15" fmla="*/ 119317 w 1022414"/>
                  <a:gd name="connsiteY15" fmla="*/ 2680600 h 2680599"/>
                  <a:gd name="connsiteX16" fmla="*/ 184725 w 1022414"/>
                  <a:gd name="connsiteY16" fmla="*/ 2612548 h 2680599"/>
                  <a:gd name="connsiteX17" fmla="*/ 216439 w 1022414"/>
                  <a:gd name="connsiteY17" fmla="*/ 2588103 h 2680599"/>
                  <a:gd name="connsiteX18" fmla="*/ 832205 w 1022414"/>
                  <a:gd name="connsiteY18" fmla="*/ 2589424 h 2680599"/>
                  <a:gd name="connsiteX19" fmla="*/ 934613 w 1022414"/>
                  <a:gd name="connsiteY19" fmla="*/ 2551764 h 2680599"/>
                  <a:gd name="connsiteX20" fmla="*/ 959058 w 1022414"/>
                  <a:gd name="connsiteY20" fmla="*/ 2497587 h 2680599"/>
                  <a:gd name="connsiteX21" fmla="*/ 958397 w 1022414"/>
                  <a:gd name="connsiteY21" fmla="*/ 395921 h 2680599"/>
                  <a:gd name="connsiteX22" fmla="*/ 987468 w 1022414"/>
                  <a:gd name="connsiteY22" fmla="*/ 364207 h 2680599"/>
                  <a:gd name="connsiteX23" fmla="*/ 1009271 w 1022414"/>
                  <a:gd name="connsiteY23" fmla="*/ 341083 h 2680599"/>
                  <a:gd name="connsiteX24" fmla="*/ 1009271 w 1022414"/>
                  <a:gd name="connsiteY24" fmla="*/ 191106 h 2680599"/>
                  <a:gd name="connsiteX25" fmla="*/ 1021163 w 1022414"/>
                  <a:gd name="connsiteY25" fmla="*/ 162035 h 2680599"/>
                  <a:gd name="connsiteX26" fmla="*/ 1021163 w 1022414"/>
                  <a:gd name="connsiteY26" fmla="*/ 33861 h 2680599"/>
                  <a:gd name="connsiteX27" fmla="*/ 985486 w 1022414"/>
                  <a:gd name="connsiteY27" fmla="*/ 1487 h 2680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22414" h="2680599">
                    <a:moveTo>
                      <a:pt x="985486" y="1487"/>
                    </a:moveTo>
                    <a:cubicBezTo>
                      <a:pt x="931309" y="-496"/>
                      <a:pt x="876472" y="-496"/>
                      <a:pt x="822295" y="1487"/>
                    </a:cubicBezTo>
                    <a:cubicBezTo>
                      <a:pt x="793885" y="2808"/>
                      <a:pt x="787939" y="8754"/>
                      <a:pt x="787278" y="37164"/>
                    </a:cubicBezTo>
                    <a:cubicBezTo>
                      <a:pt x="785296" y="78127"/>
                      <a:pt x="785957" y="119090"/>
                      <a:pt x="787278" y="160053"/>
                    </a:cubicBezTo>
                    <a:cubicBezTo>
                      <a:pt x="787278" y="171946"/>
                      <a:pt x="790582" y="182517"/>
                      <a:pt x="799170" y="191766"/>
                    </a:cubicBezTo>
                    <a:cubicBezTo>
                      <a:pt x="799170" y="232069"/>
                      <a:pt x="799831" y="272371"/>
                      <a:pt x="799831" y="312013"/>
                    </a:cubicBezTo>
                    <a:cubicBezTo>
                      <a:pt x="799831" y="364868"/>
                      <a:pt x="799831" y="366189"/>
                      <a:pt x="853347" y="364207"/>
                    </a:cubicBezTo>
                    <a:cubicBezTo>
                      <a:pt x="879775" y="362886"/>
                      <a:pt x="887043" y="370154"/>
                      <a:pt x="887043" y="397903"/>
                    </a:cubicBezTo>
                    <a:cubicBezTo>
                      <a:pt x="886382" y="1089649"/>
                      <a:pt x="886382" y="1780735"/>
                      <a:pt x="886382" y="2472481"/>
                    </a:cubicBezTo>
                    <a:cubicBezTo>
                      <a:pt x="886382" y="2511462"/>
                      <a:pt x="881757" y="2516087"/>
                      <a:pt x="841455" y="2516087"/>
                    </a:cubicBezTo>
                    <a:cubicBezTo>
                      <a:pt x="624747" y="2516087"/>
                      <a:pt x="408040" y="2516087"/>
                      <a:pt x="190672" y="2516087"/>
                    </a:cubicBezTo>
                    <a:cubicBezTo>
                      <a:pt x="176136" y="2516087"/>
                      <a:pt x="164244" y="2513444"/>
                      <a:pt x="151691" y="2503533"/>
                    </a:cubicBezTo>
                    <a:cubicBezTo>
                      <a:pt x="121299" y="2481070"/>
                      <a:pt x="86943" y="2479088"/>
                      <a:pt x="52587" y="2494284"/>
                    </a:cubicBezTo>
                    <a:cubicBezTo>
                      <a:pt x="18231" y="2509480"/>
                      <a:pt x="3035" y="2538551"/>
                      <a:pt x="392" y="2574889"/>
                    </a:cubicBezTo>
                    <a:cubicBezTo>
                      <a:pt x="-3572" y="2626422"/>
                      <a:pt x="22855" y="2658796"/>
                      <a:pt x="65801" y="2680600"/>
                    </a:cubicBezTo>
                    <a:cubicBezTo>
                      <a:pt x="83639" y="2680600"/>
                      <a:pt x="101478" y="2680600"/>
                      <a:pt x="119317" y="2680600"/>
                    </a:cubicBezTo>
                    <a:cubicBezTo>
                      <a:pt x="150369" y="2666725"/>
                      <a:pt x="178118" y="2648225"/>
                      <a:pt x="184725" y="2612548"/>
                    </a:cubicBezTo>
                    <a:cubicBezTo>
                      <a:pt x="188689" y="2592067"/>
                      <a:pt x="197939" y="2588103"/>
                      <a:pt x="216439" y="2588103"/>
                    </a:cubicBezTo>
                    <a:cubicBezTo>
                      <a:pt x="421914" y="2588763"/>
                      <a:pt x="626729" y="2587442"/>
                      <a:pt x="832205" y="2589424"/>
                    </a:cubicBezTo>
                    <a:cubicBezTo>
                      <a:pt x="873829" y="2590084"/>
                      <a:pt x="904881" y="2579513"/>
                      <a:pt x="934613" y="2551764"/>
                    </a:cubicBezTo>
                    <a:cubicBezTo>
                      <a:pt x="951130" y="2535908"/>
                      <a:pt x="959058" y="2520712"/>
                      <a:pt x="959058" y="2497587"/>
                    </a:cubicBezTo>
                    <a:cubicBezTo>
                      <a:pt x="958397" y="1797252"/>
                      <a:pt x="958397" y="1096917"/>
                      <a:pt x="958397" y="395921"/>
                    </a:cubicBezTo>
                    <a:cubicBezTo>
                      <a:pt x="958397" y="374118"/>
                      <a:pt x="960379" y="358922"/>
                      <a:pt x="987468" y="364207"/>
                    </a:cubicBezTo>
                    <a:cubicBezTo>
                      <a:pt x="1005968" y="367511"/>
                      <a:pt x="1009271" y="357600"/>
                      <a:pt x="1009271" y="341083"/>
                    </a:cubicBezTo>
                    <a:cubicBezTo>
                      <a:pt x="1008610" y="290871"/>
                      <a:pt x="1009271" y="241319"/>
                      <a:pt x="1009271" y="191106"/>
                    </a:cubicBezTo>
                    <a:cubicBezTo>
                      <a:pt x="1016538" y="182517"/>
                      <a:pt x="1020503" y="173267"/>
                      <a:pt x="1021163" y="162035"/>
                    </a:cubicBezTo>
                    <a:cubicBezTo>
                      <a:pt x="1022485" y="119090"/>
                      <a:pt x="1023145" y="76145"/>
                      <a:pt x="1021163" y="33861"/>
                    </a:cubicBezTo>
                    <a:cubicBezTo>
                      <a:pt x="1019181" y="8094"/>
                      <a:pt x="1012574" y="2147"/>
                      <a:pt x="985486" y="1487"/>
                    </a:cubicBezTo>
                    <a:close/>
                  </a:path>
                </a:pathLst>
              </a:custGeom>
              <a:grpFill/>
              <a:ln w="6599"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A65E7C69-65C9-422A-BF93-2DA7224CDD40}"/>
                  </a:ext>
                </a:extLst>
              </p:cNvPr>
              <p:cNvSpPr/>
              <p:nvPr/>
            </p:nvSpPr>
            <p:spPr>
              <a:xfrm>
                <a:off x="8052384" y="3197426"/>
                <a:ext cx="1411831" cy="236127"/>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0EC6CE26-AF6A-49DA-8D3A-C727E7776DA9}"/>
                  </a:ext>
                </a:extLst>
              </p:cNvPr>
              <p:cNvSpPr/>
              <p:nvPr/>
            </p:nvSpPr>
            <p:spPr>
              <a:xfrm>
                <a:off x="2729515" y="2321991"/>
                <a:ext cx="2214270" cy="1321734"/>
              </a:xfrm>
              <a:custGeom>
                <a:avLst/>
                <a:gdLst>
                  <a:gd name="connsiteX0" fmla="*/ 1864067 w 2214270"/>
                  <a:gd name="connsiteY0" fmla="*/ 1293985 h 1321734"/>
                  <a:gd name="connsiteX1" fmla="*/ 1891816 w 2214270"/>
                  <a:gd name="connsiteY1" fmla="*/ 1319752 h 1321734"/>
                  <a:gd name="connsiteX2" fmla="*/ 2041794 w 2214270"/>
                  <a:gd name="connsiteY2" fmla="*/ 1321734 h 1321734"/>
                  <a:gd name="connsiteX3" fmla="*/ 2185825 w 2214270"/>
                  <a:gd name="connsiteY3" fmla="*/ 1321074 h 1321734"/>
                  <a:gd name="connsiteX4" fmla="*/ 2214235 w 2214270"/>
                  <a:gd name="connsiteY4" fmla="*/ 1292663 h 1321734"/>
                  <a:gd name="connsiteX5" fmla="*/ 2214235 w 2214270"/>
                  <a:gd name="connsiteY5" fmla="*/ 1135418 h 1321734"/>
                  <a:gd name="connsiteX6" fmla="*/ 2185825 w 2214270"/>
                  <a:gd name="connsiteY6" fmla="*/ 1107009 h 1321734"/>
                  <a:gd name="connsiteX7" fmla="*/ 2041794 w 2214270"/>
                  <a:gd name="connsiteY7" fmla="*/ 1106348 h 1321734"/>
                  <a:gd name="connsiteX8" fmla="*/ 1908334 w 2214270"/>
                  <a:gd name="connsiteY8" fmla="*/ 1108330 h 1321734"/>
                  <a:gd name="connsiteX9" fmla="*/ 1866049 w 2214270"/>
                  <a:gd name="connsiteY9" fmla="*/ 1150614 h 1321734"/>
                  <a:gd name="connsiteX10" fmla="*/ 1834336 w 2214270"/>
                  <a:gd name="connsiteY10" fmla="*/ 1183649 h 1321734"/>
                  <a:gd name="connsiteX11" fmla="*/ 170710 w 2214270"/>
                  <a:gd name="connsiteY11" fmla="*/ 1183649 h 1321734"/>
                  <a:gd name="connsiteX12" fmla="*/ 139657 w 2214270"/>
                  <a:gd name="connsiteY12" fmla="*/ 1153257 h 1321734"/>
                  <a:gd name="connsiteX13" fmla="*/ 139657 w 2214270"/>
                  <a:gd name="connsiteY13" fmla="*/ 213090 h 1321734"/>
                  <a:gd name="connsiteX14" fmla="*/ 157496 w 2214270"/>
                  <a:gd name="connsiteY14" fmla="*/ 172127 h 1321734"/>
                  <a:gd name="connsiteX15" fmla="*/ 179959 w 2214270"/>
                  <a:gd name="connsiteY15" fmla="*/ 53863 h 1321734"/>
                  <a:gd name="connsiteX16" fmla="*/ 86801 w 2214270"/>
                  <a:gd name="connsiteY16" fmla="*/ 347 h 1321734"/>
                  <a:gd name="connsiteX17" fmla="*/ 3554 w 2214270"/>
                  <a:gd name="connsiteY17" fmla="*/ 71702 h 1321734"/>
                  <a:gd name="connsiteX18" fmla="*/ 44517 w 2214270"/>
                  <a:gd name="connsiteY18" fmla="*/ 181377 h 1321734"/>
                  <a:gd name="connsiteX19" fmla="*/ 66981 w 2214270"/>
                  <a:gd name="connsiteY19" fmla="*/ 223661 h 1321734"/>
                  <a:gd name="connsiteX20" fmla="*/ 66320 w 2214270"/>
                  <a:gd name="connsiteY20" fmla="*/ 1222630 h 1321734"/>
                  <a:gd name="connsiteX21" fmla="*/ 100676 w 2214270"/>
                  <a:gd name="connsiteY21" fmla="*/ 1256325 h 1321734"/>
                  <a:gd name="connsiteX22" fmla="*/ 1825747 w 2214270"/>
                  <a:gd name="connsiteY22" fmla="*/ 1255665 h 1321734"/>
                  <a:gd name="connsiteX23" fmla="*/ 1864067 w 2214270"/>
                  <a:gd name="connsiteY23" fmla="*/ 1293985 h 1321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214270" h="1321734">
                    <a:moveTo>
                      <a:pt x="1864067" y="1293985"/>
                    </a:moveTo>
                    <a:cubicBezTo>
                      <a:pt x="1862746" y="1317109"/>
                      <a:pt x="1872656" y="1319752"/>
                      <a:pt x="1891816" y="1319752"/>
                    </a:cubicBezTo>
                    <a:cubicBezTo>
                      <a:pt x="1942029" y="1319752"/>
                      <a:pt x="1991581" y="1316449"/>
                      <a:pt x="2041794" y="1321734"/>
                    </a:cubicBezTo>
                    <a:cubicBezTo>
                      <a:pt x="2090024" y="1321734"/>
                      <a:pt x="2137595" y="1320413"/>
                      <a:pt x="2185825" y="1321074"/>
                    </a:cubicBezTo>
                    <a:cubicBezTo>
                      <a:pt x="2206307" y="1321074"/>
                      <a:pt x="2214235" y="1313145"/>
                      <a:pt x="2214235" y="1292663"/>
                    </a:cubicBezTo>
                    <a:cubicBezTo>
                      <a:pt x="2213574" y="1240469"/>
                      <a:pt x="2213574" y="1187613"/>
                      <a:pt x="2214235" y="1135418"/>
                    </a:cubicBezTo>
                    <a:cubicBezTo>
                      <a:pt x="2214896" y="1114276"/>
                      <a:pt x="2206307" y="1107009"/>
                      <a:pt x="2185825" y="1107009"/>
                    </a:cubicBezTo>
                    <a:cubicBezTo>
                      <a:pt x="2137595" y="1107669"/>
                      <a:pt x="2090024" y="1107009"/>
                      <a:pt x="2041794" y="1106348"/>
                    </a:cubicBezTo>
                    <a:cubicBezTo>
                      <a:pt x="1997527" y="1107009"/>
                      <a:pt x="1952600" y="1107669"/>
                      <a:pt x="1908334" y="1108330"/>
                    </a:cubicBezTo>
                    <a:cubicBezTo>
                      <a:pt x="1865389" y="1108330"/>
                      <a:pt x="1864067" y="1108330"/>
                      <a:pt x="1866049" y="1150614"/>
                    </a:cubicBezTo>
                    <a:cubicBezTo>
                      <a:pt x="1867371" y="1175721"/>
                      <a:pt x="1861425" y="1183649"/>
                      <a:pt x="1834336" y="1183649"/>
                    </a:cubicBezTo>
                    <a:cubicBezTo>
                      <a:pt x="1280014" y="1182988"/>
                      <a:pt x="725692" y="1182988"/>
                      <a:pt x="170710" y="1183649"/>
                    </a:cubicBezTo>
                    <a:cubicBezTo>
                      <a:pt x="146925" y="1183649"/>
                      <a:pt x="139657" y="1178364"/>
                      <a:pt x="139657" y="1153257"/>
                    </a:cubicBezTo>
                    <a:cubicBezTo>
                      <a:pt x="140318" y="840089"/>
                      <a:pt x="140318" y="526259"/>
                      <a:pt x="139657" y="213090"/>
                    </a:cubicBezTo>
                    <a:cubicBezTo>
                      <a:pt x="139657" y="195912"/>
                      <a:pt x="142960" y="184020"/>
                      <a:pt x="157496" y="172127"/>
                    </a:cubicBezTo>
                    <a:cubicBezTo>
                      <a:pt x="189870" y="145699"/>
                      <a:pt x="198459" y="94826"/>
                      <a:pt x="179959" y="53863"/>
                    </a:cubicBezTo>
                    <a:cubicBezTo>
                      <a:pt x="163442" y="17525"/>
                      <a:pt x="128425" y="-2957"/>
                      <a:pt x="86801" y="347"/>
                    </a:cubicBezTo>
                    <a:cubicBezTo>
                      <a:pt x="43856" y="3650"/>
                      <a:pt x="14786" y="28757"/>
                      <a:pt x="3554" y="71702"/>
                    </a:cubicBezTo>
                    <a:cubicBezTo>
                      <a:pt x="-7678" y="114647"/>
                      <a:pt x="8179" y="162217"/>
                      <a:pt x="44517" y="181377"/>
                    </a:cubicBezTo>
                    <a:cubicBezTo>
                      <a:pt x="64338" y="191948"/>
                      <a:pt x="66981" y="204501"/>
                      <a:pt x="66981" y="223661"/>
                    </a:cubicBezTo>
                    <a:cubicBezTo>
                      <a:pt x="66320" y="556651"/>
                      <a:pt x="66981" y="889641"/>
                      <a:pt x="66320" y="1222630"/>
                    </a:cubicBezTo>
                    <a:cubicBezTo>
                      <a:pt x="66320" y="1250379"/>
                      <a:pt x="73588" y="1256325"/>
                      <a:pt x="100676" y="1256325"/>
                    </a:cubicBezTo>
                    <a:cubicBezTo>
                      <a:pt x="675479" y="1255665"/>
                      <a:pt x="1250944" y="1255665"/>
                      <a:pt x="1825747" y="1255665"/>
                    </a:cubicBezTo>
                    <a:cubicBezTo>
                      <a:pt x="1864067" y="1256325"/>
                      <a:pt x="1866049" y="1256325"/>
                      <a:pt x="1864067" y="1293985"/>
                    </a:cubicBezTo>
                    <a:close/>
                  </a:path>
                </a:pathLst>
              </a:custGeom>
              <a:grpFill/>
              <a:ln w="6599"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A3829663-6951-4CC6-84F8-3B8DB0DCCB3E}"/>
                  </a:ext>
                </a:extLst>
              </p:cNvPr>
              <p:cNvSpPr/>
              <p:nvPr/>
            </p:nvSpPr>
            <p:spPr>
              <a:xfrm>
                <a:off x="7126457" y="97002"/>
                <a:ext cx="1002965" cy="2721551"/>
              </a:xfrm>
              <a:custGeom>
                <a:avLst/>
                <a:gdLst>
                  <a:gd name="connsiteX0" fmla="*/ 172666 w 1002965"/>
                  <a:gd name="connsiteY0" fmla="*/ 2721517 h 2721551"/>
                  <a:gd name="connsiteX1" fmla="*/ 216272 w 1002965"/>
                  <a:gd name="connsiteY1" fmla="*/ 2678572 h 2721551"/>
                  <a:gd name="connsiteX2" fmla="*/ 210986 w 1002965"/>
                  <a:gd name="connsiteY2" fmla="*/ 2373992 h 2721551"/>
                  <a:gd name="connsiteX3" fmla="*/ 201076 w 1002965"/>
                  <a:gd name="connsiteY3" fmla="*/ 2371349 h 2721551"/>
                  <a:gd name="connsiteX4" fmla="*/ 163416 w 1002965"/>
                  <a:gd name="connsiteY4" fmla="*/ 2332368 h 2721551"/>
                  <a:gd name="connsiteX5" fmla="*/ 163416 w 1002965"/>
                  <a:gd name="connsiteY5" fmla="*/ 711687 h 2721551"/>
                  <a:gd name="connsiteX6" fmla="*/ 199754 w 1002965"/>
                  <a:gd name="connsiteY6" fmla="*/ 674027 h 2721551"/>
                  <a:gd name="connsiteX7" fmla="*/ 909339 w 1002965"/>
                  <a:gd name="connsiteY7" fmla="*/ 674688 h 2721551"/>
                  <a:gd name="connsiteX8" fmla="*/ 943035 w 1002965"/>
                  <a:gd name="connsiteY8" fmla="*/ 639671 h 2721551"/>
                  <a:gd name="connsiteX9" fmla="*/ 941053 w 1002965"/>
                  <a:gd name="connsiteY9" fmla="*/ 222113 h 2721551"/>
                  <a:gd name="connsiteX10" fmla="*/ 964177 w 1002965"/>
                  <a:gd name="connsiteY10" fmla="*/ 176525 h 2721551"/>
                  <a:gd name="connsiteX11" fmla="*/ 995229 w 1002965"/>
                  <a:gd name="connsiteY11" fmla="*/ 58921 h 2721551"/>
                  <a:gd name="connsiteX12" fmla="*/ 894804 w 1002965"/>
                  <a:gd name="connsiteY12" fmla="*/ 780 h 2721551"/>
                  <a:gd name="connsiteX13" fmla="*/ 813538 w 1002965"/>
                  <a:gd name="connsiteY13" fmla="*/ 80724 h 2721551"/>
                  <a:gd name="connsiteX14" fmla="*/ 867055 w 1002965"/>
                  <a:gd name="connsiteY14" fmla="*/ 187096 h 2721551"/>
                  <a:gd name="connsiteX15" fmla="*/ 886876 w 1002965"/>
                  <a:gd name="connsiteY15" fmla="*/ 218809 h 2721551"/>
                  <a:gd name="connsiteX16" fmla="*/ 886876 w 1002965"/>
                  <a:gd name="connsiteY16" fmla="*/ 590780 h 2721551"/>
                  <a:gd name="connsiteX17" fmla="*/ 857144 w 1002965"/>
                  <a:gd name="connsiteY17" fmla="*/ 619850 h 2721551"/>
                  <a:gd name="connsiteX18" fmla="*/ 123114 w 1002965"/>
                  <a:gd name="connsiteY18" fmla="*/ 617208 h 2721551"/>
                  <a:gd name="connsiteX19" fmla="*/ 88758 w 1002965"/>
                  <a:gd name="connsiteY19" fmla="*/ 650242 h 2721551"/>
                  <a:gd name="connsiteX20" fmla="*/ 89418 w 1002965"/>
                  <a:gd name="connsiteY20" fmla="*/ 2329726 h 2721551"/>
                  <a:gd name="connsiteX21" fmla="*/ 89418 w 1002965"/>
                  <a:gd name="connsiteY21" fmla="*/ 2353511 h 2721551"/>
                  <a:gd name="connsiteX22" fmla="*/ 72240 w 1002965"/>
                  <a:gd name="connsiteY22" fmla="*/ 2370689 h 2721551"/>
                  <a:gd name="connsiteX23" fmla="*/ 5510 w 1002965"/>
                  <a:gd name="connsiteY23" fmla="*/ 2372671 h 2721551"/>
                  <a:gd name="connsiteX24" fmla="*/ 6171 w 1002965"/>
                  <a:gd name="connsiteY24" fmla="*/ 2388527 h 2721551"/>
                  <a:gd name="connsiteX25" fmla="*/ 225 w 1002965"/>
                  <a:gd name="connsiteY25" fmla="*/ 2687822 h 2721551"/>
                  <a:gd name="connsiteX26" fmla="*/ 34581 w 1002965"/>
                  <a:gd name="connsiteY26" fmla="*/ 2721517 h 2721551"/>
                  <a:gd name="connsiteX27" fmla="*/ 172666 w 1002965"/>
                  <a:gd name="connsiteY27" fmla="*/ 2721517 h 2721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02965" h="2721551">
                    <a:moveTo>
                      <a:pt x="172666" y="2721517"/>
                    </a:moveTo>
                    <a:cubicBezTo>
                      <a:pt x="215611" y="2721517"/>
                      <a:pt x="215611" y="2720856"/>
                      <a:pt x="216272" y="2678572"/>
                    </a:cubicBezTo>
                    <a:cubicBezTo>
                      <a:pt x="217593" y="2576825"/>
                      <a:pt x="205040" y="2475739"/>
                      <a:pt x="210986" y="2373992"/>
                    </a:cubicBezTo>
                    <a:cubicBezTo>
                      <a:pt x="207683" y="2373331"/>
                      <a:pt x="204379" y="2371349"/>
                      <a:pt x="201076" y="2371349"/>
                    </a:cubicBezTo>
                    <a:cubicBezTo>
                      <a:pt x="163416" y="2368707"/>
                      <a:pt x="163416" y="2369367"/>
                      <a:pt x="163416" y="2332368"/>
                    </a:cubicBezTo>
                    <a:cubicBezTo>
                      <a:pt x="163416" y="1791921"/>
                      <a:pt x="163416" y="1252134"/>
                      <a:pt x="163416" y="711687"/>
                    </a:cubicBezTo>
                    <a:cubicBezTo>
                      <a:pt x="163416" y="669402"/>
                      <a:pt x="157470" y="674027"/>
                      <a:pt x="199754" y="674027"/>
                    </a:cubicBezTo>
                    <a:cubicBezTo>
                      <a:pt x="436282" y="674027"/>
                      <a:pt x="672811" y="674688"/>
                      <a:pt x="909339" y="674688"/>
                    </a:cubicBezTo>
                    <a:cubicBezTo>
                      <a:pt x="943695" y="674688"/>
                      <a:pt x="943695" y="674688"/>
                      <a:pt x="943035" y="639671"/>
                    </a:cubicBezTo>
                    <a:cubicBezTo>
                      <a:pt x="942374" y="500265"/>
                      <a:pt x="942374" y="360858"/>
                      <a:pt x="941053" y="222113"/>
                    </a:cubicBezTo>
                    <a:cubicBezTo>
                      <a:pt x="941053" y="201631"/>
                      <a:pt x="945017" y="188417"/>
                      <a:pt x="964177" y="176525"/>
                    </a:cubicBezTo>
                    <a:cubicBezTo>
                      <a:pt x="1000515" y="153401"/>
                      <a:pt x="1012407" y="102527"/>
                      <a:pt x="995229" y="58921"/>
                    </a:cubicBezTo>
                    <a:cubicBezTo>
                      <a:pt x="979373" y="17298"/>
                      <a:pt x="941713" y="-4505"/>
                      <a:pt x="894804" y="780"/>
                    </a:cubicBezTo>
                    <a:cubicBezTo>
                      <a:pt x="851859" y="5405"/>
                      <a:pt x="822128" y="34476"/>
                      <a:pt x="813538" y="80724"/>
                    </a:cubicBezTo>
                    <a:cubicBezTo>
                      <a:pt x="805610" y="125651"/>
                      <a:pt x="826752" y="169918"/>
                      <a:pt x="867055" y="187096"/>
                    </a:cubicBezTo>
                    <a:cubicBezTo>
                      <a:pt x="883572" y="193703"/>
                      <a:pt x="886876" y="202292"/>
                      <a:pt x="886876" y="218809"/>
                    </a:cubicBezTo>
                    <a:cubicBezTo>
                      <a:pt x="886215" y="343020"/>
                      <a:pt x="885554" y="467230"/>
                      <a:pt x="886876" y="590780"/>
                    </a:cubicBezTo>
                    <a:cubicBezTo>
                      <a:pt x="886876" y="615226"/>
                      <a:pt x="880269" y="620511"/>
                      <a:pt x="857144" y="619850"/>
                    </a:cubicBezTo>
                    <a:cubicBezTo>
                      <a:pt x="612688" y="618529"/>
                      <a:pt x="368231" y="619190"/>
                      <a:pt x="123114" y="617208"/>
                    </a:cubicBezTo>
                    <a:cubicBezTo>
                      <a:pt x="97347" y="617208"/>
                      <a:pt x="88758" y="621832"/>
                      <a:pt x="88758" y="650242"/>
                    </a:cubicBezTo>
                    <a:cubicBezTo>
                      <a:pt x="90079" y="1209850"/>
                      <a:pt x="89418" y="1770118"/>
                      <a:pt x="89418" y="2329726"/>
                    </a:cubicBezTo>
                    <a:cubicBezTo>
                      <a:pt x="89418" y="2337654"/>
                      <a:pt x="88758" y="2345582"/>
                      <a:pt x="89418" y="2353511"/>
                    </a:cubicBezTo>
                    <a:cubicBezTo>
                      <a:pt x="90079" y="2366064"/>
                      <a:pt x="85454" y="2370689"/>
                      <a:pt x="72240" y="2370689"/>
                    </a:cubicBezTo>
                    <a:cubicBezTo>
                      <a:pt x="49777" y="2370689"/>
                      <a:pt x="27974" y="2367385"/>
                      <a:pt x="5510" y="2372671"/>
                    </a:cubicBezTo>
                    <a:cubicBezTo>
                      <a:pt x="5510" y="2377956"/>
                      <a:pt x="6171" y="2383242"/>
                      <a:pt x="6171" y="2388527"/>
                    </a:cubicBezTo>
                    <a:cubicBezTo>
                      <a:pt x="10135" y="2488292"/>
                      <a:pt x="-1757" y="2588057"/>
                      <a:pt x="225" y="2687822"/>
                    </a:cubicBezTo>
                    <a:cubicBezTo>
                      <a:pt x="885" y="2713589"/>
                      <a:pt x="8814" y="2722178"/>
                      <a:pt x="34581" y="2721517"/>
                    </a:cubicBezTo>
                    <a:cubicBezTo>
                      <a:pt x="81490" y="2720195"/>
                      <a:pt x="127078" y="2721517"/>
                      <a:pt x="172666" y="2721517"/>
                    </a:cubicBezTo>
                    <a:close/>
                  </a:path>
                </a:pathLst>
              </a:custGeom>
              <a:grpFill/>
              <a:ln w="6599"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A10EA639-FC1C-479C-A810-F89A99738FA2}"/>
                  </a:ext>
                </a:extLst>
              </p:cNvPr>
              <p:cNvSpPr/>
              <p:nvPr/>
            </p:nvSpPr>
            <p:spPr>
              <a:xfrm>
                <a:off x="4759365" y="4189423"/>
                <a:ext cx="965361" cy="2451243"/>
              </a:xfrm>
              <a:custGeom>
                <a:avLst/>
                <a:gdLst>
                  <a:gd name="connsiteX0" fmla="*/ 846399 w 965361"/>
                  <a:gd name="connsiteY0" fmla="*/ 2292642 h 2451243"/>
                  <a:gd name="connsiteX1" fmla="*/ 845739 w 965361"/>
                  <a:gd name="connsiteY1" fmla="*/ 395791 h 2451243"/>
                  <a:gd name="connsiteX2" fmla="*/ 845739 w 965361"/>
                  <a:gd name="connsiteY2" fmla="*/ 368702 h 2451243"/>
                  <a:gd name="connsiteX3" fmla="*/ 862917 w 965361"/>
                  <a:gd name="connsiteY3" fmla="*/ 351524 h 2451243"/>
                  <a:gd name="connsiteX4" fmla="*/ 937575 w 965361"/>
                  <a:gd name="connsiteY4" fmla="*/ 352185 h 2451243"/>
                  <a:gd name="connsiteX5" fmla="*/ 963342 w 965361"/>
                  <a:gd name="connsiteY5" fmla="*/ 327078 h 2451243"/>
                  <a:gd name="connsiteX6" fmla="*/ 965324 w 965361"/>
                  <a:gd name="connsiteY6" fmla="*/ 177101 h 2451243"/>
                  <a:gd name="connsiteX7" fmla="*/ 965324 w 965361"/>
                  <a:gd name="connsiteY7" fmla="*/ 35052 h 2451243"/>
                  <a:gd name="connsiteX8" fmla="*/ 931629 w 965361"/>
                  <a:gd name="connsiteY8" fmla="*/ 35 h 2451243"/>
                  <a:gd name="connsiteX9" fmla="*/ 784294 w 965361"/>
                  <a:gd name="connsiteY9" fmla="*/ 35 h 2451243"/>
                  <a:gd name="connsiteX10" fmla="*/ 751260 w 965361"/>
                  <a:gd name="connsiteY10" fmla="*/ 32409 h 2451243"/>
                  <a:gd name="connsiteX11" fmla="*/ 751260 w 965361"/>
                  <a:gd name="connsiteY11" fmla="*/ 177101 h 2451243"/>
                  <a:gd name="connsiteX12" fmla="*/ 753242 w 965361"/>
                  <a:gd name="connsiteY12" fmla="*/ 327078 h 2451243"/>
                  <a:gd name="connsiteX13" fmla="*/ 757866 w 965361"/>
                  <a:gd name="connsiteY13" fmla="*/ 348882 h 2451243"/>
                  <a:gd name="connsiteX14" fmla="*/ 773063 w 965361"/>
                  <a:gd name="connsiteY14" fmla="*/ 382577 h 2451243"/>
                  <a:gd name="connsiteX15" fmla="*/ 773063 w 965361"/>
                  <a:gd name="connsiteY15" fmla="*/ 2268197 h 2451243"/>
                  <a:gd name="connsiteX16" fmla="*/ 720207 w 965361"/>
                  <a:gd name="connsiteY16" fmla="*/ 2321713 h 2451243"/>
                  <a:gd name="connsiteX17" fmla="*/ 208830 w 965361"/>
                  <a:gd name="connsiteY17" fmla="*/ 2322373 h 2451243"/>
                  <a:gd name="connsiteX18" fmla="*/ 175795 w 965361"/>
                  <a:gd name="connsiteY18" fmla="*/ 2303213 h 2451243"/>
                  <a:gd name="connsiteX19" fmla="*/ 65460 w 965361"/>
                  <a:gd name="connsiteY19" fmla="*/ 2259607 h 2451243"/>
                  <a:gd name="connsiteX20" fmla="*/ 51 w 965361"/>
                  <a:gd name="connsiteY20" fmla="*/ 2358712 h 2451243"/>
                  <a:gd name="connsiteX21" fmla="*/ 70084 w 965361"/>
                  <a:gd name="connsiteY21" fmla="*/ 2448566 h 2451243"/>
                  <a:gd name="connsiteX22" fmla="*/ 177117 w 965361"/>
                  <a:gd name="connsiteY22" fmla="*/ 2399014 h 2451243"/>
                  <a:gd name="connsiteX23" fmla="*/ 212794 w 965361"/>
                  <a:gd name="connsiteY23" fmla="*/ 2376550 h 2451243"/>
                  <a:gd name="connsiteX24" fmla="*/ 703029 w 965361"/>
                  <a:gd name="connsiteY24" fmla="*/ 2377872 h 2451243"/>
                  <a:gd name="connsiteX25" fmla="*/ 821293 w 965361"/>
                  <a:gd name="connsiteY25" fmla="*/ 2340873 h 2451243"/>
                  <a:gd name="connsiteX26" fmla="*/ 846399 w 965361"/>
                  <a:gd name="connsiteY26" fmla="*/ 2292642 h 245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65361" h="2451243">
                    <a:moveTo>
                      <a:pt x="846399" y="2292642"/>
                    </a:moveTo>
                    <a:cubicBezTo>
                      <a:pt x="845739" y="1660359"/>
                      <a:pt x="845739" y="1028075"/>
                      <a:pt x="845739" y="395791"/>
                    </a:cubicBezTo>
                    <a:cubicBezTo>
                      <a:pt x="845739" y="386541"/>
                      <a:pt x="846399" y="377952"/>
                      <a:pt x="845739" y="368702"/>
                    </a:cubicBezTo>
                    <a:cubicBezTo>
                      <a:pt x="845078" y="356149"/>
                      <a:pt x="850364" y="351524"/>
                      <a:pt x="862917" y="351524"/>
                    </a:cubicBezTo>
                    <a:cubicBezTo>
                      <a:pt x="888023" y="352185"/>
                      <a:pt x="913129" y="350203"/>
                      <a:pt x="937575" y="352185"/>
                    </a:cubicBezTo>
                    <a:cubicBezTo>
                      <a:pt x="957396" y="353506"/>
                      <a:pt x="964003" y="347560"/>
                      <a:pt x="963342" y="327078"/>
                    </a:cubicBezTo>
                    <a:cubicBezTo>
                      <a:pt x="963342" y="276866"/>
                      <a:pt x="960039" y="227314"/>
                      <a:pt x="965324" y="177101"/>
                    </a:cubicBezTo>
                    <a:cubicBezTo>
                      <a:pt x="965324" y="129531"/>
                      <a:pt x="964003" y="82622"/>
                      <a:pt x="965324" y="35052"/>
                    </a:cubicBezTo>
                    <a:cubicBezTo>
                      <a:pt x="965985" y="9945"/>
                      <a:pt x="958057" y="-625"/>
                      <a:pt x="931629" y="35"/>
                    </a:cubicBezTo>
                    <a:cubicBezTo>
                      <a:pt x="882738" y="1357"/>
                      <a:pt x="833185" y="1357"/>
                      <a:pt x="784294" y="35"/>
                    </a:cubicBezTo>
                    <a:cubicBezTo>
                      <a:pt x="760509" y="-625"/>
                      <a:pt x="750599" y="7963"/>
                      <a:pt x="751260" y="32409"/>
                    </a:cubicBezTo>
                    <a:cubicBezTo>
                      <a:pt x="752581" y="80640"/>
                      <a:pt x="751260" y="128870"/>
                      <a:pt x="751260" y="177101"/>
                    </a:cubicBezTo>
                    <a:cubicBezTo>
                      <a:pt x="751920" y="227314"/>
                      <a:pt x="751920" y="276866"/>
                      <a:pt x="753242" y="327078"/>
                    </a:cubicBezTo>
                    <a:cubicBezTo>
                      <a:pt x="753242" y="335007"/>
                      <a:pt x="749278" y="346899"/>
                      <a:pt x="757866" y="348882"/>
                    </a:cubicBezTo>
                    <a:cubicBezTo>
                      <a:pt x="779669" y="354167"/>
                      <a:pt x="773063" y="370024"/>
                      <a:pt x="773063" y="382577"/>
                    </a:cubicBezTo>
                    <a:cubicBezTo>
                      <a:pt x="773063" y="1010896"/>
                      <a:pt x="773063" y="1639877"/>
                      <a:pt x="773063" y="2268197"/>
                    </a:cubicBezTo>
                    <a:cubicBezTo>
                      <a:pt x="773063" y="2305195"/>
                      <a:pt x="757206" y="2321713"/>
                      <a:pt x="720207" y="2321713"/>
                    </a:cubicBezTo>
                    <a:cubicBezTo>
                      <a:pt x="549748" y="2321713"/>
                      <a:pt x="379289" y="2321713"/>
                      <a:pt x="208830" y="2322373"/>
                    </a:cubicBezTo>
                    <a:cubicBezTo>
                      <a:pt x="192313" y="2322373"/>
                      <a:pt x="183724" y="2318409"/>
                      <a:pt x="175795" y="2303213"/>
                    </a:cubicBezTo>
                    <a:cubicBezTo>
                      <a:pt x="155314" y="2263572"/>
                      <a:pt x="109726" y="2246394"/>
                      <a:pt x="65460" y="2259607"/>
                    </a:cubicBezTo>
                    <a:cubicBezTo>
                      <a:pt x="23175" y="2272161"/>
                      <a:pt x="-1271" y="2309159"/>
                      <a:pt x="51" y="2358712"/>
                    </a:cubicBezTo>
                    <a:cubicBezTo>
                      <a:pt x="1372" y="2404300"/>
                      <a:pt x="29782" y="2439977"/>
                      <a:pt x="70084" y="2448566"/>
                    </a:cubicBezTo>
                    <a:cubicBezTo>
                      <a:pt x="117654" y="2458476"/>
                      <a:pt x="159939" y="2440638"/>
                      <a:pt x="177117" y="2399014"/>
                    </a:cubicBezTo>
                    <a:cubicBezTo>
                      <a:pt x="185045" y="2379854"/>
                      <a:pt x="195616" y="2376550"/>
                      <a:pt x="212794" y="2376550"/>
                    </a:cubicBezTo>
                    <a:cubicBezTo>
                      <a:pt x="375986" y="2377211"/>
                      <a:pt x="539838" y="2375229"/>
                      <a:pt x="703029" y="2377872"/>
                    </a:cubicBezTo>
                    <a:cubicBezTo>
                      <a:pt x="747956" y="2378532"/>
                      <a:pt x="785616" y="2370604"/>
                      <a:pt x="821293" y="2340873"/>
                    </a:cubicBezTo>
                    <a:cubicBezTo>
                      <a:pt x="838471" y="2326998"/>
                      <a:pt x="846399" y="2314445"/>
                      <a:pt x="846399" y="2292642"/>
                    </a:cubicBezTo>
                    <a:close/>
                  </a:path>
                </a:pathLst>
              </a:custGeom>
              <a:grpFill/>
              <a:ln w="6599"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AA84C237-2B63-43C5-91BE-BAD1DE0F0460}"/>
                  </a:ext>
                </a:extLst>
              </p:cNvPr>
              <p:cNvSpPr/>
              <p:nvPr/>
            </p:nvSpPr>
            <p:spPr>
              <a:xfrm>
                <a:off x="6680486" y="94"/>
                <a:ext cx="240102" cy="2819084"/>
              </a:xfrm>
              <a:custGeom>
                <a:avLst/>
                <a:gdLst>
                  <a:gd name="connsiteX0" fmla="*/ 208346 w 240102"/>
                  <a:gd name="connsiteY0" fmla="*/ 2818424 h 2819084"/>
                  <a:gd name="connsiteX1" fmla="*/ 240059 w 240102"/>
                  <a:gd name="connsiteY1" fmla="*/ 2785390 h 2819084"/>
                  <a:gd name="connsiteX2" fmla="*/ 240059 w 240102"/>
                  <a:gd name="connsiteY2" fmla="*/ 2641358 h 2819084"/>
                  <a:gd name="connsiteX3" fmla="*/ 240059 w 240102"/>
                  <a:gd name="connsiteY3" fmla="*/ 2518470 h 2819084"/>
                  <a:gd name="connsiteX4" fmla="*/ 189846 w 240102"/>
                  <a:gd name="connsiteY4" fmla="*/ 2468917 h 2819084"/>
                  <a:gd name="connsiteX5" fmla="*/ 156151 w 240102"/>
                  <a:gd name="connsiteY5" fmla="*/ 2435222 h 2819084"/>
                  <a:gd name="connsiteX6" fmla="*/ 156812 w 240102"/>
                  <a:gd name="connsiteY6" fmla="*/ 215291 h 2819084"/>
                  <a:gd name="connsiteX7" fmla="*/ 173990 w 240102"/>
                  <a:gd name="connsiteY7" fmla="*/ 153186 h 2819084"/>
                  <a:gd name="connsiteX8" fmla="*/ 141616 w 240102"/>
                  <a:gd name="connsiteY8" fmla="*/ 11137 h 2819084"/>
                  <a:gd name="connsiteX9" fmla="*/ 8816 w 240102"/>
                  <a:gd name="connsiteY9" fmla="*/ 56725 h 2819084"/>
                  <a:gd name="connsiteX10" fmla="*/ 68940 w 240102"/>
                  <a:gd name="connsiteY10" fmla="*/ 192167 h 2819084"/>
                  <a:gd name="connsiteX11" fmla="*/ 84135 w 240102"/>
                  <a:gd name="connsiteY11" fmla="*/ 222559 h 2819084"/>
                  <a:gd name="connsiteX12" fmla="*/ 84796 w 240102"/>
                  <a:gd name="connsiteY12" fmla="*/ 2437204 h 2819084"/>
                  <a:gd name="connsiteX13" fmla="*/ 53743 w 240102"/>
                  <a:gd name="connsiteY13" fmla="*/ 2467596 h 2819084"/>
                  <a:gd name="connsiteX14" fmla="*/ 29958 w 240102"/>
                  <a:gd name="connsiteY14" fmla="*/ 2491381 h 2819084"/>
                  <a:gd name="connsiteX15" fmla="*/ 30619 w 240102"/>
                  <a:gd name="connsiteY15" fmla="*/ 2641358 h 2819084"/>
                  <a:gd name="connsiteX16" fmla="*/ 30619 w 240102"/>
                  <a:gd name="connsiteY16" fmla="*/ 2788032 h 2819084"/>
                  <a:gd name="connsiteX17" fmla="*/ 61672 w 240102"/>
                  <a:gd name="connsiteY17" fmla="*/ 2819085 h 2819084"/>
                  <a:gd name="connsiteX18" fmla="*/ 208346 w 240102"/>
                  <a:gd name="connsiteY18" fmla="*/ 2818424 h 2819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0102" h="2819084">
                    <a:moveTo>
                      <a:pt x="208346" y="2818424"/>
                    </a:moveTo>
                    <a:cubicBezTo>
                      <a:pt x="234113" y="2819085"/>
                      <a:pt x="240720" y="2808514"/>
                      <a:pt x="240059" y="2785390"/>
                    </a:cubicBezTo>
                    <a:cubicBezTo>
                      <a:pt x="238737" y="2737159"/>
                      <a:pt x="240059" y="2689589"/>
                      <a:pt x="240059" y="2641358"/>
                    </a:cubicBezTo>
                    <a:cubicBezTo>
                      <a:pt x="240059" y="2600395"/>
                      <a:pt x="240059" y="2559432"/>
                      <a:pt x="240059" y="2518470"/>
                    </a:cubicBezTo>
                    <a:cubicBezTo>
                      <a:pt x="240059" y="2468257"/>
                      <a:pt x="240059" y="2466275"/>
                      <a:pt x="189846" y="2468917"/>
                    </a:cubicBezTo>
                    <a:cubicBezTo>
                      <a:pt x="162758" y="2470239"/>
                      <a:pt x="156151" y="2462971"/>
                      <a:pt x="156151" y="2435222"/>
                    </a:cubicBezTo>
                    <a:cubicBezTo>
                      <a:pt x="156812" y="1695245"/>
                      <a:pt x="156812" y="955268"/>
                      <a:pt x="156812" y="215291"/>
                    </a:cubicBezTo>
                    <a:cubicBezTo>
                      <a:pt x="156812" y="192828"/>
                      <a:pt x="159454" y="173668"/>
                      <a:pt x="173990" y="153186"/>
                    </a:cubicBezTo>
                    <a:cubicBezTo>
                      <a:pt x="207685" y="106277"/>
                      <a:pt x="189185" y="35583"/>
                      <a:pt x="141616" y="11137"/>
                    </a:cubicBezTo>
                    <a:cubicBezTo>
                      <a:pt x="90742" y="-14630"/>
                      <a:pt x="29958" y="5851"/>
                      <a:pt x="8816" y="56725"/>
                    </a:cubicBezTo>
                    <a:cubicBezTo>
                      <a:pt x="-14969" y="113544"/>
                      <a:pt x="10798" y="174989"/>
                      <a:pt x="68940" y="192167"/>
                    </a:cubicBezTo>
                    <a:cubicBezTo>
                      <a:pt x="89421" y="198113"/>
                      <a:pt x="84135" y="210666"/>
                      <a:pt x="84135" y="222559"/>
                    </a:cubicBezTo>
                    <a:cubicBezTo>
                      <a:pt x="84135" y="960554"/>
                      <a:pt x="84135" y="1698549"/>
                      <a:pt x="84796" y="2437204"/>
                    </a:cubicBezTo>
                    <a:cubicBezTo>
                      <a:pt x="84796" y="2461650"/>
                      <a:pt x="78189" y="2471560"/>
                      <a:pt x="53743" y="2467596"/>
                    </a:cubicBezTo>
                    <a:cubicBezTo>
                      <a:pt x="35244" y="2464953"/>
                      <a:pt x="29298" y="2472221"/>
                      <a:pt x="29958" y="2491381"/>
                    </a:cubicBezTo>
                    <a:cubicBezTo>
                      <a:pt x="31280" y="2541594"/>
                      <a:pt x="30619" y="2591146"/>
                      <a:pt x="30619" y="2641358"/>
                    </a:cubicBezTo>
                    <a:cubicBezTo>
                      <a:pt x="30619" y="2690250"/>
                      <a:pt x="31940" y="2739141"/>
                      <a:pt x="30619" y="2788032"/>
                    </a:cubicBezTo>
                    <a:cubicBezTo>
                      <a:pt x="29958" y="2811817"/>
                      <a:pt x="39208" y="2819085"/>
                      <a:pt x="61672" y="2819085"/>
                    </a:cubicBezTo>
                    <a:cubicBezTo>
                      <a:pt x="110563" y="2817103"/>
                      <a:pt x="159454" y="2817103"/>
                      <a:pt x="208346" y="2818424"/>
                    </a:cubicBezTo>
                    <a:close/>
                  </a:path>
                </a:pathLst>
              </a:custGeom>
              <a:grpFill/>
              <a:ln w="6599"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337F5C5C-1F14-4702-93DF-28CEDDD0D46C}"/>
                  </a:ext>
                </a:extLst>
              </p:cNvPr>
              <p:cNvSpPr/>
              <p:nvPr/>
            </p:nvSpPr>
            <p:spPr>
              <a:xfrm>
                <a:off x="7550148" y="1375059"/>
                <a:ext cx="1347294" cy="1442833"/>
              </a:xfrm>
              <a:custGeom>
                <a:avLst/>
                <a:gdLst>
                  <a:gd name="connsiteX0" fmla="*/ 136802 w 1347294"/>
                  <a:gd name="connsiteY0" fmla="*/ 78466 h 1442833"/>
                  <a:gd name="connsiteX1" fmla="*/ 138123 w 1347294"/>
                  <a:gd name="connsiteY1" fmla="*/ 512542 h 1442833"/>
                  <a:gd name="connsiteX2" fmla="*/ 138784 w 1347294"/>
                  <a:gd name="connsiteY2" fmla="*/ 1066864 h 1442833"/>
                  <a:gd name="connsiteX3" fmla="*/ 113677 w 1347294"/>
                  <a:gd name="connsiteY3" fmla="*/ 1092631 h 1442833"/>
                  <a:gd name="connsiteX4" fmla="*/ 25145 w 1347294"/>
                  <a:gd name="connsiteY4" fmla="*/ 1091970 h 1442833"/>
                  <a:gd name="connsiteX5" fmla="*/ 38 w 1347294"/>
                  <a:gd name="connsiteY5" fmla="*/ 1115094 h 1442833"/>
                  <a:gd name="connsiteX6" fmla="*/ 699 w 1347294"/>
                  <a:gd name="connsiteY6" fmla="*/ 1265072 h 1442833"/>
                  <a:gd name="connsiteX7" fmla="*/ 699 w 1347294"/>
                  <a:gd name="connsiteY7" fmla="*/ 1414389 h 1442833"/>
                  <a:gd name="connsiteX8" fmla="*/ 29109 w 1347294"/>
                  <a:gd name="connsiteY8" fmla="*/ 1442799 h 1442833"/>
                  <a:gd name="connsiteX9" fmla="*/ 181068 w 1347294"/>
                  <a:gd name="connsiteY9" fmla="*/ 1442799 h 1442833"/>
                  <a:gd name="connsiteX10" fmla="*/ 210139 w 1347294"/>
                  <a:gd name="connsiteY10" fmla="*/ 1412407 h 1442833"/>
                  <a:gd name="connsiteX11" fmla="*/ 210139 w 1347294"/>
                  <a:gd name="connsiteY11" fmla="*/ 1265733 h 1442833"/>
                  <a:gd name="connsiteX12" fmla="*/ 209478 w 1347294"/>
                  <a:gd name="connsiteY12" fmla="*/ 1113112 h 1442833"/>
                  <a:gd name="connsiteX13" fmla="*/ 205514 w 1347294"/>
                  <a:gd name="connsiteY13" fmla="*/ 1093952 h 1442833"/>
                  <a:gd name="connsiteX14" fmla="*/ 191639 w 1347294"/>
                  <a:gd name="connsiteY14" fmla="*/ 1064221 h 1442833"/>
                  <a:gd name="connsiteX15" fmla="*/ 190979 w 1347294"/>
                  <a:gd name="connsiteY15" fmla="*/ 148500 h 1442833"/>
                  <a:gd name="connsiteX16" fmla="*/ 220049 w 1347294"/>
                  <a:gd name="connsiteY16" fmla="*/ 118768 h 1442833"/>
                  <a:gd name="connsiteX17" fmla="*/ 1133128 w 1347294"/>
                  <a:gd name="connsiteY17" fmla="*/ 118768 h 1442833"/>
                  <a:gd name="connsiteX18" fmla="*/ 1166162 w 1347294"/>
                  <a:gd name="connsiteY18" fmla="*/ 139911 h 1442833"/>
                  <a:gd name="connsiteX19" fmla="*/ 1267909 w 1347294"/>
                  <a:gd name="connsiteY19" fmla="*/ 194748 h 1442833"/>
                  <a:gd name="connsiteX20" fmla="*/ 1345211 w 1347294"/>
                  <a:gd name="connsiteY20" fmla="*/ 120090 h 1442833"/>
                  <a:gd name="connsiteX21" fmla="*/ 1299623 w 1347294"/>
                  <a:gd name="connsiteY21" fmla="*/ 11736 h 1442833"/>
                  <a:gd name="connsiteX22" fmla="*/ 1185983 w 1347294"/>
                  <a:gd name="connsiteY22" fmla="*/ 27593 h 1442833"/>
                  <a:gd name="connsiteX23" fmla="*/ 1142378 w 1347294"/>
                  <a:gd name="connsiteY23" fmla="*/ 45431 h 1442833"/>
                  <a:gd name="connsiteX24" fmla="*/ 170497 w 1347294"/>
                  <a:gd name="connsiteY24" fmla="*/ 44110 h 1442833"/>
                  <a:gd name="connsiteX25" fmla="*/ 136802 w 1347294"/>
                  <a:gd name="connsiteY25" fmla="*/ 78466 h 14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47294" h="1442833">
                    <a:moveTo>
                      <a:pt x="136802" y="78466"/>
                    </a:moveTo>
                    <a:cubicBezTo>
                      <a:pt x="138784" y="223158"/>
                      <a:pt x="138123" y="367850"/>
                      <a:pt x="138123" y="512542"/>
                    </a:cubicBezTo>
                    <a:cubicBezTo>
                      <a:pt x="138123" y="697536"/>
                      <a:pt x="138123" y="881870"/>
                      <a:pt x="138784" y="1066864"/>
                    </a:cubicBezTo>
                    <a:cubicBezTo>
                      <a:pt x="138784" y="1086024"/>
                      <a:pt x="134820" y="1093952"/>
                      <a:pt x="113677" y="1092631"/>
                    </a:cubicBezTo>
                    <a:cubicBezTo>
                      <a:pt x="84607" y="1090649"/>
                      <a:pt x="54876" y="1093292"/>
                      <a:pt x="25145" y="1091970"/>
                    </a:cubicBezTo>
                    <a:cubicBezTo>
                      <a:pt x="7306" y="1091309"/>
                      <a:pt x="-623" y="1095274"/>
                      <a:pt x="38" y="1115094"/>
                    </a:cubicBezTo>
                    <a:cubicBezTo>
                      <a:pt x="1359" y="1165307"/>
                      <a:pt x="699" y="1214859"/>
                      <a:pt x="699" y="1265072"/>
                    </a:cubicBezTo>
                    <a:cubicBezTo>
                      <a:pt x="699" y="1314624"/>
                      <a:pt x="1359" y="1364837"/>
                      <a:pt x="699" y="1414389"/>
                    </a:cubicBezTo>
                    <a:cubicBezTo>
                      <a:pt x="699" y="1434870"/>
                      <a:pt x="7966" y="1443459"/>
                      <a:pt x="29109" y="1442799"/>
                    </a:cubicBezTo>
                    <a:cubicBezTo>
                      <a:pt x="79982" y="1442138"/>
                      <a:pt x="130856" y="1442138"/>
                      <a:pt x="181068" y="1442799"/>
                    </a:cubicBezTo>
                    <a:cubicBezTo>
                      <a:pt x="203532" y="1443459"/>
                      <a:pt x="210799" y="1434210"/>
                      <a:pt x="210139" y="1412407"/>
                    </a:cubicBezTo>
                    <a:cubicBezTo>
                      <a:pt x="209478" y="1363515"/>
                      <a:pt x="210139" y="1314624"/>
                      <a:pt x="210139" y="1265733"/>
                    </a:cubicBezTo>
                    <a:cubicBezTo>
                      <a:pt x="210139" y="1214859"/>
                      <a:pt x="210139" y="1163986"/>
                      <a:pt x="209478" y="1113112"/>
                    </a:cubicBezTo>
                    <a:cubicBezTo>
                      <a:pt x="209478" y="1106506"/>
                      <a:pt x="213442" y="1095274"/>
                      <a:pt x="205514" y="1093952"/>
                    </a:cubicBezTo>
                    <a:cubicBezTo>
                      <a:pt x="186354" y="1089327"/>
                      <a:pt x="191639" y="1075453"/>
                      <a:pt x="191639" y="1064221"/>
                    </a:cubicBezTo>
                    <a:cubicBezTo>
                      <a:pt x="191639" y="758981"/>
                      <a:pt x="191639" y="453740"/>
                      <a:pt x="190979" y="148500"/>
                    </a:cubicBezTo>
                    <a:cubicBezTo>
                      <a:pt x="190979" y="125375"/>
                      <a:pt x="195604" y="118768"/>
                      <a:pt x="220049" y="118768"/>
                    </a:cubicBezTo>
                    <a:cubicBezTo>
                      <a:pt x="524629" y="119429"/>
                      <a:pt x="829209" y="119429"/>
                      <a:pt x="1133128" y="118768"/>
                    </a:cubicBezTo>
                    <a:cubicBezTo>
                      <a:pt x="1150306" y="118768"/>
                      <a:pt x="1159555" y="122072"/>
                      <a:pt x="1166162" y="139911"/>
                    </a:cubicBezTo>
                    <a:cubicBezTo>
                      <a:pt x="1182019" y="182195"/>
                      <a:pt x="1219679" y="200694"/>
                      <a:pt x="1267909" y="194748"/>
                    </a:cubicBezTo>
                    <a:cubicBezTo>
                      <a:pt x="1306890" y="190123"/>
                      <a:pt x="1337282" y="161053"/>
                      <a:pt x="1345211" y="120090"/>
                    </a:cubicBezTo>
                    <a:cubicBezTo>
                      <a:pt x="1353799" y="74502"/>
                      <a:pt x="1335300" y="31557"/>
                      <a:pt x="1299623" y="11736"/>
                    </a:cubicBezTo>
                    <a:cubicBezTo>
                      <a:pt x="1262624" y="-8085"/>
                      <a:pt x="1212411" y="-2799"/>
                      <a:pt x="1185983" y="27593"/>
                    </a:cubicBezTo>
                    <a:cubicBezTo>
                      <a:pt x="1173430" y="42128"/>
                      <a:pt x="1160216" y="45431"/>
                      <a:pt x="1142378" y="45431"/>
                    </a:cubicBezTo>
                    <a:cubicBezTo>
                      <a:pt x="818638" y="44771"/>
                      <a:pt x="494237" y="45431"/>
                      <a:pt x="170497" y="44110"/>
                    </a:cubicBezTo>
                    <a:cubicBezTo>
                      <a:pt x="146052" y="46092"/>
                      <a:pt x="136141" y="49396"/>
                      <a:pt x="136802" y="78466"/>
                    </a:cubicBezTo>
                    <a:close/>
                  </a:path>
                </a:pathLst>
              </a:custGeom>
              <a:grpFill/>
              <a:ln w="6599"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CE7E341B-FD9D-4E37-B2A0-C076E3FD08EB}"/>
                  </a:ext>
                </a:extLst>
              </p:cNvPr>
              <p:cNvSpPr/>
              <p:nvPr/>
            </p:nvSpPr>
            <p:spPr>
              <a:xfrm>
                <a:off x="5247977" y="706226"/>
                <a:ext cx="832880" cy="2112990"/>
              </a:xfrm>
              <a:custGeom>
                <a:avLst/>
                <a:gdLst>
                  <a:gd name="connsiteX0" fmla="*/ 67744 w 832880"/>
                  <a:gd name="connsiteY0" fmla="*/ 190334 h 2112990"/>
                  <a:gd name="connsiteX1" fmla="*/ 85582 w 832880"/>
                  <a:gd name="connsiteY1" fmla="*/ 219405 h 2112990"/>
                  <a:gd name="connsiteX2" fmla="*/ 84922 w 832880"/>
                  <a:gd name="connsiteY2" fmla="*/ 1012237 h 2112990"/>
                  <a:gd name="connsiteX3" fmla="*/ 115974 w 832880"/>
                  <a:gd name="connsiteY3" fmla="*/ 1042629 h 2112990"/>
                  <a:gd name="connsiteX4" fmla="*/ 651797 w 832880"/>
                  <a:gd name="connsiteY4" fmla="*/ 1041308 h 2112990"/>
                  <a:gd name="connsiteX5" fmla="*/ 683510 w 832880"/>
                  <a:gd name="connsiteY5" fmla="*/ 1074343 h 2112990"/>
                  <a:gd name="connsiteX6" fmla="*/ 682849 w 832880"/>
                  <a:gd name="connsiteY6" fmla="*/ 1711912 h 2112990"/>
                  <a:gd name="connsiteX7" fmla="*/ 634619 w 832880"/>
                  <a:gd name="connsiteY7" fmla="*/ 1762125 h 2112990"/>
                  <a:gd name="connsiteX8" fmla="*/ 626691 w 832880"/>
                  <a:gd name="connsiteY8" fmla="*/ 1764107 h 2112990"/>
                  <a:gd name="connsiteX9" fmla="*/ 627351 w 832880"/>
                  <a:gd name="connsiteY9" fmla="*/ 1799124 h 2112990"/>
                  <a:gd name="connsiteX10" fmla="*/ 622066 w 832880"/>
                  <a:gd name="connsiteY10" fmla="*/ 2081900 h 2112990"/>
                  <a:gd name="connsiteX11" fmla="*/ 653118 w 832880"/>
                  <a:gd name="connsiteY11" fmla="*/ 2112953 h 2112990"/>
                  <a:gd name="connsiteX12" fmla="*/ 805739 w 832880"/>
                  <a:gd name="connsiteY12" fmla="*/ 2112953 h 2112990"/>
                  <a:gd name="connsiteX13" fmla="*/ 832827 w 832880"/>
                  <a:gd name="connsiteY13" fmla="*/ 2083222 h 2112990"/>
                  <a:gd name="connsiteX14" fmla="*/ 830845 w 832880"/>
                  <a:gd name="connsiteY14" fmla="*/ 1765428 h 2112990"/>
                  <a:gd name="connsiteX15" fmla="*/ 770061 w 832880"/>
                  <a:gd name="connsiteY15" fmla="*/ 1762785 h 2112990"/>
                  <a:gd name="connsiteX16" fmla="*/ 737026 w 832880"/>
                  <a:gd name="connsiteY16" fmla="*/ 1731072 h 2112990"/>
                  <a:gd name="connsiteX17" fmla="*/ 738348 w 832880"/>
                  <a:gd name="connsiteY17" fmla="*/ 1016202 h 2112990"/>
                  <a:gd name="connsiteX18" fmla="*/ 709938 w 832880"/>
                  <a:gd name="connsiteY18" fmla="*/ 988452 h 2112990"/>
                  <a:gd name="connsiteX19" fmla="*/ 187990 w 832880"/>
                  <a:gd name="connsiteY19" fmla="*/ 989774 h 2112990"/>
                  <a:gd name="connsiteX20" fmla="*/ 157598 w 832880"/>
                  <a:gd name="connsiteY20" fmla="*/ 958721 h 2112990"/>
                  <a:gd name="connsiteX21" fmla="*/ 158259 w 832880"/>
                  <a:gd name="connsiteY21" fmla="*/ 214119 h 2112990"/>
                  <a:gd name="connsiteX22" fmla="*/ 174776 w 832880"/>
                  <a:gd name="connsiteY22" fmla="*/ 152014 h 2112990"/>
                  <a:gd name="connsiteX23" fmla="*/ 140420 w 832880"/>
                  <a:gd name="connsiteY23" fmla="*/ 10626 h 2112990"/>
                  <a:gd name="connsiteX24" fmla="*/ 9603 w 832880"/>
                  <a:gd name="connsiteY24" fmla="*/ 55553 h 2112990"/>
                  <a:gd name="connsiteX25" fmla="*/ 67744 w 832880"/>
                  <a:gd name="connsiteY25" fmla="*/ 190334 h 211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2880" h="2112990">
                    <a:moveTo>
                      <a:pt x="67744" y="190334"/>
                    </a:moveTo>
                    <a:cubicBezTo>
                      <a:pt x="86243" y="195620"/>
                      <a:pt x="85582" y="206191"/>
                      <a:pt x="85582" y="219405"/>
                    </a:cubicBezTo>
                    <a:cubicBezTo>
                      <a:pt x="85582" y="483682"/>
                      <a:pt x="85582" y="747960"/>
                      <a:pt x="84922" y="1012237"/>
                    </a:cubicBezTo>
                    <a:cubicBezTo>
                      <a:pt x="84922" y="1037344"/>
                      <a:pt x="92189" y="1042629"/>
                      <a:pt x="115974" y="1042629"/>
                    </a:cubicBezTo>
                    <a:cubicBezTo>
                      <a:pt x="294362" y="1041969"/>
                      <a:pt x="472749" y="1042629"/>
                      <a:pt x="651797" y="1041308"/>
                    </a:cubicBezTo>
                    <a:cubicBezTo>
                      <a:pt x="678885" y="1041308"/>
                      <a:pt x="683510" y="1049236"/>
                      <a:pt x="683510" y="1074343"/>
                    </a:cubicBezTo>
                    <a:cubicBezTo>
                      <a:pt x="682849" y="1287086"/>
                      <a:pt x="682849" y="1499168"/>
                      <a:pt x="682849" y="1711912"/>
                    </a:cubicBezTo>
                    <a:cubicBezTo>
                      <a:pt x="682849" y="1759482"/>
                      <a:pt x="682849" y="1759482"/>
                      <a:pt x="634619" y="1762125"/>
                    </a:cubicBezTo>
                    <a:cubicBezTo>
                      <a:pt x="631976" y="1762125"/>
                      <a:pt x="629333" y="1763446"/>
                      <a:pt x="626691" y="1764107"/>
                    </a:cubicBezTo>
                    <a:cubicBezTo>
                      <a:pt x="626691" y="1775999"/>
                      <a:pt x="627351" y="1787231"/>
                      <a:pt x="627351" y="1799124"/>
                    </a:cubicBezTo>
                    <a:cubicBezTo>
                      <a:pt x="625369" y="1893603"/>
                      <a:pt x="624048" y="1988082"/>
                      <a:pt x="622066" y="2081900"/>
                    </a:cubicBezTo>
                    <a:cubicBezTo>
                      <a:pt x="621405" y="2105025"/>
                      <a:pt x="629333" y="2113614"/>
                      <a:pt x="653118" y="2112953"/>
                    </a:cubicBezTo>
                    <a:cubicBezTo>
                      <a:pt x="703992" y="2111632"/>
                      <a:pt x="754865" y="2111632"/>
                      <a:pt x="805739" y="2112953"/>
                    </a:cubicBezTo>
                    <a:cubicBezTo>
                      <a:pt x="828202" y="2113614"/>
                      <a:pt x="833488" y="2105685"/>
                      <a:pt x="832827" y="2083222"/>
                    </a:cubicBezTo>
                    <a:cubicBezTo>
                      <a:pt x="830845" y="1977511"/>
                      <a:pt x="831506" y="1871139"/>
                      <a:pt x="830845" y="1765428"/>
                    </a:cubicBezTo>
                    <a:cubicBezTo>
                      <a:pt x="811024" y="1758821"/>
                      <a:pt x="789882" y="1761464"/>
                      <a:pt x="770061" y="1762785"/>
                    </a:cubicBezTo>
                    <a:cubicBezTo>
                      <a:pt x="744955" y="1764767"/>
                      <a:pt x="737026" y="1757500"/>
                      <a:pt x="737026" y="1731072"/>
                    </a:cubicBezTo>
                    <a:cubicBezTo>
                      <a:pt x="738348" y="1492562"/>
                      <a:pt x="737687" y="1254712"/>
                      <a:pt x="738348" y="1016202"/>
                    </a:cubicBezTo>
                    <a:cubicBezTo>
                      <a:pt x="738348" y="993738"/>
                      <a:pt x="731741" y="987792"/>
                      <a:pt x="709938" y="988452"/>
                    </a:cubicBezTo>
                    <a:cubicBezTo>
                      <a:pt x="536175" y="989113"/>
                      <a:pt x="361752" y="988452"/>
                      <a:pt x="187990" y="989774"/>
                    </a:cubicBezTo>
                    <a:cubicBezTo>
                      <a:pt x="162883" y="989774"/>
                      <a:pt x="156937" y="982506"/>
                      <a:pt x="157598" y="958721"/>
                    </a:cubicBezTo>
                    <a:cubicBezTo>
                      <a:pt x="158259" y="710300"/>
                      <a:pt x="158259" y="462540"/>
                      <a:pt x="158259" y="214119"/>
                    </a:cubicBezTo>
                    <a:cubicBezTo>
                      <a:pt x="158259" y="191656"/>
                      <a:pt x="160901" y="172496"/>
                      <a:pt x="174776" y="152014"/>
                    </a:cubicBezTo>
                    <a:cubicBezTo>
                      <a:pt x="207150" y="104444"/>
                      <a:pt x="188651" y="34411"/>
                      <a:pt x="140420" y="10626"/>
                    </a:cubicBezTo>
                    <a:cubicBezTo>
                      <a:pt x="90207" y="-14481"/>
                      <a:pt x="30084" y="6662"/>
                      <a:pt x="9603" y="55553"/>
                    </a:cubicBezTo>
                    <a:cubicBezTo>
                      <a:pt x="-15504" y="111051"/>
                      <a:pt x="10263" y="173156"/>
                      <a:pt x="67744" y="190334"/>
                    </a:cubicBezTo>
                    <a:close/>
                  </a:path>
                </a:pathLst>
              </a:custGeom>
              <a:grpFill/>
              <a:ln w="6599"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1BB60F6F-81E9-44AE-9052-AE1F82E2B22E}"/>
                  </a:ext>
                </a:extLst>
              </p:cNvPr>
              <p:cNvSpPr/>
              <p:nvPr/>
            </p:nvSpPr>
            <p:spPr>
              <a:xfrm>
                <a:off x="3359158" y="3849861"/>
                <a:ext cx="1583966" cy="1084079"/>
              </a:xfrm>
              <a:custGeom>
                <a:avLst/>
                <a:gdLst>
                  <a:gd name="connsiteX0" fmla="*/ 162118 w 1583966"/>
                  <a:gd name="connsiteY0" fmla="*/ 885330 h 1084079"/>
                  <a:gd name="connsiteX1" fmla="*/ 162118 w 1583966"/>
                  <a:gd name="connsiteY1" fmla="*/ 156584 h 1084079"/>
                  <a:gd name="connsiteX2" fmla="*/ 154851 w 1583966"/>
                  <a:gd name="connsiteY2" fmla="*/ 110336 h 1084079"/>
                  <a:gd name="connsiteX3" fmla="*/ 166083 w 1583966"/>
                  <a:gd name="connsiteY3" fmla="*/ 108354 h 1084079"/>
                  <a:gd name="connsiteX4" fmla="*/ 1213282 w 1583966"/>
                  <a:gd name="connsiteY4" fmla="*/ 107693 h 1084079"/>
                  <a:gd name="connsiteX5" fmla="*/ 1235085 w 1583966"/>
                  <a:gd name="connsiteY5" fmla="*/ 130817 h 1084079"/>
                  <a:gd name="connsiteX6" fmla="*/ 1234424 w 1583966"/>
                  <a:gd name="connsiteY6" fmla="*/ 189619 h 1084079"/>
                  <a:gd name="connsiteX7" fmla="*/ 1255566 w 1583966"/>
                  <a:gd name="connsiteY7" fmla="*/ 210761 h 1084079"/>
                  <a:gd name="connsiteX8" fmla="*/ 1410829 w 1583966"/>
                  <a:gd name="connsiteY8" fmla="*/ 211422 h 1084079"/>
                  <a:gd name="connsiteX9" fmla="*/ 1555521 w 1583966"/>
                  <a:gd name="connsiteY9" fmla="*/ 210761 h 1084079"/>
                  <a:gd name="connsiteX10" fmla="*/ 1583931 w 1583966"/>
                  <a:gd name="connsiteY10" fmla="*/ 182351 h 1084079"/>
                  <a:gd name="connsiteX11" fmla="*/ 1583931 w 1583966"/>
                  <a:gd name="connsiteY11" fmla="*/ 29731 h 1084079"/>
                  <a:gd name="connsiteX12" fmla="*/ 1552878 w 1583966"/>
                  <a:gd name="connsiteY12" fmla="*/ 661 h 1084079"/>
                  <a:gd name="connsiteX13" fmla="*/ 1405544 w 1583966"/>
                  <a:gd name="connsiteY13" fmla="*/ 661 h 1084079"/>
                  <a:gd name="connsiteX14" fmla="*/ 1255566 w 1583966"/>
                  <a:gd name="connsiteY14" fmla="*/ 0 h 1084079"/>
                  <a:gd name="connsiteX15" fmla="*/ 1234424 w 1583966"/>
                  <a:gd name="connsiteY15" fmla="*/ 20481 h 1084079"/>
                  <a:gd name="connsiteX16" fmla="*/ 1200729 w 1583966"/>
                  <a:gd name="connsiteY16" fmla="*/ 53516 h 1084079"/>
                  <a:gd name="connsiteX17" fmla="*/ 158815 w 1583966"/>
                  <a:gd name="connsiteY17" fmla="*/ 52855 h 1084079"/>
                  <a:gd name="connsiteX18" fmla="*/ 89442 w 1583966"/>
                  <a:gd name="connsiteY18" fmla="*/ 122228 h 1084079"/>
                  <a:gd name="connsiteX19" fmla="*/ 89442 w 1583966"/>
                  <a:gd name="connsiteY19" fmla="*/ 861544 h 1084079"/>
                  <a:gd name="connsiteX20" fmla="*/ 66318 w 1583966"/>
                  <a:gd name="connsiteY20" fmla="*/ 893918 h 1084079"/>
                  <a:gd name="connsiteX21" fmla="*/ 17427 w 1583966"/>
                  <a:gd name="connsiteY21" fmla="*/ 928935 h 1084079"/>
                  <a:gd name="connsiteX22" fmla="*/ 31301 w 1583966"/>
                  <a:gd name="connsiteY22" fmla="*/ 1061074 h 1084079"/>
                  <a:gd name="connsiteX23" fmla="*/ 155512 w 1583966"/>
                  <a:gd name="connsiteY23" fmla="*/ 1064377 h 1084079"/>
                  <a:gd name="connsiteX24" fmla="*/ 175993 w 1583966"/>
                  <a:gd name="connsiteY24" fmla="*/ 932900 h 1084079"/>
                  <a:gd name="connsiteX25" fmla="*/ 162118 w 1583966"/>
                  <a:gd name="connsiteY25" fmla="*/ 885330 h 1084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583966" h="1084079">
                    <a:moveTo>
                      <a:pt x="162118" y="885330"/>
                    </a:moveTo>
                    <a:cubicBezTo>
                      <a:pt x="162118" y="642194"/>
                      <a:pt x="162118" y="399720"/>
                      <a:pt x="162118" y="156584"/>
                    </a:cubicBezTo>
                    <a:cubicBezTo>
                      <a:pt x="162118" y="141388"/>
                      <a:pt x="163440" y="125532"/>
                      <a:pt x="154851" y="110336"/>
                    </a:cubicBezTo>
                    <a:cubicBezTo>
                      <a:pt x="160797" y="109675"/>
                      <a:pt x="163440" y="108354"/>
                      <a:pt x="166083" y="108354"/>
                    </a:cubicBezTo>
                    <a:cubicBezTo>
                      <a:pt x="514929" y="108354"/>
                      <a:pt x="864436" y="108354"/>
                      <a:pt x="1213282" y="107693"/>
                    </a:cubicBezTo>
                    <a:cubicBezTo>
                      <a:pt x="1231782" y="107693"/>
                      <a:pt x="1235746" y="114960"/>
                      <a:pt x="1235085" y="130817"/>
                    </a:cubicBezTo>
                    <a:cubicBezTo>
                      <a:pt x="1233764" y="150638"/>
                      <a:pt x="1235746" y="170459"/>
                      <a:pt x="1234424" y="189619"/>
                    </a:cubicBezTo>
                    <a:cubicBezTo>
                      <a:pt x="1233103" y="206137"/>
                      <a:pt x="1238388" y="211422"/>
                      <a:pt x="1255566" y="210761"/>
                    </a:cubicBezTo>
                    <a:cubicBezTo>
                      <a:pt x="1307101" y="210101"/>
                      <a:pt x="1359295" y="210761"/>
                      <a:pt x="1410829" y="211422"/>
                    </a:cubicBezTo>
                    <a:cubicBezTo>
                      <a:pt x="1459060" y="211422"/>
                      <a:pt x="1507291" y="210101"/>
                      <a:pt x="1555521" y="210761"/>
                    </a:cubicBezTo>
                    <a:cubicBezTo>
                      <a:pt x="1576003" y="210761"/>
                      <a:pt x="1584592" y="203494"/>
                      <a:pt x="1583931" y="182351"/>
                    </a:cubicBezTo>
                    <a:cubicBezTo>
                      <a:pt x="1583270" y="131478"/>
                      <a:pt x="1582610" y="80605"/>
                      <a:pt x="1583931" y="29731"/>
                    </a:cubicBezTo>
                    <a:cubicBezTo>
                      <a:pt x="1584592" y="6607"/>
                      <a:pt x="1574021" y="661"/>
                      <a:pt x="1552878" y="661"/>
                    </a:cubicBezTo>
                    <a:cubicBezTo>
                      <a:pt x="1503987" y="1321"/>
                      <a:pt x="1454435" y="661"/>
                      <a:pt x="1405544" y="661"/>
                    </a:cubicBezTo>
                    <a:cubicBezTo>
                      <a:pt x="1355331" y="661"/>
                      <a:pt x="1305779" y="661"/>
                      <a:pt x="1255566" y="0"/>
                    </a:cubicBezTo>
                    <a:cubicBezTo>
                      <a:pt x="1239710" y="0"/>
                      <a:pt x="1231121" y="3964"/>
                      <a:pt x="1234424" y="20481"/>
                    </a:cubicBezTo>
                    <a:cubicBezTo>
                      <a:pt x="1240370" y="49552"/>
                      <a:pt x="1225835" y="53516"/>
                      <a:pt x="1200729" y="53516"/>
                    </a:cubicBezTo>
                    <a:cubicBezTo>
                      <a:pt x="853204" y="52855"/>
                      <a:pt x="506340" y="52855"/>
                      <a:pt x="158815" y="52855"/>
                    </a:cubicBezTo>
                    <a:cubicBezTo>
                      <a:pt x="113888" y="52855"/>
                      <a:pt x="89442" y="77301"/>
                      <a:pt x="89442" y="122228"/>
                    </a:cubicBezTo>
                    <a:cubicBezTo>
                      <a:pt x="89442" y="368667"/>
                      <a:pt x="89442" y="615106"/>
                      <a:pt x="89442" y="861544"/>
                    </a:cubicBezTo>
                    <a:cubicBezTo>
                      <a:pt x="89442" y="879383"/>
                      <a:pt x="88121" y="891276"/>
                      <a:pt x="66318" y="893918"/>
                    </a:cubicBezTo>
                    <a:cubicBezTo>
                      <a:pt x="45176" y="896561"/>
                      <a:pt x="29319" y="911096"/>
                      <a:pt x="17427" y="928935"/>
                    </a:cubicBezTo>
                    <a:cubicBezTo>
                      <a:pt x="-10323" y="970559"/>
                      <a:pt x="-4376" y="1029361"/>
                      <a:pt x="31301" y="1061074"/>
                    </a:cubicBezTo>
                    <a:cubicBezTo>
                      <a:pt x="63675" y="1090145"/>
                      <a:pt x="120495" y="1092127"/>
                      <a:pt x="155512" y="1064377"/>
                    </a:cubicBezTo>
                    <a:cubicBezTo>
                      <a:pt x="192510" y="1034646"/>
                      <a:pt x="202421" y="975845"/>
                      <a:pt x="175993" y="932900"/>
                    </a:cubicBezTo>
                    <a:cubicBezTo>
                      <a:pt x="164761" y="919025"/>
                      <a:pt x="162118" y="903168"/>
                      <a:pt x="162118" y="885330"/>
                    </a:cubicBezTo>
                    <a:close/>
                  </a:path>
                </a:pathLst>
              </a:custGeom>
              <a:grpFill/>
              <a:ln w="6599"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4A1513B1-A88C-4B90-9196-B9B068D2E72B}"/>
                  </a:ext>
                </a:extLst>
              </p:cNvPr>
              <p:cNvSpPr/>
              <p:nvPr/>
            </p:nvSpPr>
            <p:spPr>
              <a:xfrm>
                <a:off x="5898934" y="4190086"/>
                <a:ext cx="245340" cy="2179597"/>
              </a:xfrm>
              <a:custGeom>
                <a:avLst/>
                <a:gdLst>
                  <a:gd name="connsiteX0" fmla="*/ 65588 w 245340"/>
                  <a:gd name="connsiteY0" fmla="*/ 33 h 2179597"/>
                  <a:gd name="connsiteX1" fmla="*/ 34535 w 245340"/>
                  <a:gd name="connsiteY1" fmla="*/ 31746 h 2179597"/>
                  <a:gd name="connsiteX2" fmla="*/ 33874 w 245340"/>
                  <a:gd name="connsiteY2" fmla="*/ 179081 h 2179597"/>
                  <a:gd name="connsiteX3" fmla="*/ 33874 w 245340"/>
                  <a:gd name="connsiteY3" fmla="*/ 331701 h 2179597"/>
                  <a:gd name="connsiteX4" fmla="*/ 53034 w 245340"/>
                  <a:gd name="connsiteY4" fmla="*/ 351522 h 2179597"/>
                  <a:gd name="connsiteX5" fmla="*/ 86730 w 245340"/>
                  <a:gd name="connsiteY5" fmla="*/ 387860 h 2179597"/>
                  <a:gd name="connsiteX6" fmla="*/ 86730 w 245340"/>
                  <a:gd name="connsiteY6" fmla="*/ 1949740 h 2179597"/>
                  <a:gd name="connsiteX7" fmla="*/ 58981 w 245340"/>
                  <a:gd name="connsiteY7" fmla="*/ 1990703 h 2179597"/>
                  <a:gd name="connsiteX8" fmla="*/ 13393 w 245340"/>
                  <a:gd name="connsiteY8" fmla="*/ 2029023 h 2179597"/>
                  <a:gd name="connsiteX9" fmla="*/ 35856 w 245340"/>
                  <a:gd name="connsiteY9" fmla="*/ 2160501 h 2179597"/>
                  <a:gd name="connsiteX10" fmla="*/ 155442 w 245340"/>
                  <a:gd name="connsiteY10" fmla="*/ 2158519 h 2179597"/>
                  <a:gd name="connsiteX11" fmla="*/ 173281 w 245340"/>
                  <a:gd name="connsiteY11" fmla="*/ 2027041 h 2179597"/>
                  <a:gd name="connsiteX12" fmla="*/ 158745 w 245340"/>
                  <a:gd name="connsiteY12" fmla="*/ 1974846 h 2179597"/>
                  <a:gd name="connsiteX13" fmla="*/ 159406 w 245340"/>
                  <a:gd name="connsiteY13" fmla="*/ 418912 h 2179597"/>
                  <a:gd name="connsiteX14" fmla="*/ 164031 w 245340"/>
                  <a:gd name="connsiteY14" fmla="*/ 356807 h 2179597"/>
                  <a:gd name="connsiteX15" fmla="*/ 223493 w 245340"/>
                  <a:gd name="connsiteY15" fmla="*/ 352843 h 2179597"/>
                  <a:gd name="connsiteX16" fmla="*/ 244636 w 245340"/>
                  <a:gd name="connsiteY16" fmla="*/ 331701 h 2179597"/>
                  <a:gd name="connsiteX17" fmla="*/ 245296 w 245340"/>
                  <a:gd name="connsiteY17" fmla="*/ 179081 h 2179597"/>
                  <a:gd name="connsiteX18" fmla="*/ 245296 w 245340"/>
                  <a:gd name="connsiteY18" fmla="*/ 34389 h 2179597"/>
                  <a:gd name="connsiteX19" fmla="*/ 213583 w 245340"/>
                  <a:gd name="connsiteY19" fmla="*/ 693 h 2179597"/>
                  <a:gd name="connsiteX20" fmla="*/ 65588 w 245340"/>
                  <a:gd name="connsiteY20" fmla="*/ 33 h 2179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45340" h="2179597">
                    <a:moveTo>
                      <a:pt x="65588" y="33"/>
                    </a:moveTo>
                    <a:cubicBezTo>
                      <a:pt x="42463" y="-628"/>
                      <a:pt x="33874" y="8622"/>
                      <a:pt x="34535" y="31746"/>
                    </a:cubicBezTo>
                    <a:cubicBezTo>
                      <a:pt x="35196" y="80638"/>
                      <a:pt x="33874" y="130190"/>
                      <a:pt x="33874" y="179081"/>
                    </a:cubicBezTo>
                    <a:cubicBezTo>
                      <a:pt x="33874" y="229954"/>
                      <a:pt x="34535" y="280828"/>
                      <a:pt x="33874" y="331701"/>
                    </a:cubicBezTo>
                    <a:cubicBezTo>
                      <a:pt x="33874" y="346236"/>
                      <a:pt x="37838" y="354825"/>
                      <a:pt x="53034" y="351522"/>
                    </a:cubicBezTo>
                    <a:cubicBezTo>
                      <a:pt x="84087" y="345576"/>
                      <a:pt x="86730" y="362093"/>
                      <a:pt x="86730" y="387860"/>
                    </a:cubicBezTo>
                    <a:cubicBezTo>
                      <a:pt x="86069" y="908487"/>
                      <a:pt x="86069" y="1429113"/>
                      <a:pt x="86730" y="1949740"/>
                    </a:cubicBezTo>
                    <a:cubicBezTo>
                      <a:pt x="86730" y="1971543"/>
                      <a:pt x="86069" y="1986078"/>
                      <a:pt x="58981" y="1990703"/>
                    </a:cubicBezTo>
                    <a:cubicBezTo>
                      <a:pt x="38499" y="1994006"/>
                      <a:pt x="23303" y="2010524"/>
                      <a:pt x="13393" y="2029023"/>
                    </a:cubicBezTo>
                    <a:cubicBezTo>
                      <a:pt x="-11053" y="2072629"/>
                      <a:pt x="-1142" y="2131431"/>
                      <a:pt x="35856" y="2160501"/>
                    </a:cubicBezTo>
                    <a:cubicBezTo>
                      <a:pt x="68891" y="2186929"/>
                      <a:pt x="123068" y="2185608"/>
                      <a:pt x="155442" y="2158519"/>
                    </a:cubicBezTo>
                    <a:cubicBezTo>
                      <a:pt x="191780" y="2127467"/>
                      <a:pt x="201030" y="2068665"/>
                      <a:pt x="173281" y="2027041"/>
                    </a:cubicBezTo>
                    <a:cubicBezTo>
                      <a:pt x="162049" y="2009863"/>
                      <a:pt x="158745" y="1994006"/>
                      <a:pt x="158745" y="1974846"/>
                    </a:cubicBezTo>
                    <a:cubicBezTo>
                      <a:pt x="158745" y="1456202"/>
                      <a:pt x="158745" y="937557"/>
                      <a:pt x="159406" y="418912"/>
                    </a:cubicBezTo>
                    <a:cubicBezTo>
                      <a:pt x="159406" y="397771"/>
                      <a:pt x="150156" y="371343"/>
                      <a:pt x="164031" y="356807"/>
                    </a:cubicBezTo>
                    <a:cubicBezTo>
                      <a:pt x="177245" y="343594"/>
                      <a:pt x="203012" y="352843"/>
                      <a:pt x="223493" y="352843"/>
                    </a:cubicBezTo>
                    <a:cubicBezTo>
                      <a:pt x="239350" y="352843"/>
                      <a:pt x="245296" y="348219"/>
                      <a:pt x="244636" y="331701"/>
                    </a:cubicBezTo>
                    <a:cubicBezTo>
                      <a:pt x="243975" y="280828"/>
                      <a:pt x="244636" y="229954"/>
                      <a:pt x="245296" y="179081"/>
                    </a:cubicBezTo>
                    <a:cubicBezTo>
                      <a:pt x="245296" y="130850"/>
                      <a:pt x="243975" y="82620"/>
                      <a:pt x="245296" y="34389"/>
                    </a:cubicBezTo>
                    <a:cubicBezTo>
                      <a:pt x="245957" y="10604"/>
                      <a:pt x="239350" y="33"/>
                      <a:pt x="213583" y="693"/>
                    </a:cubicBezTo>
                    <a:cubicBezTo>
                      <a:pt x="163370" y="1354"/>
                      <a:pt x="114479" y="1354"/>
                      <a:pt x="65588" y="33"/>
                    </a:cubicBezTo>
                    <a:close/>
                  </a:path>
                </a:pathLst>
              </a:custGeom>
              <a:grpFill/>
              <a:ln w="6599"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7CE51389-3AF0-4CB7-87AC-FECCF24BC70D}"/>
                  </a:ext>
                </a:extLst>
              </p:cNvPr>
              <p:cNvSpPr/>
              <p:nvPr/>
            </p:nvSpPr>
            <p:spPr>
              <a:xfrm>
                <a:off x="4227471" y="4190083"/>
                <a:ext cx="1075696" cy="1355897"/>
              </a:xfrm>
              <a:custGeom>
                <a:avLst/>
                <a:gdLst>
                  <a:gd name="connsiteX0" fmla="*/ 855025 w 1075696"/>
                  <a:gd name="connsiteY0" fmla="*/ 1271871 h 1355897"/>
                  <a:gd name="connsiteX1" fmla="*/ 958093 w 1075696"/>
                  <a:gd name="connsiteY1" fmla="*/ 1234211 h 1355897"/>
                  <a:gd name="connsiteX2" fmla="*/ 979235 w 1075696"/>
                  <a:gd name="connsiteY2" fmla="*/ 1186641 h 1355897"/>
                  <a:gd name="connsiteX3" fmla="*/ 978574 w 1075696"/>
                  <a:gd name="connsiteY3" fmla="*/ 541143 h 1355897"/>
                  <a:gd name="connsiteX4" fmla="*/ 977914 w 1075696"/>
                  <a:gd name="connsiteY4" fmla="*/ 377952 h 1355897"/>
                  <a:gd name="connsiteX5" fmla="*/ 1005663 w 1075696"/>
                  <a:gd name="connsiteY5" fmla="*/ 351524 h 1355897"/>
                  <a:gd name="connsiteX6" fmla="*/ 1051251 w 1075696"/>
                  <a:gd name="connsiteY6" fmla="*/ 352185 h 1355897"/>
                  <a:gd name="connsiteX7" fmla="*/ 1075697 w 1075696"/>
                  <a:gd name="connsiteY7" fmla="*/ 328400 h 1355897"/>
                  <a:gd name="connsiteX8" fmla="*/ 1075697 w 1075696"/>
                  <a:gd name="connsiteY8" fmla="*/ 178422 h 1355897"/>
                  <a:gd name="connsiteX9" fmla="*/ 1075036 w 1075696"/>
                  <a:gd name="connsiteY9" fmla="*/ 28445 h 1355897"/>
                  <a:gd name="connsiteX10" fmla="*/ 1046626 w 1075696"/>
                  <a:gd name="connsiteY10" fmla="*/ 35 h 1355897"/>
                  <a:gd name="connsiteX11" fmla="*/ 896648 w 1075696"/>
                  <a:gd name="connsiteY11" fmla="*/ 35 h 1355897"/>
                  <a:gd name="connsiteX12" fmla="*/ 865596 w 1075696"/>
                  <a:gd name="connsiteY12" fmla="*/ 31088 h 1355897"/>
                  <a:gd name="connsiteX13" fmla="*/ 864935 w 1075696"/>
                  <a:gd name="connsiteY13" fmla="*/ 178422 h 1355897"/>
                  <a:gd name="connsiteX14" fmla="*/ 864935 w 1075696"/>
                  <a:gd name="connsiteY14" fmla="*/ 331043 h 1355897"/>
                  <a:gd name="connsiteX15" fmla="*/ 884095 w 1075696"/>
                  <a:gd name="connsiteY15" fmla="*/ 351524 h 1355897"/>
                  <a:gd name="connsiteX16" fmla="*/ 907880 w 1075696"/>
                  <a:gd name="connsiteY16" fmla="*/ 375970 h 1355897"/>
                  <a:gd name="connsiteX17" fmla="*/ 907220 w 1075696"/>
                  <a:gd name="connsiteY17" fmla="*/ 1171445 h 1355897"/>
                  <a:gd name="connsiteX18" fmla="*/ 861632 w 1075696"/>
                  <a:gd name="connsiteY18" fmla="*/ 1217033 h 1355897"/>
                  <a:gd name="connsiteX19" fmla="*/ 208206 w 1075696"/>
                  <a:gd name="connsiteY19" fmla="*/ 1217694 h 1355897"/>
                  <a:gd name="connsiteX20" fmla="*/ 171868 w 1075696"/>
                  <a:gd name="connsiteY20" fmla="*/ 1198533 h 1355897"/>
                  <a:gd name="connsiteX21" fmla="*/ 57568 w 1075696"/>
                  <a:gd name="connsiteY21" fmla="*/ 1166820 h 1355897"/>
                  <a:gd name="connsiteX22" fmla="*/ 748 w 1075696"/>
                  <a:gd name="connsiteY22" fmla="*/ 1269228 h 1355897"/>
                  <a:gd name="connsiteX23" fmla="*/ 82674 w 1075696"/>
                  <a:gd name="connsiteY23" fmla="*/ 1355118 h 1355897"/>
                  <a:gd name="connsiteX24" fmla="*/ 182439 w 1075696"/>
                  <a:gd name="connsiteY24" fmla="*/ 1296316 h 1355897"/>
                  <a:gd name="connsiteX25" fmla="*/ 220759 w 1075696"/>
                  <a:gd name="connsiteY25" fmla="*/ 1271210 h 1355897"/>
                  <a:gd name="connsiteX26" fmla="*/ 855025 w 1075696"/>
                  <a:gd name="connsiteY26" fmla="*/ 1271871 h 1355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075696" h="1355897">
                    <a:moveTo>
                      <a:pt x="855025" y="1271871"/>
                    </a:moveTo>
                    <a:cubicBezTo>
                      <a:pt x="896648" y="1272531"/>
                      <a:pt x="928362" y="1262621"/>
                      <a:pt x="958093" y="1234211"/>
                    </a:cubicBezTo>
                    <a:cubicBezTo>
                      <a:pt x="973289" y="1219676"/>
                      <a:pt x="979235" y="1206462"/>
                      <a:pt x="979235" y="1186641"/>
                    </a:cubicBezTo>
                    <a:cubicBezTo>
                      <a:pt x="978574" y="971255"/>
                      <a:pt x="978574" y="756529"/>
                      <a:pt x="978574" y="541143"/>
                    </a:cubicBezTo>
                    <a:cubicBezTo>
                      <a:pt x="978574" y="486966"/>
                      <a:pt x="979896" y="432129"/>
                      <a:pt x="977914" y="377952"/>
                    </a:cubicBezTo>
                    <a:cubicBezTo>
                      <a:pt x="977253" y="355488"/>
                      <a:pt x="985181" y="350203"/>
                      <a:pt x="1005663" y="351524"/>
                    </a:cubicBezTo>
                    <a:cubicBezTo>
                      <a:pt x="1020859" y="352845"/>
                      <a:pt x="1036055" y="350863"/>
                      <a:pt x="1051251" y="352185"/>
                    </a:cubicBezTo>
                    <a:cubicBezTo>
                      <a:pt x="1069750" y="353506"/>
                      <a:pt x="1075697" y="347560"/>
                      <a:pt x="1075697" y="328400"/>
                    </a:cubicBezTo>
                    <a:cubicBezTo>
                      <a:pt x="1074375" y="278187"/>
                      <a:pt x="1075697" y="228635"/>
                      <a:pt x="1075697" y="178422"/>
                    </a:cubicBezTo>
                    <a:cubicBezTo>
                      <a:pt x="1075697" y="128210"/>
                      <a:pt x="1074375" y="78657"/>
                      <a:pt x="1075036" y="28445"/>
                    </a:cubicBezTo>
                    <a:cubicBezTo>
                      <a:pt x="1075036" y="7303"/>
                      <a:pt x="1067108" y="35"/>
                      <a:pt x="1046626" y="35"/>
                    </a:cubicBezTo>
                    <a:cubicBezTo>
                      <a:pt x="996413" y="696"/>
                      <a:pt x="946861" y="1357"/>
                      <a:pt x="896648" y="35"/>
                    </a:cubicBezTo>
                    <a:cubicBezTo>
                      <a:pt x="873524" y="-626"/>
                      <a:pt x="864935" y="7964"/>
                      <a:pt x="865596" y="31088"/>
                    </a:cubicBezTo>
                    <a:cubicBezTo>
                      <a:pt x="866257" y="79979"/>
                      <a:pt x="865596" y="129531"/>
                      <a:pt x="864935" y="178422"/>
                    </a:cubicBezTo>
                    <a:cubicBezTo>
                      <a:pt x="864935" y="229296"/>
                      <a:pt x="865596" y="280169"/>
                      <a:pt x="864935" y="331043"/>
                    </a:cubicBezTo>
                    <a:cubicBezTo>
                      <a:pt x="864935" y="344917"/>
                      <a:pt x="867578" y="354167"/>
                      <a:pt x="884095" y="351524"/>
                    </a:cubicBezTo>
                    <a:cubicBezTo>
                      <a:pt x="903255" y="348881"/>
                      <a:pt x="907880" y="358131"/>
                      <a:pt x="907880" y="375970"/>
                    </a:cubicBezTo>
                    <a:cubicBezTo>
                      <a:pt x="907220" y="640908"/>
                      <a:pt x="907880" y="906507"/>
                      <a:pt x="907220" y="1171445"/>
                    </a:cubicBezTo>
                    <a:cubicBezTo>
                      <a:pt x="907220" y="1201837"/>
                      <a:pt x="892024" y="1217033"/>
                      <a:pt x="861632" y="1217033"/>
                    </a:cubicBezTo>
                    <a:cubicBezTo>
                      <a:pt x="643603" y="1217033"/>
                      <a:pt x="426235" y="1217033"/>
                      <a:pt x="208206" y="1217694"/>
                    </a:cubicBezTo>
                    <a:cubicBezTo>
                      <a:pt x="191688" y="1217694"/>
                      <a:pt x="181117" y="1213730"/>
                      <a:pt x="171868" y="1198533"/>
                    </a:cubicBezTo>
                    <a:cubicBezTo>
                      <a:pt x="148743" y="1162195"/>
                      <a:pt x="99852" y="1150303"/>
                      <a:pt x="57568" y="1166820"/>
                    </a:cubicBezTo>
                    <a:cubicBezTo>
                      <a:pt x="18587" y="1182016"/>
                      <a:pt x="-4538" y="1224300"/>
                      <a:pt x="748" y="1269228"/>
                    </a:cubicBezTo>
                    <a:cubicBezTo>
                      <a:pt x="6694" y="1316798"/>
                      <a:pt x="37747" y="1349832"/>
                      <a:pt x="82674" y="1355118"/>
                    </a:cubicBezTo>
                    <a:cubicBezTo>
                      <a:pt x="128262" y="1360403"/>
                      <a:pt x="169885" y="1338600"/>
                      <a:pt x="182439" y="1296316"/>
                    </a:cubicBezTo>
                    <a:cubicBezTo>
                      <a:pt x="189706" y="1273853"/>
                      <a:pt x="201599" y="1271210"/>
                      <a:pt x="220759" y="1271210"/>
                    </a:cubicBezTo>
                    <a:cubicBezTo>
                      <a:pt x="431520" y="1271210"/>
                      <a:pt x="643603" y="1269889"/>
                      <a:pt x="855025" y="1271871"/>
                    </a:cubicBezTo>
                    <a:close/>
                  </a:path>
                </a:pathLst>
              </a:custGeom>
              <a:grpFill/>
              <a:ln w="6599"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DB867244-0AF8-4B30-8369-C37F2828659A}"/>
                  </a:ext>
                </a:extLst>
              </p:cNvPr>
              <p:cNvSpPr/>
              <p:nvPr/>
            </p:nvSpPr>
            <p:spPr>
              <a:xfrm>
                <a:off x="3293888" y="2993741"/>
                <a:ext cx="1648569" cy="227140"/>
              </a:xfrm>
              <a:custGeom>
                <a:avLst/>
                <a:gdLst>
                  <a:gd name="connsiteX0" fmla="*/ 66839 w 1648569"/>
                  <a:gd name="connsiteY0" fmla="*/ 192784 h 227140"/>
                  <a:gd name="connsiteX1" fmla="*/ 173872 w 1648569"/>
                  <a:gd name="connsiteY1" fmla="*/ 153142 h 227140"/>
                  <a:gd name="connsiteX2" fmla="*/ 215496 w 1648569"/>
                  <a:gd name="connsiteY2" fmla="*/ 130679 h 227140"/>
                  <a:gd name="connsiteX3" fmla="*/ 1265338 w 1648569"/>
                  <a:gd name="connsiteY3" fmla="*/ 130679 h 227140"/>
                  <a:gd name="connsiteX4" fmla="*/ 1283837 w 1648569"/>
                  <a:gd name="connsiteY4" fmla="*/ 130679 h 227140"/>
                  <a:gd name="connsiteX5" fmla="*/ 1299694 w 1648569"/>
                  <a:gd name="connsiteY5" fmla="*/ 146535 h 227140"/>
                  <a:gd name="connsiteX6" fmla="*/ 1299694 w 1648569"/>
                  <a:gd name="connsiteY6" fmla="*/ 165035 h 227140"/>
                  <a:gd name="connsiteX7" fmla="*/ 1362460 w 1648569"/>
                  <a:gd name="connsiteY7" fmla="*/ 226479 h 227140"/>
                  <a:gd name="connsiteX8" fmla="*/ 1474778 w 1648569"/>
                  <a:gd name="connsiteY8" fmla="*/ 227140 h 227140"/>
                  <a:gd name="connsiteX9" fmla="*/ 1618809 w 1648569"/>
                  <a:gd name="connsiteY9" fmla="*/ 226479 h 227140"/>
                  <a:gd name="connsiteX10" fmla="*/ 1648540 w 1648569"/>
                  <a:gd name="connsiteY10" fmla="*/ 196748 h 227140"/>
                  <a:gd name="connsiteX11" fmla="*/ 1648540 w 1648569"/>
                  <a:gd name="connsiteY11" fmla="*/ 47431 h 227140"/>
                  <a:gd name="connsiteX12" fmla="*/ 1616827 w 1648569"/>
                  <a:gd name="connsiteY12" fmla="*/ 17040 h 227140"/>
                  <a:gd name="connsiteX13" fmla="*/ 1475438 w 1648569"/>
                  <a:gd name="connsiteY13" fmla="*/ 16379 h 227140"/>
                  <a:gd name="connsiteX14" fmla="*/ 1320175 w 1648569"/>
                  <a:gd name="connsiteY14" fmla="*/ 17040 h 227140"/>
                  <a:gd name="connsiteX15" fmla="*/ 1300355 w 1648569"/>
                  <a:gd name="connsiteY15" fmla="*/ 30253 h 227140"/>
                  <a:gd name="connsiteX16" fmla="*/ 1267980 w 1648569"/>
                  <a:gd name="connsiteY16" fmla="*/ 59324 h 227140"/>
                  <a:gd name="connsiteX17" fmla="*/ 212853 w 1648569"/>
                  <a:gd name="connsiteY17" fmla="*/ 59324 h 227140"/>
                  <a:gd name="connsiteX18" fmla="*/ 169908 w 1648569"/>
                  <a:gd name="connsiteY18" fmla="*/ 36860 h 227140"/>
                  <a:gd name="connsiteX19" fmla="*/ 62215 w 1648569"/>
                  <a:gd name="connsiteY19" fmla="*/ 5808 h 227140"/>
                  <a:gd name="connsiteX20" fmla="*/ 109 w 1648569"/>
                  <a:gd name="connsiteY20" fmla="*/ 102269 h 227140"/>
                  <a:gd name="connsiteX21" fmla="*/ 66839 w 1648569"/>
                  <a:gd name="connsiteY21" fmla="*/ 192784 h 227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569" h="227140">
                    <a:moveTo>
                      <a:pt x="66839" y="192784"/>
                    </a:moveTo>
                    <a:cubicBezTo>
                      <a:pt x="109785" y="204676"/>
                      <a:pt x="154712" y="190141"/>
                      <a:pt x="173872" y="153142"/>
                    </a:cubicBezTo>
                    <a:cubicBezTo>
                      <a:pt x="184443" y="133982"/>
                      <a:pt x="196335" y="130679"/>
                      <a:pt x="215496" y="130679"/>
                    </a:cubicBezTo>
                    <a:cubicBezTo>
                      <a:pt x="565663" y="131339"/>
                      <a:pt x="915170" y="130679"/>
                      <a:pt x="1265338" y="130679"/>
                    </a:cubicBezTo>
                    <a:cubicBezTo>
                      <a:pt x="1271284" y="130679"/>
                      <a:pt x="1277891" y="131339"/>
                      <a:pt x="1283837" y="130679"/>
                    </a:cubicBezTo>
                    <a:cubicBezTo>
                      <a:pt x="1295069" y="130018"/>
                      <a:pt x="1300355" y="134643"/>
                      <a:pt x="1299694" y="146535"/>
                    </a:cubicBezTo>
                    <a:cubicBezTo>
                      <a:pt x="1299033" y="152482"/>
                      <a:pt x="1299694" y="159089"/>
                      <a:pt x="1299694" y="165035"/>
                    </a:cubicBezTo>
                    <a:cubicBezTo>
                      <a:pt x="1299694" y="226479"/>
                      <a:pt x="1299694" y="226479"/>
                      <a:pt x="1362460" y="226479"/>
                    </a:cubicBezTo>
                    <a:cubicBezTo>
                      <a:pt x="1400119" y="226479"/>
                      <a:pt x="1437118" y="227140"/>
                      <a:pt x="1474778" y="227140"/>
                    </a:cubicBezTo>
                    <a:cubicBezTo>
                      <a:pt x="1523008" y="226479"/>
                      <a:pt x="1571239" y="225819"/>
                      <a:pt x="1618809" y="226479"/>
                    </a:cubicBezTo>
                    <a:cubicBezTo>
                      <a:pt x="1641272" y="227140"/>
                      <a:pt x="1648540" y="217890"/>
                      <a:pt x="1648540" y="196748"/>
                    </a:cubicBezTo>
                    <a:cubicBezTo>
                      <a:pt x="1647879" y="147196"/>
                      <a:pt x="1647219" y="96983"/>
                      <a:pt x="1648540" y="47431"/>
                    </a:cubicBezTo>
                    <a:cubicBezTo>
                      <a:pt x="1649201" y="22986"/>
                      <a:pt x="1638630" y="17040"/>
                      <a:pt x="1616827" y="17040"/>
                    </a:cubicBezTo>
                    <a:cubicBezTo>
                      <a:pt x="1569918" y="17700"/>
                      <a:pt x="1522348" y="16379"/>
                      <a:pt x="1475438" y="16379"/>
                    </a:cubicBezTo>
                    <a:cubicBezTo>
                      <a:pt x="1423904" y="16379"/>
                      <a:pt x="1371709" y="17040"/>
                      <a:pt x="1320175" y="17040"/>
                    </a:cubicBezTo>
                    <a:cubicBezTo>
                      <a:pt x="1310926" y="17040"/>
                      <a:pt x="1297712" y="13736"/>
                      <a:pt x="1300355" y="30253"/>
                    </a:cubicBezTo>
                    <a:cubicBezTo>
                      <a:pt x="1304979" y="58002"/>
                      <a:pt x="1289123" y="59324"/>
                      <a:pt x="1267980" y="59324"/>
                    </a:cubicBezTo>
                    <a:cubicBezTo>
                      <a:pt x="916492" y="58663"/>
                      <a:pt x="564342" y="58663"/>
                      <a:pt x="212853" y="59324"/>
                    </a:cubicBezTo>
                    <a:cubicBezTo>
                      <a:pt x="193032" y="59324"/>
                      <a:pt x="181140" y="54699"/>
                      <a:pt x="169908" y="36860"/>
                    </a:cubicBezTo>
                    <a:cubicBezTo>
                      <a:pt x="148105" y="3165"/>
                      <a:pt x="102517" y="-8067"/>
                      <a:pt x="62215" y="5808"/>
                    </a:cubicBezTo>
                    <a:cubicBezTo>
                      <a:pt x="23234" y="19022"/>
                      <a:pt x="-1873" y="57342"/>
                      <a:pt x="109" y="102269"/>
                    </a:cubicBezTo>
                    <a:cubicBezTo>
                      <a:pt x="1431" y="146535"/>
                      <a:pt x="28519" y="182213"/>
                      <a:pt x="66839" y="192784"/>
                    </a:cubicBezTo>
                    <a:close/>
                  </a:path>
                </a:pathLst>
              </a:custGeom>
              <a:grpFill/>
              <a:ln w="6599"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3819463E-49C9-4241-A0D0-52A423A74A87}"/>
                  </a:ext>
                </a:extLst>
              </p:cNvPr>
              <p:cNvSpPr/>
              <p:nvPr/>
            </p:nvSpPr>
            <p:spPr>
              <a:xfrm>
                <a:off x="6279180" y="1086333"/>
                <a:ext cx="222690" cy="1732846"/>
              </a:xfrm>
              <a:custGeom>
                <a:avLst/>
                <a:gdLst>
                  <a:gd name="connsiteX0" fmla="*/ 85722 w 222690"/>
                  <a:gd name="connsiteY0" fmla="*/ 193430 h 1732846"/>
                  <a:gd name="connsiteX1" fmla="*/ 104882 w 222690"/>
                  <a:gd name="connsiteY1" fmla="*/ 219858 h 1732846"/>
                  <a:gd name="connsiteX2" fmla="*/ 104882 w 222690"/>
                  <a:gd name="connsiteY2" fmla="*/ 860070 h 1732846"/>
                  <a:gd name="connsiteX3" fmla="*/ 105543 w 222690"/>
                  <a:gd name="connsiteY3" fmla="*/ 1355591 h 1732846"/>
                  <a:gd name="connsiteX4" fmla="*/ 80437 w 222690"/>
                  <a:gd name="connsiteY4" fmla="*/ 1382018 h 1732846"/>
                  <a:gd name="connsiteX5" fmla="*/ 13706 w 222690"/>
                  <a:gd name="connsiteY5" fmla="*/ 1384000 h 1732846"/>
                  <a:gd name="connsiteX6" fmla="*/ 14367 w 222690"/>
                  <a:gd name="connsiteY6" fmla="*/ 1416374 h 1732846"/>
                  <a:gd name="connsiteX7" fmla="*/ 8421 w 222690"/>
                  <a:gd name="connsiteY7" fmla="*/ 1685937 h 1732846"/>
                  <a:gd name="connsiteX8" fmla="*/ 56652 w 222690"/>
                  <a:gd name="connsiteY8" fmla="*/ 1732847 h 1732846"/>
                  <a:gd name="connsiteX9" fmla="*/ 174255 w 222690"/>
                  <a:gd name="connsiteY9" fmla="*/ 1732847 h 1732846"/>
                  <a:gd name="connsiteX10" fmla="*/ 222486 w 222690"/>
                  <a:gd name="connsiteY10" fmla="*/ 1683295 h 1732846"/>
                  <a:gd name="connsiteX11" fmla="*/ 217200 w 222690"/>
                  <a:gd name="connsiteY11" fmla="*/ 1384661 h 1732846"/>
                  <a:gd name="connsiteX12" fmla="*/ 196058 w 222690"/>
                  <a:gd name="connsiteY12" fmla="*/ 1382018 h 1732846"/>
                  <a:gd name="connsiteX13" fmla="*/ 158398 w 222690"/>
                  <a:gd name="connsiteY13" fmla="*/ 1343037 h 1732846"/>
                  <a:gd name="connsiteX14" fmla="*/ 158398 w 222690"/>
                  <a:gd name="connsiteY14" fmla="*/ 215233 h 1732846"/>
                  <a:gd name="connsiteX15" fmla="*/ 174916 w 222690"/>
                  <a:gd name="connsiteY15" fmla="*/ 147843 h 1732846"/>
                  <a:gd name="connsiteX16" fmla="*/ 161041 w 222690"/>
                  <a:gd name="connsiteY16" fmla="*/ 26275 h 1732846"/>
                  <a:gd name="connsiteX17" fmla="*/ 48723 w 222690"/>
                  <a:gd name="connsiteY17" fmla="*/ 9758 h 1732846"/>
                  <a:gd name="connsiteX18" fmla="*/ 1814 w 222690"/>
                  <a:gd name="connsiteY18" fmla="*/ 117451 h 1732846"/>
                  <a:gd name="connsiteX19" fmla="*/ 85722 w 222690"/>
                  <a:gd name="connsiteY19" fmla="*/ 193430 h 1732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22690" h="1732846">
                    <a:moveTo>
                      <a:pt x="85722" y="193430"/>
                    </a:moveTo>
                    <a:cubicBezTo>
                      <a:pt x="107525" y="194752"/>
                      <a:pt x="104882" y="205984"/>
                      <a:pt x="104882" y="219858"/>
                    </a:cubicBezTo>
                    <a:cubicBezTo>
                      <a:pt x="104882" y="433262"/>
                      <a:pt x="104882" y="646666"/>
                      <a:pt x="104882" y="860070"/>
                    </a:cubicBezTo>
                    <a:cubicBezTo>
                      <a:pt x="104882" y="1025244"/>
                      <a:pt x="104882" y="1190417"/>
                      <a:pt x="105543" y="1355591"/>
                    </a:cubicBezTo>
                    <a:cubicBezTo>
                      <a:pt x="105543" y="1374751"/>
                      <a:pt x="101579" y="1382679"/>
                      <a:pt x="80437" y="1382018"/>
                    </a:cubicBezTo>
                    <a:cubicBezTo>
                      <a:pt x="58634" y="1381358"/>
                      <a:pt x="36170" y="1378715"/>
                      <a:pt x="13706" y="1384000"/>
                    </a:cubicBezTo>
                    <a:cubicBezTo>
                      <a:pt x="13706" y="1394571"/>
                      <a:pt x="14367" y="1405143"/>
                      <a:pt x="14367" y="1416374"/>
                    </a:cubicBezTo>
                    <a:cubicBezTo>
                      <a:pt x="18331" y="1506229"/>
                      <a:pt x="6439" y="1596083"/>
                      <a:pt x="8421" y="1685937"/>
                    </a:cubicBezTo>
                    <a:cubicBezTo>
                      <a:pt x="9742" y="1732847"/>
                      <a:pt x="8421" y="1732847"/>
                      <a:pt x="56652" y="1732847"/>
                    </a:cubicBezTo>
                    <a:cubicBezTo>
                      <a:pt x="95633" y="1732847"/>
                      <a:pt x="135274" y="1732847"/>
                      <a:pt x="174255" y="1732847"/>
                    </a:cubicBezTo>
                    <a:cubicBezTo>
                      <a:pt x="221825" y="1732847"/>
                      <a:pt x="221164" y="1732847"/>
                      <a:pt x="222486" y="1683295"/>
                    </a:cubicBezTo>
                    <a:cubicBezTo>
                      <a:pt x="224468" y="1583530"/>
                      <a:pt x="211254" y="1484426"/>
                      <a:pt x="217200" y="1384661"/>
                    </a:cubicBezTo>
                    <a:cubicBezTo>
                      <a:pt x="209933" y="1384000"/>
                      <a:pt x="203326" y="1382018"/>
                      <a:pt x="196058" y="1382018"/>
                    </a:cubicBezTo>
                    <a:cubicBezTo>
                      <a:pt x="158398" y="1381358"/>
                      <a:pt x="158398" y="1381358"/>
                      <a:pt x="158398" y="1343037"/>
                    </a:cubicBezTo>
                    <a:cubicBezTo>
                      <a:pt x="158398" y="967103"/>
                      <a:pt x="158398" y="591168"/>
                      <a:pt x="158398" y="215233"/>
                    </a:cubicBezTo>
                    <a:cubicBezTo>
                      <a:pt x="158398" y="190788"/>
                      <a:pt x="160380" y="169645"/>
                      <a:pt x="174916" y="147843"/>
                    </a:cubicBezTo>
                    <a:cubicBezTo>
                      <a:pt x="199362" y="110844"/>
                      <a:pt x="190772" y="56667"/>
                      <a:pt x="161041" y="26275"/>
                    </a:cubicBezTo>
                    <a:cubicBezTo>
                      <a:pt x="133953" y="-814"/>
                      <a:pt x="84401" y="-8081"/>
                      <a:pt x="48723" y="9758"/>
                    </a:cubicBezTo>
                    <a:cubicBezTo>
                      <a:pt x="12385" y="28918"/>
                      <a:pt x="-6114" y="71202"/>
                      <a:pt x="1814" y="117451"/>
                    </a:cubicBezTo>
                    <a:cubicBezTo>
                      <a:pt x="9742" y="161717"/>
                      <a:pt x="39474" y="190127"/>
                      <a:pt x="85722" y="193430"/>
                    </a:cubicBezTo>
                    <a:close/>
                  </a:path>
                </a:pathLst>
              </a:custGeom>
              <a:grpFill/>
              <a:ln w="6599"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547B2C77-84D4-4B5A-A6E2-14D0F8FD3339}"/>
                  </a:ext>
                </a:extLst>
              </p:cNvPr>
              <p:cNvSpPr/>
              <p:nvPr/>
            </p:nvSpPr>
            <p:spPr>
              <a:xfrm>
                <a:off x="3870094" y="2245460"/>
                <a:ext cx="1373154" cy="572397"/>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6C6E4C11-C2B6-41DD-864F-DA386F9352B0}"/>
                  </a:ext>
                </a:extLst>
              </p:cNvPr>
              <p:cNvSpPr/>
              <p:nvPr/>
            </p:nvSpPr>
            <p:spPr>
              <a:xfrm>
                <a:off x="4749966" y="1974605"/>
                <a:ext cx="912667" cy="843913"/>
              </a:xfrm>
              <a:custGeom>
                <a:avLst/>
                <a:gdLst>
                  <a:gd name="connsiteX0" fmla="*/ 96662 w 912667"/>
                  <a:gd name="connsiteY0" fmla="*/ 195773 h 843913"/>
                  <a:gd name="connsiteX1" fmla="*/ 186517 w 912667"/>
                  <a:gd name="connsiteY1" fmla="*/ 119133 h 843913"/>
                  <a:gd name="connsiteX2" fmla="*/ 210302 w 912667"/>
                  <a:gd name="connsiteY2" fmla="*/ 99312 h 843913"/>
                  <a:gd name="connsiteX3" fmla="*/ 759338 w 912667"/>
                  <a:gd name="connsiteY3" fmla="*/ 99312 h 843913"/>
                  <a:gd name="connsiteX4" fmla="*/ 783123 w 912667"/>
                  <a:gd name="connsiteY4" fmla="*/ 123758 h 843913"/>
                  <a:gd name="connsiteX5" fmla="*/ 782462 w 912667"/>
                  <a:gd name="connsiteY5" fmla="*/ 434284 h 843913"/>
                  <a:gd name="connsiteX6" fmla="*/ 724321 w 912667"/>
                  <a:gd name="connsiteY6" fmla="*/ 492425 h 843913"/>
                  <a:gd name="connsiteX7" fmla="*/ 701197 w 912667"/>
                  <a:gd name="connsiteY7" fmla="*/ 517531 h 843913"/>
                  <a:gd name="connsiteX8" fmla="*/ 701197 w 912667"/>
                  <a:gd name="connsiteY8" fmla="*/ 667508 h 843913"/>
                  <a:gd name="connsiteX9" fmla="*/ 704500 w 912667"/>
                  <a:gd name="connsiteY9" fmla="*/ 665526 h 843913"/>
                  <a:gd name="connsiteX10" fmla="*/ 702518 w 912667"/>
                  <a:gd name="connsiteY10" fmla="*/ 820789 h 843913"/>
                  <a:gd name="connsiteX11" fmla="*/ 724982 w 912667"/>
                  <a:gd name="connsiteY11" fmla="*/ 843914 h 843913"/>
                  <a:gd name="connsiteX12" fmla="*/ 888173 w 912667"/>
                  <a:gd name="connsiteY12" fmla="*/ 843914 h 843913"/>
                  <a:gd name="connsiteX13" fmla="*/ 911958 w 912667"/>
                  <a:gd name="connsiteY13" fmla="*/ 819468 h 843913"/>
                  <a:gd name="connsiteX14" fmla="*/ 910637 w 912667"/>
                  <a:gd name="connsiteY14" fmla="*/ 672133 h 843913"/>
                  <a:gd name="connsiteX15" fmla="*/ 910637 w 912667"/>
                  <a:gd name="connsiteY15" fmla="*/ 672133 h 843913"/>
                  <a:gd name="connsiteX16" fmla="*/ 911958 w 912667"/>
                  <a:gd name="connsiteY16" fmla="*/ 666848 h 843913"/>
                  <a:gd name="connsiteX17" fmla="*/ 912619 w 912667"/>
                  <a:gd name="connsiteY17" fmla="*/ 522156 h 843913"/>
                  <a:gd name="connsiteX18" fmla="*/ 883548 w 912667"/>
                  <a:gd name="connsiteY18" fmla="*/ 493085 h 843913"/>
                  <a:gd name="connsiteX19" fmla="*/ 855799 w 912667"/>
                  <a:gd name="connsiteY19" fmla="*/ 464676 h 843913"/>
                  <a:gd name="connsiteX20" fmla="*/ 856460 w 912667"/>
                  <a:gd name="connsiteY20" fmla="*/ 82134 h 843913"/>
                  <a:gd name="connsiteX21" fmla="*/ 818800 w 912667"/>
                  <a:gd name="connsiteY21" fmla="*/ 45796 h 843913"/>
                  <a:gd name="connsiteX22" fmla="*/ 203034 w 912667"/>
                  <a:gd name="connsiteY22" fmla="*/ 45796 h 843913"/>
                  <a:gd name="connsiteX23" fmla="*/ 166035 w 912667"/>
                  <a:gd name="connsiteY23" fmla="*/ 31260 h 843913"/>
                  <a:gd name="connsiteX24" fmla="*/ 48432 w 912667"/>
                  <a:gd name="connsiteY24" fmla="*/ 11440 h 843913"/>
                  <a:gd name="connsiteX25" fmla="*/ 4165 w 912667"/>
                  <a:gd name="connsiteY25" fmla="*/ 127722 h 843913"/>
                  <a:gd name="connsiteX26" fmla="*/ 96662 w 912667"/>
                  <a:gd name="connsiteY26" fmla="*/ 195773 h 84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12667" h="843913">
                    <a:moveTo>
                      <a:pt x="96662" y="195773"/>
                    </a:moveTo>
                    <a:cubicBezTo>
                      <a:pt x="142911" y="194452"/>
                      <a:pt x="177267" y="166703"/>
                      <a:pt x="186517" y="119133"/>
                    </a:cubicBezTo>
                    <a:cubicBezTo>
                      <a:pt x="189820" y="102615"/>
                      <a:pt x="195766" y="99312"/>
                      <a:pt x="210302" y="99312"/>
                    </a:cubicBezTo>
                    <a:cubicBezTo>
                      <a:pt x="393314" y="99973"/>
                      <a:pt x="576326" y="99973"/>
                      <a:pt x="759338" y="99312"/>
                    </a:cubicBezTo>
                    <a:cubicBezTo>
                      <a:pt x="778498" y="99312"/>
                      <a:pt x="783123" y="105258"/>
                      <a:pt x="783123" y="123758"/>
                    </a:cubicBezTo>
                    <a:cubicBezTo>
                      <a:pt x="782462" y="227486"/>
                      <a:pt x="782462" y="330555"/>
                      <a:pt x="782462" y="434284"/>
                    </a:cubicBezTo>
                    <a:cubicBezTo>
                      <a:pt x="782462" y="491764"/>
                      <a:pt x="782462" y="492425"/>
                      <a:pt x="724321" y="492425"/>
                    </a:cubicBezTo>
                    <a:cubicBezTo>
                      <a:pt x="704500" y="492425"/>
                      <a:pt x="700536" y="499692"/>
                      <a:pt x="701197" y="517531"/>
                    </a:cubicBezTo>
                    <a:cubicBezTo>
                      <a:pt x="701858" y="567744"/>
                      <a:pt x="701197" y="617296"/>
                      <a:pt x="701197" y="667508"/>
                    </a:cubicBezTo>
                    <a:cubicBezTo>
                      <a:pt x="701858" y="666187"/>
                      <a:pt x="703179" y="665526"/>
                      <a:pt x="704500" y="665526"/>
                    </a:cubicBezTo>
                    <a:cubicBezTo>
                      <a:pt x="699876" y="717060"/>
                      <a:pt x="703179" y="768595"/>
                      <a:pt x="702518" y="820789"/>
                    </a:cubicBezTo>
                    <a:cubicBezTo>
                      <a:pt x="702518" y="835985"/>
                      <a:pt x="709125" y="843914"/>
                      <a:pt x="724982" y="843914"/>
                    </a:cubicBezTo>
                    <a:cubicBezTo>
                      <a:pt x="779159" y="843914"/>
                      <a:pt x="833996" y="843914"/>
                      <a:pt x="888173" y="843914"/>
                    </a:cubicBezTo>
                    <a:cubicBezTo>
                      <a:pt x="905351" y="843914"/>
                      <a:pt x="911958" y="835985"/>
                      <a:pt x="911958" y="819468"/>
                    </a:cubicBezTo>
                    <a:cubicBezTo>
                      <a:pt x="911298" y="770577"/>
                      <a:pt x="911298" y="721685"/>
                      <a:pt x="910637" y="672133"/>
                    </a:cubicBezTo>
                    <a:cubicBezTo>
                      <a:pt x="910637" y="672133"/>
                      <a:pt x="910637" y="672133"/>
                      <a:pt x="910637" y="672133"/>
                    </a:cubicBezTo>
                    <a:cubicBezTo>
                      <a:pt x="911298" y="670151"/>
                      <a:pt x="911298" y="668830"/>
                      <a:pt x="911958" y="666848"/>
                    </a:cubicBezTo>
                    <a:cubicBezTo>
                      <a:pt x="911958" y="618617"/>
                      <a:pt x="910637" y="570387"/>
                      <a:pt x="912619" y="522156"/>
                    </a:cubicBezTo>
                    <a:cubicBezTo>
                      <a:pt x="913280" y="499031"/>
                      <a:pt x="907333" y="488460"/>
                      <a:pt x="883548" y="493085"/>
                    </a:cubicBezTo>
                    <a:cubicBezTo>
                      <a:pt x="860424" y="497049"/>
                      <a:pt x="855799" y="486478"/>
                      <a:pt x="855799" y="464676"/>
                    </a:cubicBezTo>
                    <a:cubicBezTo>
                      <a:pt x="856460" y="337162"/>
                      <a:pt x="856460" y="209648"/>
                      <a:pt x="856460" y="82134"/>
                    </a:cubicBezTo>
                    <a:cubicBezTo>
                      <a:pt x="856460" y="39189"/>
                      <a:pt x="859763" y="45796"/>
                      <a:pt x="818800" y="45796"/>
                    </a:cubicBezTo>
                    <a:cubicBezTo>
                      <a:pt x="613325" y="45796"/>
                      <a:pt x="408510" y="45796"/>
                      <a:pt x="203034" y="45796"/>
                    </a:cubicBezTo>
                    <a:cubicBezTo>
                      <a:pt x="188499" y="45796"/>
                      <a:pt x="177267" y="44474"/>
                      <a:pt x="166035" y="31260"/>
                    </a:cubicBezTo>
                    <a:cubicBezTo>
                      <a:pt x="138286" y="-1774"/>
                      <a:pt x="86091" y="-9042"/>
                      <a:pt x="48432" y="11440"/>
                    </a:cubicBezTo>
                    <a:cubicBezTo>
                      <a:pt x="10111" y="32582"/>
                      <a:pt x="-9049" y="81473"/>
                      <a:pt x="4165" y="127722"/>
                    </a:cubicBezTo>
                    <a:cubicBezTo>
                      <a:pt x="15397" y="171327"/>
                      <a:pt x="50414" y="196434"/>
                      <a:pt x="96662" y="195773"/>
                    </a:cubicBezTo>
                    <a:close/>
                  </a:path>
                </a:pathLst>
              </a:custGeom>
              <a:grpFill/>
              <a:ln w="6599"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CD3EFCCB-FC7B-4C95-9712-5BAD3A3057EC}"/>
                  </a:ext>
                </a:extLst>
              </p:cNvPr>
              <p:cNvSpPr/>
              <p:nvPr/>
            </p:nvSpPr>
            <p:spPr>
              <a:xfrm>
                <a:off x="7687611" y="4552498"/>
                <a:ext cx="1189667" cy="1242834"/>
              </a:xfrm>
              <a:custGeom>
                <a:avLst/>
                <a:gdLst>
                  <a:gd name="connsiteX0" fmla="*/ 1128465 w 1189667"/>
                  <a:gd name="connsiteY0" fmla="*/ 1052165 h 1242834"/>
                  <a:gd name="connsiteX1" fmla="*/ 1016147 w 1189667"/>
                  <a:gd name="connsiteY1" fmla="*/ 1089825 h 1242834"/>
                  <a:gd name="connsiteX2" fmla="*/ 979809 w 1189667"/>
                  <a:gd name="connsiteY2" fmla="*/ 1108985 h 1242834"/>
                  <a:gd name="connsiteX3" fmla="*/ 85229 w 1189667"/>
                  <a:gd name="connsiteY3" fmla="*/ 1108985 h 1242834"/>
                  <a:gd name="connsiteX4" fmla="*/ 54837 w 1189667"/>
                  <a:gd name="connsiteY4" fmla="*/ 1077272 h 1242834"/>
                  <a:gd name="connsiteX5" fmla="*/ 55498 w 1189667"/>
                  <a:gd name="connsiteY5" fmla="*/ 41304 h 1242834"/>
                  <a:gd name="connsiteX6" fmla="*/ 55498 w 1189667"/>
                  <a:gd name="connsiteY6" fmla="*/ 17519 h 1242834"/>
                  <a:gd name="connsiteX7" fmla="*/ 48891 w 1189667"/>
                  <a:gd name="connsiteY7" fmla="*/ 4305 h 1242834"/>
                  <a:gd name="connsiteX8" fmla="*/ 661 w 1189667"/>
                  <a:gd name="connsiteY8" fmla="*/ 32055 h 1242834"/>
                  <a:gd name="connsiteX9" fmla="*/ 661 w 1189667"/>
                  <a:gd name="connsiteY9" fmla="*/ 583734 h 1242834"/>
                  <a:gd name="connsiteX10" fmla="*/ 0 w 1189667"/>
                  <a:gd name="connsiteY10" fmla="*/ 1130127 h 1242834"/>
                  <a:gd name="connsiteX11" fmla="*/ 33035 w 1189667"/>
                  <a:gd name="connsiteY11" fmla="*/ 1164483 h 1242834"/>
                  <a:gd name="connsiteX12" fmla="*/ 972541 w 1189667"/>
                  <a:gd name="connsiteY12" fmla="*/ 1163823 h 1242834"/>
                  <a:gd name="connsiteX13" fmla="*/ 1008218 w 1189667"/>
                  <a:gd name="connsiteY13" fmla="*/ 1185626 h 1242834"/>
                  <a:gd name="connsiteX14" fmla="*/ 1114590 w 1189667"/>
                  <a:gd name="connsiteY14" fmla="*/ 1241124 h 1242834"/>
                  <a:gd name="connsiteX15" fmla="*/ 1189249 w 1189667"/>
                  <a:gd name="connsiteY15" fmla="*/ 1154573 h 1242834"/>
                  <a:gd name="connsiteX16" fmla="*/ 1128465 w 1189667"/>
                  <a:gd name="connsiteY16" fmla="*/ 1052165 h 1242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89667" h="1242834">
                    <a:moveTo>
                      <a:pt x="1128465" y="1052165"/>
                    </a:moveTo>
                    <a:cubicBezTo>
                      <a:pt x="1084859" y="1037630"/>
                      <a:pt x="1037950" y="1051505"/>
                      <a:pt x="1016147" y="1089825"/>
                    </a:cubicBezTo>
                    <a:cubicBezTo>
                      <a:pt x="1006897" y="1105682"/>
                      <a:pt x="996986" y="1108985"/>
                      <a:pt x="979809" y="1108985"/>
                    </a:cubicBezTo>
                    <a:cubicBezTo>
                      <a:pt x="681836" y="1108324"/>
                      <a:pt x="383863" y="1108324"/>
                      <a:pt x="85229" y="1108985"/>
                    </a:cubicBezTo>
                    <a:cubicBezTo>
                      <a:pt x="59462" y="1108985"/>
                      <a:pt x="54837" y="1101057"/>
                      <a:pt x="54837" y="1077272"/>
                    </a:cubicBezTo>
                    <a:cubicBezTo>
                      <a:pt x="55498" y="731729"/>
                      <a:pt x="55498" y="386186"/>
                      <a:pt x="55498" y="41304"/>
                    </a:cubicBezTo>
                    <a:cubicBezTo>
                      <a:pt x="55498" y="33376"/>
                      <a:pt x="55498" y="25448"/>
                      <a:pt x="55498" y="17519"/>
                    </a:cubicBezTo>
                    <a:cubicBezTo>
                      <a:pt x="55498" y="12234"/>
                      <a:pt x="54837" y="6948"/>
                      <a:pt x="48891" y="4305"/>
                    </a:cubicBezTo>
                    <a:cubicBezTo>
                      <a:pt x="25106" y="-7587"/>
                      <a:pt x="661" y="6287"/>
                      <a:pt x="661" y="32055"/>
                    </a:cubicBezTo>
                    <a:cubicBezTo>
                      <a:pt x="661" y="215727"/>
                      <a:pt x="661" y="400061"/>
                      <a:pt x="661" y="583734"/>
                    </a:cubicBezTo>
                    <a:cubicBezTo>
                      <a:pt x="661" y="766085"/>
                      <a:pt x="1321" y="947776"/>
                      <a:pt x="0" y="1130127"/>
                    </a:cubicBezTo>
                    <a:cubicBezTo>
                      <a:pt x="0" y="1156555"/>
                      <a:pt x="5285" y="1164483"/>
                      <a:pt x="33035" y="1164483"/>
                    </a:cubicBezTo>
                    <a:cubicBezTo>
                      <a:pt x="346203" y="1163162"/>
                      <a:pt x="659372" y="1163823"/>
                      <a:pt x="972541" y="1163823"/>
                    </a:cubicBezTo>
                    <a:cubicBezTo>
                      <a:pt x="989719" y="1163823"/>
                      <a:pt x="1000951" y="1165144"/>
                      <a:pt x="1008218" y="1185626"/>
                    </a:cubicBezTo>
                    <a:cubicBezTo>
                      <a:pt x="1023414" y="1229231"/>
                      <a:pt x="1065038" y="1249052"/>
                      <a:pt x="1114590" y="1241124"/>
                    </a:cubicBezTo>
                    <a:cubicBezTo>
                      <a:pt x="1155553" y="1234517"/>
                      <a:pt x="1185284" y="1200161"/>
                      <a:pt x="1189249" y="1154573"/>
                    </a:cubicBezTo>
                    <a:cubicBezTo>
                      <a:pt x="1193213" y="1106342"/>
                      <a:pt x="1168767" y="1066040"/>
                      <a:pt x="1128465" y="1052165"/>
                    </a:cubicBezTo>
                    <a:close/>
                  </a:path>
                </a:pathLst>
              </a:custGeom>
              <a:grpFill/>
              <a:ln w="6599"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7700B1DB-0AAE-4A01-BA93-B9A0A7F54319}"/>
                  </a:ext>
                </a:extLst>
              </p:cNvPr>
              <p:cNvSpPr/>
              <p:nvPr/>
            </p:nvSpPr>
            <p:spPr>
              <a:xfrm>
                <a:off x="6744671" y="4554792"/>
                <a:ext cx="190088" cy="1673439"/>
              </a:xfrm>
              <a:custGeom>
                <a:avLst/>
                <a:gdLst>
                  <a:gd name="connsiteX0" fmla="*/ 146804 w 190088"/>
                  <a:gd name="connsiteY0" fmla="*/ 1460823 h 1673439"/>
                  <a:gd name="connsiteX1" fmla="*/ 146804 w 190088"/>
                  <a:gd name="connsiteY1" fmla="*/ 748595 h 1673439"/>
                  <a:gd name="connsiteX2" fmla="*/ 146804 w 190088"/>
                  <a:gd name="connsiteY2" fmla="*/ 28439 h 1673439"/>
                  <a:gd name="connsiteX3" fmla="*/ 121037 w 190088"/>
                  <a:gd name="connsiteY3" fmla="*/ 29 h 1673439"/>
                  <a:gd name="connsiteX4" fmla="*/ 91306 w 190088"/>
                  <a:gd name="connsiteY4" fmla="*/ 32403 h 1673439"/>
                  <a:gd name="connsiteX5" fmla="*/ 91966 w 190088"/>
                  <a:gd name="connsiteY5" fmla="*/ 1443645 h 1673439"/>
                  <a:gd name="connsiteX6" fmla="*/ 63557 w 190088"/>
                  <a:gd name="connsiteY6" fmla="*/ 1483286 h 1673439"/>
                  <a:gd name="connsiteX7" fmla="*/ 21933 w 190088"/>
                  <a:gd name="connsiteY7" fmla="*/ 1510375 h 1673439"/>
                  <a:gd name="connsiteX8" fmla="*/ 30522 w 190088"/>
                  <a:gd name="connsiteY8" fmla="*/ 1649781 h 1673439"/>
                  <a:gd name="connsiteX9" fmla="*/ 162000 w 190088"/>
                  <a:gd name="connsiteY9" fmla="*/ 1646477 h 1673439"/>
                  <a:gd name="connsiteX10" fmla="*/ 162661 w 190088"/>
                  <a:gd name="connsiteY10" fmla="*/ 1505750 h 1673439"/>
                  <a:gd name="connsiteX11" fmla="*/ 146804 w 190088"/>
                  <a:gd name="connsiteY11" fmla="*/ 1460823 h 1673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0088" h="1673439">
                    <a:moveTo>
                      <a:pt x="146804" y="1460823"/>
                    </a:moveTo>
                    <a:cubicBezTo>
                      <a:pt x="146804" y="1223634"/>
                      <a:pt x="146804" y="985784"/>
                      <a:pt x="146804" y="748595"/>
                    </a:cubicBezTo>
                    <a:cubicBezTo>
                      <a:pt x="146804" y="508763"/>
                      <a:pt x="146804" y="268271"/>
                      <a:pt x="146804" y="28439"/>
                    </a:cubicBezTo>
                    <a:cubicBezTo>
                      <a:pt x="146804" y="9279"/>
                      <a:pt x="144161" y="690"/>
                      <a:pt x="121037" y="29"/>
                    </a:cubicBezTo>
                    <a:cubicBezTo>
                      <a:pt x="94609" y="-632"/>
                      <a:pt x="91306" y="9940"/>
                      <a:pt x="91306" y="32403"/>
                    </a:cubicBezTo>
                    <a:cubicBezTo>
                      <a:pt x="91966" y="502817"/>
                      <a:pt x="91306" y="973231"/>
                      <a:pt x="91966" y="1443645"/>
                    </a:cubicBezTo>
                    <a:cubicBezTo>
                      <a:pt x="91966" y="1465448"/>
                      <a:pt x="90645" y="1480644"/>
                      <a:pt x="63557" y="1483286"/>
                    </a:cubicBezTo>
                    <a:cubicBezTo>
                      <a:pt x="46379" y="1484608"/>
                      <a:pt x="33165" y="1497161"/>
                      <a:pt x="21933" y="1510375"/>
                    </a:cubicBezTo>
                    <a:cubicBezTo>
                      <a:pt x="-10441" y="1550677"/>
                      <a:pt x="-6477" y="1615425"/>
                      <a:pt x="30522" y="1649781"/>
                    </a:cubicBezTo>
                    <a:cubicBezTo>
                      <a:pt x="66200" y="1682816"/>
                      <a:pt x="128305" y="1680834"/>
                      <a:pt x="162000" y="1646477"/>
                    </a:cubicBezTo>
                    <a:cubicBezTo>
                      <a:pt x="198338" y="1610139"/>
                      <a:pt x="200320" y="1542749"/>
                      <a:pt x="162661" y="1505750"/>
                    </a:cubicBezTo>
                    <a:cubicBezTo>
                      <a:pt x="149447" y="1491875"/>
                      <a:pt x="146804" y="1478662"/>
                      <a:pt x="146804" y="1460823"/>
                    </a:cubicBezTo>
                    <a:close/>
                  </a:path>
                </a:pathLst>
              </a:custGeom>
              <a:grpFill/>
              <a:ln w="6599"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915349D0-08B3-4820-8314-D3A2D1B7B0BB}"/>
                  </a:ext>
                </a:extLst>
              </p:cNvPr>
              <p:cNvSpPr/>
              <p:nvPr/>
            </p:nvSpPr>
            <p:spPr>
              <a:xfrm>
                <a:off x="8066153" y="3632493"/>
                <a:ext cx="1181053" cy="1164453"/>
              </a:xfrm>
              <a:custGeom>
                <a:avLst/>
                <a:gdLst>
                  <a:gd name="connsiteX0" fmla="*/ 1129160 w 1181053"/>
                  <a:gd name="connsiteY0" fmla="*/ 979148 h 1164453"/>
                  <a:gd name="connsiteX1" fmla="*/ 1108019 w 1181053"/>
                  <a:gd name="connsiteY1" fmla="*/ 942810 h 1164453"/>
                  <a:gd name="connsiteX2" fmla="*/ 1109340 w 1181053"/>
                  <a:gd name="connsiteY2" fmla="*/ 104390 h 1164453"/>
                  <a:gd name="connsiteX3" fmla="*/ 1074984 w 1181053"/>
                  <a:gd name="connsiteY3" fmla="*/ 71355 h 1164453"/>
                  <a:gd name="connsiteX4" fmla="*/ 383898 w 1181053"/>
                  <a:gd name="connsiteY4" fmla="*/ 72016 h 1164453"/>
                  <a:gd name="connsiteX5" fmla="*/ 349542 w 1181053"/>
                  <a:gd name="connsiteY5" fmla="*/ 69373 h 1164453"/>
                  <a:gd name="connsiteX6" fmla="*/ 348221 w 1181053"/>
                  <a:gd name="connsiteY6" fmla="*/ 1321 h 1164453"/>
                  <a:gd name="connsiteX7" fmla="*/ 337650 w 1181053"/>
                  <a:gd name="connsiteY7" fmla="*/ 1982 h 1164453"/>
                  <a:gd name="connsiteX8" fmla="*/ 32409 w 1181053"/>
                  <a:gd name="connsiteY8" fmla="*/ 0 h 1164453"/>
                  <a:gd name="connsiteX9" fmla="*/ 35 w 1181053"/>
                  <a:gd name="connsiteY9" fmla="*/ 30392 h 1164453"/>
                  <a:gd name="connsiteX10" fmla="*/ 35 w 1181053"/>
                  <a:gd name="connsiteY10" fmla="*/ 180369 h 1164453"/>
                  <a:gd name="connsiteX11" fmla="*/ 29766 w 1181053"/>
                  <a:gd name="connsiteY11" fmla="*/ 210101 h 1164453"/>
                  <a:gd name="connsiteX12" fmla="*/ 177101 w 1181053"/>
                  <a:gd name="connsiteY12" fmla="*/ 210101 h 1164453"/>
                  <a:gd name="connsiteX13" fmla="*/ 292062 w 1181053"/>
                  <a:gd name="connsiteY13" fmla="*/ 209440 h 1164453"/>
                  <a:gd name="connsiteX14" fmla="*/ 349542 w 1181053"/>
                  <a:gd name="connsiteY14" fmla="*/ 147996 h 1164453"/>
                  <a:gd name="connsiteX15" fmla="*/ 381256 w 1181053"/>
                  <a:gd name="connsiteY15" fmla="*/ 146014 h 1164453"/>
                  <a:gd name="connsiteX16" fmla="*/ 1021467 w 1181053"/>
                  <a:gd name="connsiteY16" fmla="*/ 145353 h 1164453"/>
                  <a:gd name="connsiteX17" fmla="*/ 1054502 w 1181053"/>
                  <a:gd name="connsiteY17" fmla="*/ 177066 h 1164453"/>
                  <a:gd name="connsiteX18" fmla="*/ 1054502 w 1181053"/>
                  <a:gd name="connsiteY18" fmla="*/ 945453 h 1164453"/>
                  <a:gd name="connsiteX19" fmla="*/ 1032699 w 1181053"/>
                  <a:gd name="connsiteY19" fmla="*/ 985755 h 1164453"/>
                  <a:gd name="connsiteX20" fmla="*/ 997022 w 1181053"/>
                  <a:gd name="connsiteY20" fmla="*/ 1102037 h 1164453"/>
                  <a:gd name="connsiteX21" fmla="*/ 1094805 w 1181053"/>
                  <a:gd name="connsiteY21" fmla="*/ 1164142 h 1164453"/>
                  <a:gd name="connsiteX22" fmla="*/ 1178712 w 1181053"/>
                  <a:gd name="connsiteY22" fmla="*/ 1090145 h 1164453"/>
                  <a:gd name="connsiteX23" fmla="*/ 1129160 w 1181053"/>
                  <a:gd name="connsiteY23" fmla="*/ 979148 h 116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181053" h="1164453">
                    <a:moveTo>
                      <a:pt x="1129160" y="979148"/>
                    </a:moveTo>
                    <a:cubicBezTo>
                      <a:pt x="1110001" y="971220"/>
                      <a:pt x="1108019" y="959988"/>
                      <a:pt x="1108019" y="942810"/>
                    </a:cubicBezTo>
                    <a:cubicBezTo>
                      <a:pt x="1108679" y="663337"/>
                      <a:pt x="1108019" y="383863"/>
                      <a:pt x="1109340" y="104390"/>
                    </a:cubicBezTo>
                    <a:cubicBezTo>
                      <a:pt x="1109340" y="75980"/>
                      <a:pt x="1100751" y="71355"/>
                      <a:pt x="1074984" y="71355"/>
                    </a:cubicBezTo>
                    <a:cubicBezTo>
                      <a:pt x="844402" y="72676"/>
                      <a:pt x="614480" y="72016"/>
                      <a:pt x="383898" y="72016"/>
                    </a:cubicBezTo>
                    <a:cubicBezTo>
                      <a:pt x="372666" y="72016"/>
                      <a:pt x="360774" y="73998"/>
                      <a:pt x="349542" y="69373"/>
                    </a:cubicBezTo>
                    <a:cubicBezTo>
                      <a:pt x="350863" y="46909"/>
                      <a:pt x="352845" y="23785"/>
                      <a:pt x="348221" y="1321"/>
                    </a:cubicBezTo>
                    <a:cubicBezTo>
                      <a:pt x="344917" y="1321"/>
                      <a:pt x="340953" y="1982"/>
                      <a:pt x="337650" y="1982"/>
                    </a:cubicBezTo>
                    <a:cubicBezTo>
                      <a:pt x="235903" y="1321"/>
                      <a:pt x="134156" y="1321"/>
                      <a:pt x="32409" y="0"/>
                    </a:cubicBezTo>
                    <a:cubicBezTo>
                      <a:pt x="9946" y="0"/>
                      <a:pt x="-626" y="5946"/>
                      <a:pt x="35" y="30392"/>
                    </a:cubicBezTo>
                    <a:cubicBezTo>
                      <a:pt x="1357" y="80605"/>
                      <a:pt x="1357" y="130157"/>
                      <a:pt x="35" y="180369"/>
                    </a:cubicBezTo>
                    <a:cubicBezTo>
                      <a:pt x="-626" y="202173"/>
                      <a:pt x="7964" y="210761"/>
                      <a:pt x="29766" y="210101"/>
                    </a:cubicBezTo>
                    <a:cubicBezTo>
                      <a:pt x="78658" y="209440"/>
                      <a:pt x="128210" y="210101"/>
                      <a:pt x="177101" y="210101"/>
                    </a:cubicBezTo>
                    <a:cubicBezTo>
                      <a:pt x="215421" y="210101"/>
                      <a:pt x="253741" y="209440"/>
                      <a:pt x="292062" y="209440"/>
                    </a:cubicBezTo>
                    <a:cubicBezTo>
                      <a:pt x="352845" y="209440"/>
                      <a:pt x="352845" y="209440"/>
                      <a:pt x="349542" y="147996"/>
                    </a:cubicBezTo>
                    <a:cubicBezTo>
                      <a:pt x="360113" y="147335"/>
                      <a:pt x="370684" y="146014"/>
                      <a:pt x="381256" y="146014"/>
                    </a:cubicBezTo>
                    <a:cubicBezTo>
                      <a:pt x="594660" y="146014"/>
                      <a:pt x="808063" y="146674"/>
                      <a:pt x="1021467" y="145353"/>
                    </a:cubicBezTo>
                    <a:cubicBezTo>
                      <a:pt x="1046574" y="145353"/>
                      <a:pt x="1054502" y="150638"/>
                      <a:pt x="1054502" y="177066"/>
                    </a:cubicBezTo>
                    <a:cubicBezTo>
                      <a:pt x="1053181" y="433415"/>
                      <a:pt x="1053842" y="689764"/>
                      <a:pt x="1054502" y="945453"/>
                    </a:cubicBezTo>
                    <a:cubicBezTo>
                      <a:pt x="1054502" y="964613"/>
                      <a:pt x="1049877" y="975184"/>
                      <a:pt x="1032699" y="985755"/>
                    </a:cubicBezTo>
                    <a:cubicBezTo>
                      <a:pt x="995701" y="1008219"/>
                      <a:pt x="982487" y="1057771"/>
                      <a:pt x="997022" y="1102037"/>
                    </a:cubicBezTo>
                    <a:cubicBezTo>
                      <a:pt x="1010897" y="1144322"/>
                      <a:pt x="1047895" y="1167446"/>
                      <a:pt x="1094805" y="1164142"/>
                    </a:cubicBezTo>
                    <a:cubicBezTo>
                      <a:pt x="1137089" y="1161499"/>
                      <a:pt x="1170784" y="1131768"/>
                      <a:pt x="1178712" y="1090145"/>
                    </a:cubicBezTo>
                    <a:cubicBezTo>
                      <a:pt x="1187962" y="1041914"/>
                      <a:pt x="1169463" y="996326"/>
                      <a:pt x="1129160" y="979148"/>
                    </a:cubicBezTo>
                    <a:close/>
                  </a:path>
                </a:pathLst>
              </a:custGeom>
              <a:grpFill/>
              <a:ln w="6599"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503879E9-EC3A-46CB-B3AC-035AF367A7B5}"/>
                  </a:ext>
                </a:extLst>
              </p:cNvPr>
              <p:cNvSpPr/>
              <p:nvPr/>
            </p:nvSpPr>
            <p:spPr>
              <a:xfrm>
                <a:off x="7289212" y="4555210"/>
                <a:ext cx="1121223" cy="1705206"/>
              </a:xfrm>
              <a:custGeom>
                <a:avLst/>
                <a:gdLst>
                  <a:gd name="connsiteX0" fmla="*/ 1068342 w 1121223"/>
                  <a:gd name="connsiteY0" fmla="*/ 1518546 h 1705206"/>
                  <a:gd name="connsiteX1" fmla="*/ 943471 w 1121223"/>
                  <a:gd name="connsiteY1" fmla="*/ 1558188 h 1705206"/>
                  <a:gd name="connsiteX2" fmla="*/ 943471 w 1121223"/>
                  <a:gd name="connsiteY2" fmla="*/ 1558188 h 1705206"/>
                  <a:gd name="connsiteX3" fmla="*/ 943471 w 1121223"/>
                  <a:gd name="connsiteY3" fmla="*/ 1558188 h 1705206"/>
                  <a:gd name="connsiteX4" fmla="*/ 107693 w 1121223"/>
                  <a:gd name="connsiteY4" fmla="*/ 1558849 h 1705206"/>
                  <a:gd name="connsiteX5" fmla="*/ 73337 w 1121223"/>
                  <a:gd name="connsiteY5" fmla="*/ 1524493 h 1705206"/>
                  <a:gd name="connsiteX6" fmla="*/ 73337 w 1121223"/>
                  <a:gd name="connsiteY6" fmla="*/ 40575 h 1705206"/>
                  <a:gd name="connsiteX7" fmla="*/ 33696 w 1121223"/>
                  <a:gd name="connsiteY7" fmla="*/ 273 h 1705206"/>
                  <a:gd name="connsiteX8" fmla="*/ 0 w 1121223"/>
                  <a:gd name="connsiteY8" fmla="*/ 33968 h 1705206"/>
                  <a:gd name="connsiteX9" fmla="*/ 661 w 1121223"/>
                  <a:gd name="connsiteY9" fmla="*/ 1597830 h 1705206"/>
                  <a:gd name="connsiteX10" fmla="*/ 35678 w 1121223"/>
                  <a:gd name="connsiteY10" fmla="*/ 1631525 h 1705206"/>
                  <a:gd name="connsiteX11" fmla="*/ 900526 w 1121223"/>
                  <a:gd name="connsiteY11" fmla="*/ 1631525 h 1705206"/>
                  <a:gd name="connsiteX12" fmla="*/ 937524 w 1121223"/>
                  <a:gd name="connsiteY12" fmla="*/ 1635489 h 1705206"/>
                  <a:gd name="connsiteX13" fmla="*/ 1007558 w 1121223"/>
                  <a:gd name="connsiteY13" fmla="*/ 1703541 h 1705206"/>
                  <a:gd name="connsiteX14" fmla="*/ 1116572 w 1121223"/>
                  <a:gd name="connsiteY14" fmla="*/ 1639453 h 1705206"/>
                  <a:gd name="connsiteX15" fmla="*/ 1068342 w 1121223"/>
                  <a:gd name="connsiteY15" fmla="*/ 1518546 h 1705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21223" h="1705206">
                    <a:moveTo>
                      <a:pt x="1068342" y="1518546"/>
                    </a:moveTo>
                    <a:cubicBezTo>
                      <a:pt x="1021433" y="1497404"/>
                      <a:pt x="972541" y="1512600"/>
                      <a:pt x="943471" y="1558188"/>
                    </a:cubicBezTo>
                    <a:lnTo>
                      <a:pt x="943471" y="1558188"/>
                    </a:lnTo>
                    <a:lnTo>
                      <a:pt x="943471" y="1558188"/>
                    </a:lnTo>
                    <a:cubicBezTo>
                      <a:pt x="664658" y="1558188"/>
                      <a:pt x="386506" y="1558849"/>
                      <a:pt x="107693" y="1558849"/>
                    </a:cubicBezTo>
                    <a:cubicBezTo>
                      <a:pt x="73337" y="1558849"/>
                      <a:pt x="73337" y="1558849"/>
                      <a:pt x="73337" y="1524493"/>
                    </a:cubicBezTo>
                    <a:cubicBezTo>
                      <a:pt x="73337" y="1029633"/>
                      <a:pt x="73337" y="535434"/>
                      <a:pt x="73337" y="40575"/>
                    </a:cubicBezTo>
                    <a:cubicBezTo>
                      <a:pt x="73337" y="-5013"/>
                      <a:pt x="78623" y="2915"/>
                      <a:pt x="33696" y="273"/>
                    </a:cubicBezTo>
                    <a:cubicBezTo>
                      <a:pt x="5946" y="-1709"/>
                      <a:pt x="0" y="6879"/>
                      <a:pt x="0" y="33968"/>
                    </a:cubicBezTo>
                    <a:cubicBezTo>
                      <a:pt x="661" y="555255"/>
                      <a:pt x="661" y="1076543"/>
                      <a:pt x="661" y="1597830"/>
                    </a:cubicBezTo>
                    <a:cubicBezTo>
                      <a:pt x="661" y="1634168"/>
                      <a:pt x="-5285" y="1631525"/>
                      <a:pt x="35678" y="1631525"/>
                    </a:cubicBezTo>
                    <a:cubicBezTo>
                      <a:pt x="323740" y="1631525"/>
                      <a:pt x="612463" y="1631525"/>
                      <a:pt x="900526" y="1631525"/>
                    </a:cubicBezTo>
                    <a:cubicBezTo>
                      <a:pt x="913079" y="1631525"/>
                      <a:pt x="925632" y="1628882"/>
                      <a:pt x="937524" y="1635489"/>
                    </a:cubicBezTo>
                    <a:cubicBezTo>
                      <a:pt x="946113" y="1673149"/>
                      <a:pt x="971881" y="1697595"/>
                      <a:pt x="1007558" y="1703541"/>
                    </a:cubicBezTo>
                    <a:cubicBezTo>
                      <a:pt x="1059753" y="1712130"/>
                      <a:pt x="1102037" y="1687023"/>
                      <a:pt x="1116572" y="1639453"/>
                    </a:cubicBezTo>
                    <a:cubicBezTo>
                      <a:pt x="1131108" y="1590562"/>
                      <a:pt x="1110626" y="1537707"/>
                      <a:pt x="1068342" y="1518546"/>
                    </a:cubicBezTo>
                    <a:close/>
                  </a:path>
                </a:pathLst>
              </a:custGeom>
              <a:grpFill/>
              <a:ln w="6599"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9D3AF21E-84D1-4531-B479-76EA778366D2}"/>
                  </a:ext>
                </a:extLst>
              </p:cNvPr>
              <p:cNvSpPr/>
              <p:nvPr/>
            </p:nvSpPr>
            <p:spPr>
              <a:xfrm>
                <a:off x="6769876" y="4190084"/>
                <a:ext cx="214133" cy="351577"/>
              </a:xfrm>
              <a:custGeom>
                <a:avLst/>
                <a:gdLst>
                  <a:gd name="connsiteX0" fmla="*/ 214096 w 214133"/>
                  <a:gd name="connsiteY0" fmla="*/ 35052 h 351577"/>
                  <a:gd name="connsiteX1" fmla="*/ 180400 w 214133"/>
                  <a:gd name="connsiteY1" fmla="*/ 35 h 351577"/>
                  <a:gd name="connsiteX2" fmla="*/ 33066 w 214133"/>
                  <a:gd name="connsiteY2" fmla="*/ 35 h 351577"/>
                  <a:gd name="connsiteX3" fmla="*/ 31 w 214133"/>
                  <a:gd name="connsiteY3" fmla="*/ 32409 h 351577"/>
                  <a:gd name="connsiteX4" fmla="*/ 31 w 214133"/>
                  <a:gd name="connsiteY4" fmla="*/ 177101 h 351577"/>
                  <a:gd name="connsiteX5" fmla="*/ 691 w 214133"/>
                  <a:gd name="connsiteY5" fmla="*/ 326418 h 351577"/>
                  <a:gd name="connsiteX6" fmla="*/ 26459 w 214133"/>
                  <a:gd name="connsiteY6" fmla="*/ 351524 h 351577"/>
                  <a:gd name="connsiteX7" fmla="*/ 187007 w 214133"/>
                  <a:gd name="connsiteY7" fmla="*/ 351524 h 351577"/>
                  <a:gd name="connsiteX8" fmla="*/ 212774 w 214133"/>
                  <a:gd name="connsiteY8" fmla="*/ 325757 h 351577"/>
                  <a:gd name="connsiteX9" fmla="*/ 214096 w 214133"/>
                  <a:gd name="connsiteY9" fmla="*/ 176440 h 351577"/>
                  <a:gd name="connsiteX10" fmla="*/ 214096 w 214133"/>
                  <a:gd name="connsiteY10" fmla="*/ 35052 h 351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4133" h="351577">
                    <a:moveTo>
                      <a:pt x="214096" y="35052"/>
                    </a:moveTo>
                    <a:cubicBezTo>
                      <a:pt x="214756" y="9946"/>
                      <a:pt x="206828" y="-626"/>
                      <a:pt x="180400" y="35"/>
                    </a:cubicBezTo>
                    <a:cubicBezTo>
                      <a:pt x="131509" y="1357"/>
                      <a:pt x="81957" y="1357"/>
                      <a:pt x="33066" y="35"/>
                    </a:cubicBezTo>
                    <a:cubicBezTo>
                      <a:pt x="9281" y="-626"/>
                      <a:pt x="-630" y="7964"/>
                      <a:pt x="31" y="32409"/>
                    </a:cubicBezTo>
                    <a:cubicBezTo>
                      <a:pt x="1352" y="80640"/>
                      <a:pt x="31" y="128870"/>
                      <a:pt x="31" y="177101"/>
                    </a:cubicBezTo>
                    <a:cubicBezTo>
                      <a:pt x="691" y="226653"/>
                      <a:pt x="2013" y="276866"/>
                      <a:pt x="691" y="326418"/>
                    </a:cubicBezTo>
                    <a:cubicBezTo>
                      <a:pt x="31" y="346899"/>
                      <a:pt x="7298" y="352185"/>
                      <a:pt x="26459" y="351524"/>
                    </a:cubicBezTo>
                    <a:cubicBezTo>
                      <a:pt x="79975" y="350203"/>
                      <a:pt x="133491" y="350203"/>
                      <a:pt x="187007" y="351524"/>
                    </a:cubicBezTo>
                    <a:cubicBezTo>
                      <a:pt x="206828" y="352185"/>
                      <a:pt x="212774" y="345578"/>
                      <a:pt x="212774" y="325757"/>
                    </a:cubicBezTo>
                    <a:cubicBezTo>
                      <a:pt x="212774" y="276205"/>
                      <a:pt x="209471" y="225992"/>
                      <a:pt x="214096" y="176440"/>
                    </a:cubicBezTo>
                    <a:cubicBezTo>
                      <a:pt x="214096" y="129531"/>
                      <a:pt x="212774" y="82622"/>
                      <a:pt x="214096" y="35052"/>
                    </a:cubicBezTo>
                    <a:close/>
                  </a:path>
                </a:pathLst>
              </a:custGeom>
              <a:grpFill/>
              <a:ln w="6599"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638DC511-27BF-4994-93F2-B862C2F94F3E}"/>
                  </a:ext>
                </a:extLst>
              </p:cNvPr>
              <p:cNvSpPr/>
              <p:nvPr/>
            </p:nvSpPr>
            <p:spPr>
              <a:xfrm>
                <a:off x="7192090" y="4190083"/>
                <a:ext cx="211421" cy="352184"/>
              </a:xfrm>
              <a:custGeom>
                <a:avLst/>
                <a:gdLst>
                  <a:gd name="connsiteX0" fmla="*/ 189619 w 211421"/>
                  <a:gd name="connsiteY0" fmla="*/ 352185 h 352184"/>
                  <a:gd name="connsiteX1" fmla="*/ 210761 w 211421"/>
                  <a:gd name="connsiteY1" fmla="*/ 330382 h 352184"/>
                  <a:gd name="connsiteX2" fmla="*/ 211422 w 211421"/>
                  <a:gd name="connsiteY2" fmla="*/ 178422 h 352184"/>
                  <a:gd name="connsiteX3" fmla="*/ 210761 w 211421"/>
                  <a:gd name="connsiteY3" fmla="*/ 31088 h 352184"/>
                  <a:gd name="connsiteX4" fmla="*/ 179048 w 211421"/>
                  <a:gd name="connsiteY4" fmla="*/ 35 h 352184"/>
                  <a:gd name="connsiteX5" fmla="*/ 31713 w 211421"/>
                  <a:gd name="connsiteY5" fmla="*/ 35 h 352184"/>
                  <a:gd name="connsiteX6" fmla="*/ 661 w 211421"/>
                  <a:gd name="connsiteY6" fmla="*/ 31088 h 352184"/>
                  <a:gd name="connsiteX7" fmla="*/ 0 w 211421"/>
                  <a:gd name="connsiteY7" fmla="*/ 178422 h 352184"/>
                  <a:gd name="connsiteX8" fmla="*/ 0 w 211421"/>
                  <a:gd name="connsiteY8" fmla="*/ 330382 h 352184"/>
                  <a:gd name="connsiteX9" fmla="*/ 21142 w 211421"/>
                  <a:gd name="connsiteY9" fmla="*/ 351524 h 352184"/>
                  <a:gd name="connsiteX10" fmla="*/ 189619 w 211421"/>
                  <a:gd name="connsiteY10" fmla="*/ 352185 h 352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1421" h="352184">
                    <a:moveTo>
                      <a:pt x="189619" y="352185"/>
                    </a:moveTo>
                    <a:cubicBezTo>
                      <a:pt x="206136" y="352185"/>
                      <a:pt x="210761" y="346238"/>
                      <a:pt x="210761" y="330382"/>
                    </a:cubicBezTo>
                    <a:cubicBezTo>
                      <a:pt x="210100" y="279509"/>
                      <a:pt x="210761" y="228635"/>
                      <a:pt x="211422" y="178422"/>
                    </a:cubicBezTo>
                    <a:cubicBezTo>
                      <a:pt x="211422" y="129531"/>
                      <a:pt x="210100" y="79979"/>
                      <a:pt x="210761" y="31088"/>
                    </a:cubicBezTo>
                    <a:cubicBezTo>
                      <a:pt x="211422" y="7303"/>
                      <a:pt x="202172" y="35"/>
                      <a:pt x="179048" y="35"/>
                    </a:cubicBezTo>
                    <a:cubicBezTo>
                      <a:pt x="130156" y="1357"/>
                      <a:pt x="80604" y="1357"/>
                      <a:pt x="31713" y="35"/>
                    </a:cubicBezTo>
                    <a:cubicBezTo>
                      <a:pt x="8589" y="-626"/>
                      <a:pt x="0" y="7964"/>
                      <a:pt x="661" y="31088"/>
                    </a:cubicBezTo>
                    <a:cubicBezTo>
                      <a:pt x="1321" y="79979"/>
                      <a:pt x="661" y="129531"/>
                      <a:pt x="0" y="178422"/>
                    </a:cubicBezTo>
                    <a:cubicBezTo>
                      <a:pt x="0" y="229296"/>
                      <a:pt x="661" y="280169"/>
                      <a:pt x="0" y="330382"/>
                    </a:cubicBezTo>
                    <a:cubicBezTo>
                      <a:pt x="0" y="346899"/>
                      <a:pt x="5285" y="351524"/>
                      <a:pt x="21142" y="351524"/>
                    </a:cubicBezTo>
                    <a:cubicBezTo>
                      <a:pt x="77301" y="350863"/>
                      <a:pt x="133460" y="350863"/>
                      <a:pt x="189619" y="352185"/>
                    </a:cubicBezTo>
                    <a:close/>
                  </a:path>
                </a:pathLst>
              </a:custGeom>
              <a:grpFill/>
              <a:ln w="6599"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D272CED6-2B80-4721-87D2-A9DA41290C08}"/>
                  </a:ext>
                </a:extLst>
              </p:cNvPr>
              <p:cNvSpPr/>
              <p:nvPr/>
            </p:nvSpPr>
            <p:spPr>
              <a:xfrm>
                <a:off x="7610935" y="4190119"/>
                <a:ext cx="209475" cy="347562"/>
              </a:xfrm>
              <a:custGeom>
                <a:avLst/>
                <a:gdLst>
                  <a:gd name="connsiteX0" fmla="*/ 30428 w 209475"/>
                  <a:gd name="connsiteY0" fmla="*/ 347525 h 347562"/>
                  <a:gd name="connsiteX1" fmla="*/ 206832 w 209475"/>
                  <a:gd name="connsiteY1" fmla="*/ 346203 h 347562"/>
                  <a:gd name="connsiteX2" fmla="*/ 209475 w 209475"/>
                  <a:gd name="connsiteY2" fmla="*/ 28410 h 347562"/>
                  <a:gd name="connsiteX3" fmla="*/ 183708 w 209475"/>
                  <a:gd name="connsiteY3" fmla="*/ 0 h 347562"/>
                  <a:gd name="connsiteX4" fmla="*/ 25803 w 209475"/>
                  <a:gd name="connsiteY4" fmla="*/ 0 h 347562"/>
                  <a:gd name="connsiteX5" fmla="*/ 35 w 209475"/>
                  <a:gd name="connsiteY5" fmla="*/ 25767 h 347562"/>
                  <a:gd name="connsiteX6" fmla="*/ 1357 w 209475"/>
                  <a:gd name="connsiteY6" fmla="*/ 175084 h 347562"/>
                  <a:gd name="connsiteX7" fmla="*/ 5321 w 209475"/>
                  <a:gd name="connsiteY7" fmla="*/ 209440 h 347562"/>
                  <a:gd name="connsiteX8" fmla="*/ 5321 w 209475"/>
                  <a:gd name="connsiteY8" fmla="*/ 321758 h 347562"/>
                  <a:gd name="connsiteX9" fmla="*/ 30428 w 209475"/>
                  <a:gd name="connsiteY9" fmla="*/ 347525 h 347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9475" h="347562">
                    <a:moveTo>
                      <a:pt x="30428" y="347525"/>
                    </a:moveTo>
                    <a:cubicBezTo>
                      <a:pt x="89229" y="346864"/>
                      <a:pt x="148031" y="346864"/>
                      <a:pt x="206832" y="346203"/>
                    </a:cubicBezTo>
                    <a:cubicBezTo>
                      <a:pt x="207493" y="240492"/>
                      <a:pt x="208154" y="134121"/>
                      <a:pt x="209475" y="28410"/>
                    </a:cubicBezTo>
                    <a:cubicBezTo>
                      <a:pt x="209475" y="9910"/>
                      <a:pt x="204190" y="0"/>
                      <a:pt x="183708" y="0"/>
                    </a:cubicBezTo>
                    <a:cubicBezTo>
                      <a:pt x="130853" y="661"/>
                      <a:pt x="78658" y="661"/>
                      <a:pt x="25803" y="0"/>
                    </a:cubicBezTo>
                    <a:cubicBezTo>
                      <a:pt x="7964" y="0"/>
                      <a:pt x="-625" y="7928"/>
                      <a:pt x="35" y="25767"/>
                    </a:cubicBezTo>
                    <a:cubicBezTo>
                      <a:pt x="696" y="75319"/>
                      <a:pt x="696" y="125532"/>
                      <a:pt x="1357" y="175084"/>
                    </a:cubicBezTo>
                    <a:cubicBezTo>
                      <a:pt x="6642" y="186316"/>
                      <a:pt x="5321" y="197547"/>
                      <a:pt x="5321" y="209440"/>
                    </a:cubicBezTo>
                    <a:cubicBezTo>
                      <a:pt x="5321" y="247099"/>
                      <a:pt x="5982" y="284098"/>
                      <a:pt x="5321" y="321758"/>
                    </a:cubicBezTo>
                    <a:cubicBezTo>
                      <a:pt x="5321" y="340257"/>
                      <a:pt x="11928" y="348186"/>
                      <a:pt x="30428" y="347525"/>
                    </a:cubicBezTo>
                    <a:close/>
                  </a:path>
                </a:pathLst>
              </a:custGeom>
              <a:grpFill/>
              <a:ln w="6599"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686281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1873887" y="294806"/>
            <a:ext cx="8444225" cy="724247"/>
          </a:xfrm>
        </p:spPr>
        <p:txBody>
          <a:bodyPr/>
          <a:lstStyle/>
          <a:p>
            <a:r>
              <a:rPr lang="fa-IR" sz="2800" b="1" dirty="0">
                <a:latin typeface="IRANYekan" panose="020B0506030804020204" pitchFamily="34" charset="-78"/>
                <a:cs typeface="IRANYekan" panose="020B0506030804020204" pitchFamily="34" charset="-78"/>
              </a:rPr>
              <a:t>مزایای استفاده از کلان‌ داده در کسب‌وکار</a:t>
            </a:r>
            <a:endParaRPr lang="en-US" sz="2800" b="1" dirty="0">
              <a:latin typeface="IRANYekan" panose="020B0506030804020204" pitchFamily="34" charset="-78"/>
              <a:cs typeface="IRANYekan" panose="020B0506030804020204" pitchFamily="34" charset="-78"/>
            </a:endParaRPr>
          </a:p>
        </p:txBody>
      </p:sp>
      <p:grpSp>
        <p:nvGrpSpPr>
          <p:cNvPr id="3" name="그룹 37">
            <a:extLst>
              <a:ext uri="{FF2B5EF4-FFF2-40B4-BE49-F238E27FC236}">
                <a16:creationId xmlns:a16="http://schemas.microsoft.com/office/drawing/2014/main" id="{1969A5AD-53AF-4C90-A4C9-C24EC742CB1B}"/>
              </a:ext>
            </a:extLst>
          </p:cNvPr>
          <p:cNvGrpSpPr/>
          <p:nvPr/>
        </p:nvGrpSpPr>
        <p:grpSpPr>
          <a:xfrm>
            <a:off x="4584072" y="2601930"/>
            <a:ext cx="3010943" cy="2901809"/>
            <a:chOff x="4584071" y="2409981"/>
            <a:chExt cx="3010943" cy="2901809"/>
          </a:xfrm>
        </p:grpSpPr>
        <p:sp>
          <p:nvSpPr>
            <p:cNvPr id="4" name="Rounded Rectangle 10">
              <a:extLst>
                <a:ext uri="{FF2B5EF4-FFF2-40B4-BE49-F238E27FC236}">
                  <a16:creationId xmlns:a16="http://schemas.microsoft.com/office/drawing/2014/main" id="{BA665B1E-F60F-40DE-B9C8-8A554262480D}"/>
                </a:ext>
              </a:extLst>
            </p:cNvPr>
            <p:cNvSpPr/>
            <p:nvPr/>
          </p:nvSpPr>
          <p:spPr>
            <a:xfrm rot="18900000">
              <a:off x="5849646" y="2409981"/>
              <a:ext cx="1660792" cy="1660792"/>
            </a:xfrm>
            <a:prstGeom prst="roundRect">
              <a:avLst>
                <a:gd name="adj" fmla="val 1561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 name="Rounded Rectangle 9">
              <a:extLst>
                <a:ext uri="{FF2B5EF4-FFF2-40B4-BE49-F238E27FC236}">
                  <a16:creationId xmlns:a16="http://schemas.microsoft.com/office/drawing/2014/main" id="{C5F256E7-811B-461B-88FA-C19F0F262F0C}"/>
                </a:ext>
              </a:extLst>
            </p:cNvPr>
            <p:cNvSpPr/>
            <p:nvPr/>
          </p:nvSpPr>
          <p:spPr>
            <a:xfrm rot="18900000">
              <a:off x="4668141" y="2409981"/>
              <a:ext cx="1660792" cy="1660792"/>
            </a:xfrm>
            <a:prstGeom prst="roundRect">
              <a:avLst>
                <a:gd name="adj" fmla="val 1561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 name="Rounded Rectangle 12">
              <a:extLst>
                <a:ext uri="{FF2B5EF4-FFF2-40B4-BE49-F238E27FC236}">
                  <a16:creationId xmlns:a16="http://schemas.microsoft.com/office/drawing/2014/main" id="{5CFE387A-D5B9-4FDF-81B1-ABC3C350EDBD}"/>
                </a:ext>
              </a:extLst>
            </p:cNvPr>
            <p:cNvSpPr/>
            <p:nvPr/>
          </p:nvSpPr>
          <p:spPr>
            <a:xfrm rot="18900000">
              <a:off x="4664054" y="3587404"/>
              <a:ext cx="1660792" cy="1660792"/>
            </a:xfrm>
            <a:prstGeom prst="roundRect">
              <a:avLst>
                <a:gd name="adj" fmla="val 1561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 name="Rounded Rectangle 11">
              <a:extLst>
                <a:ext uri="{FF2B5EF4-FFF2-40B4-BE49-F238E27FC236}">
                  <a16:creationId xmlns:a16="http://schemas.microsoft.com/office/drawing/2014/main" id="{91176387-4543-4FA1-8DB7-1CC437788596}"/>
                </a:ext>
              </a:extLst>
            </p:cNvPr>
            <p:cNvSpPr/>
            <p:nvPr/>
          </p:nvSpPr>
          <p:spPr>
            <a:xfrm rot="18900000">
              <a:off x="5823394" y="3587404"/>
              <a:ext cx="1660792" cy="1660792"/>
            </a:xfrm>
            <a:custGeom>
              <a:avLst/>
              <a:gdLst/>
              <a:ahLst/>
              <a:cxnLst/>
              <a:rect l="l" t="t" r="r" b="b"/>
              <a:pathLst>
                <a:path w="1660792" h="1660792">
                  <a:moveTo>
                    <a:pt x="851127" y="0"/>
                  </a:moveTo>
                  <a:lnTo>
                    <a:pt x="851127" y="587475"/>
                  </a:lnTo>
                  <a:cubicBezTo>
                    <a:pt x="851127" y="730691"/>
                    <a:pt x="967227" y="846791"/>
                    <a:pt x="1110443" y="846791"/>
                  </a:cubicBezTo>
                  <a:lnTo>
                    <a:pt x="1660792" y="846791"/>
                  </a:lnTo>
                  <a:lnTo>
                    <a:pt x="1660792" y="1401476"/>
                  </a:lnTo>
                  <a:cubicBezTo>
                    <a:pt x="1660792" y="1544692"/>
                    <a:pt x="1544692" y="1660792"/>
                    <a:pt x="1401476" y="1660792"/>
                  </a:cubicBezTo>
                  <a:lnTo>
                    <a:pt x="259316" y="1660792"/>
                  </a:lnTo>
                  <a:cubicBezTo>
                    <a:pt x="116100" y="1660792"/>
                    <a:pt x="0" y="1544692"/>
                    <a:pt x="0" y="1401476"/>
                  </a:cubicBezTo>
                  <a:lnTo>
                    <a:pt x="0" y="259316"/>
                  </a:lnTo>
                  <a:cubicBezTo>
                    <a:pt x="0" y="116100"/>
                    <a:pt x="116100" y="0"/>
                    <a:pt x="25931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8" name="TextBox 7">
              <a:extLst>
                <a:ext uri="{FF2B5EF4-FFF2-40B4-BE49-F238E27FC236}">
                  <a16:creationId xmlns:a16="http://schemas.microsoft.com/office/drawing/2014/main" id="{8A023E41-4466-4E41-831B-68F9A59B0459}"/>
                </a:ext>
              </a:extLst>
            </p:cNvPr>
            <p:cNvSpPr txBox="1"/>
            <p:nvPr/>
          </p:nvSpPr>
          <p:spPr>
            <a:xfrm>
              <a:off x="4946992" y="2450617"/>
              <a:ext cx="1080000" cy="923330"/>
            </a:xfrm>
            <a:prstGeom prst="rect">
              <a:avLst/>
            </a:prstGeom>
            <a:noFill/>
          </p:spPr>
          <p:txBody>
            <a:bodyPr wrap="square" rtlCol="0">
              <a:spAutoFit/>
            </a:bodyPr>
            <a:lstStyle/>
            <a:p>
              <a:pPr algn="ctr"/>
              <a:r>
                <a:rPr lang="en-US" altLang="ko-KR" sz="5400" b="1" dirty="0">
                  <a:solidFill>
                    <a:schemeClr val="bg1"/>
                  </a:solidFill>
                  <a:cs typeface="Arial" pitchFamily="34" charset="0"/>
                </a:rPr>
                <a:t>1</a:t>
              </a:r>
              <a:endParaRPr lang="ko-KR" altLang="en-US" sz="5400" b="1" dirty="0">
                <a:solidFill>
                  <a:schemeClr val="bg1"/>
                </a:solidFill>
                <a:cs typeface="Arial" pitchFamily="34" charset="0"/>
              </a:endParaRPr>
            </a:p>
          </p:txBody>
        </p:sp>
        <p:sp>
          <p:nvSpPr>
            <p:cNvPr id="9" name="TextBox 8">
              <a:extLst>
                <a:ext uri="{FF2B5EF4-FFF2-40B4-BE49-F238E27FC236}">
                  <a16:creationId xmlns:a16="http://schemas.microsoft.com/office/drawing/2014/main" id="{39DD4358-7DBD-469E-B5BB-29D153386C8F}"/>
                </a:ext>
              </a:extLst>
            </p:cNvPr>
            <p:cNvSpPr txBox="1"/>
            <p:nvPr/>
          </p:nvSpPr>
          <p:spPr>
            <a:xfrm>
              <a:off x="6515014" y="2778236"/>
              <a:ext cx="1080000" cy="923330"/>
            </a:xfrm>
            <a:prstGeom prst="rect">
              <a:avLst/>
            </a:prstGeom>
            <a:noFill/>
          </p:spPr>
          <p:txBody>
            <a:bodyPr wrap="square" rtlCol="0">
              <a:spAutoFit/>
            </a:bodyPr>
            <a:lstStyle/>
            <a:p>
              <a:pPr algn="ctr"/>
              <a:r>
                <a:rPr lang="en-US" altLang="ko-KR" sz="5400" b="1" dirty="0">
                  <a:solidFill>
                    <a:schemeClr val="bg1"/>
                  </a:solidFill>
                  <a:cs typeface="Arial" pitchFamily="34" charset="0"/>
                </a:rPr>
                <a:t>2</a:t>
              </a:r>
              <a:endParaRPr lang="ko-KR" altLang="en-US" sz="5400" b="1" dirty="0">
                <a:solidFill>
                  <a:schemeClr val="bg1"/>
                </a:solidFill>
                <a:cs typeface="Arial" pitchFamily="34" charset="0"/>
              </a:endParaRPr>
            </a:p>
          </p:txBody>
        </p:sp>
        <p:sp>
          <p:nvSpPr>
            <p:cNvPr id="10" name="TextBox 9">
              <a:extLst>
                <a:ext uri="{FF2B5EF4-FFF2-40B4-BE49-F238E27FC236}">
                  <a16:creationId xmlns:a16="http://schemas.microsoft.com/office/drawing/2014/main" id="{A384D043-68BA-41F6-9CFE-AD6A4781B42C}"/>
                </a:ext>
              </a:extLst>
            </p:cNvPr>
            <p:cNvSpPr txBox="1"/>
            <p:nvPr/>
          </p:nvSpPr>
          <p:spPr>
            <a:xfrm>
              <a:off x="4584071" y="3938883"/>
              <a:ext cx="1080000" cy="923330"/>
            </a:xfrm>
            <a:prstGeom prst="rect">
              <a:avLst/>
            </a:prstGeom>
            <a:noFill/>
          </p:spPr>
          <p:txBody>
            <a:bodyPr wrap="square" rtlCol="0">
              <a:spAutoFit/>
            </a:bodyPr>
            <a:lstStyle/>
            <a:p>
              <a:pPr algn="ctr"/>
              <a:r>
                <a:rPr lang="en-US" altLang="ko-KR" sz="5400" b="1" dirty="0">
                  <a:solidFill>
                    <a:schemeClr val="bg1"/>
                  </a:solidFill>
                  <a:cs typeface="Arial" pitchFamily="34" charset="0"/>
                </a:rPr>
                <a:t>3</a:t>
              </a:r>
              <a:endParaRPr lang="ko-KR" altLang="en-US" sz="5400" b="1" dirty="0">
                <a:solidFill>
                  <a:schemeClr val="bg1"/>
                </a:solidFill>
                <a:cs typeface="Arial" pitchFamily="34" charset="0"/>
              </a:endParaRPr>
            </a:p>
          </p:txBody>
        </p:sp>
        <p:sp>
          <p:nvSpPr>
            <p:cNvPr id="11" name="TextBox 10">
              <a:extLst>
                <a:ext uri="{FF2B5EF4-FFF2-40B4-BE49-F238E27FC236}">
                  <a16:creationId xmlns:a16="http://schemas.microsoft.com/office/drawing/2014/main" id="{38052CE4-29DE-47BC-9491-6DCCF976DF53}"/>
                </a:ext>
              </a:extLst>
            </p:cNvPr>
            <p:cNvSpPr txBox="1"/>
            <p:nvPr/>
          </p:nvSpPr>
          <p:spPr>
            <a:xfrm>
              <a:off x="6113790" y="4388460"/>
              <a:ext cx="1080000" cy="923330"/>
            </a:xfrm>
            <a:prstGeom prst="rect">
              <a:avLst/>
            </a:prstGeom>
            <a:noFill/>
          </p:spPr>
          <p:txBody>
            <a:bodyPr wrap="square" rtlCol="0">
              <a:spAutoFit/>
            </a:bodyPr>
            <a:lstStyle/>
            <a:p>
              <a:pPr algn="ctr"/>
              <a:r>
                <a:rPr lang="en-US" altLang="ko-KR" sz="5400" b="1" dirty="0">
                  <a:solidFill>
                    <a:schemeClr val="bg1"/>
                  </a:solidFill>
                  <a:cs typeface="Arial" pitchFamily="34" charset="0"/>
                </a:rPr>
                <a:t>4</a:t>
              </a:r>
              <a:endParaRPr lang="ko-KR" altLang="en-US" sz="5400" b="1" dirty="0">
                <a:solidFill>
                  <a:schemeClr val="bg1"/>
                </a:solidFill>
                <a:cs typeface="Arial" pitchFamily="34" charset="0"/>
              </a:endParaRPr>
            </a:p>
          </p:txBody>
        </p:sp>
      </p:grpSp>
      <p:grpSp>
        <p:nvGrpSpPr>
          <p:cNvPr id="12" name="Group 11">
            <a:extLst>
              <a:ext uri="{FF2B5EF4-FFF2-40B4-BE49-F238E27FC236}">
                <a16:creationId xmlns:a16="http://schemas.microsoft.com/office/drawing/2014/main" id="{00CFB743-5095-4E6A-B4DC-24AA7D0F2FAB}"/>
              </a:ext>
            </a:extLst>
          </p:cNvPr>
          <p:cNvGrpSpPr/>
          <p:nvPr/>
        </p:nvGrpSpPr>
        <p:grpSpPr>
          <a:xfrm>
            <a:off x="1566793" y="2183290"/>
            <a:ext cx="2276134" cy="1059440"/>
            <a:chOff x="-459589" y="1189457"/>
            <a:chExt cx="4316983" cy="1059440"/>
          </a:xfrm>
        </p:grpSpPr>
        <p:sp>
          <p:nvSpPr>
            <p:cNvPr id="13" name="TextBox 12">
              <a:extLst>
                <a:ext uri="{FF2B5EF4-FFF2-40B4-BE49-F238E27FC236}">
                  <a16:creationId xmlns:a16="http://schemas.microsoft.com/office/drawing/2014/main" id="{4352AE7F-53D9-4506-A377-87A04ECC08F4}"/>
                </a:ext>
              </a:extLst>
            </p:cNvPr>
            <p:cNvSpPr txBox="1"/>
            <p:nvPr/>
          </p:nvSpPr>
          <p:spPr>
            <a:xfrm>
              <a:off x="-384319" y="1189457"/>
              <a:ext cx="4241713" cy="307777"/>
            </a:xfrm>
            <a:prstGeom prst="rect">
              <a:avLst/>
            </a:prstGeom>
            <a:noFill/>
          </p:spPr>
          <p:txBody>
            <a:bodyPr wrap="square" rtlCol="0" anchor="ctr">
              <a:spAutoFit/>
            </a:bodyPr>
            <a:lstStyle/>
            <a:p>
              <a:r>
                <a:rPr lang="fa-IR" altLang="ko-KR" sz="1400" b="1" dirty="0">
                  <a:solidFill>
                    <a:schemeClr val="tx1">
                      <a:lumMod val="75000"/>
                      <a:lumOff val="25000"/>
                    </a:schemeClr>
                  </a:solidFill>
                  <a:latin typeface="IRANYekan" panose="020B0506030804020204" pitchFamily="34" charset="-78"/>
                  <a:cs typeface="IRANYekan" panose="020B0506030804020204" pitchFamily="34" charset="-78"/>
                </a:rPr>
                <a:t>جذب و نگهداری مشتری</a:t>
              </a:r>
              <a:endParaRPr lang="ko-KR" altLang="en-US" sz="1400" b="1" dirty="0">
                <a:solidFill>
                  <a:schemeClr val="tx1">
                    <a:lumMod val="75000"/>
                    <a:lumOff val="25000"/>
                  </a:schemeClr>
                </a:solidFill>
                <a:latin typeface="IRANYekan" panose="020B0506030804020204" pitchFamily="34" charset="-78"/>
                <a:cs typeface="IRANYekan" panose="020B0506030804020204" pitchFamily="34" charset="-78"/>
              </a:endParaRPr>
            </a:p>
          </p:txBody>
        </p:sp>
        <p:sp>
          <p:nvSpPr>
            <p:cNvPr id="14" name="TextBox 13">
              <a:extLst>
                <a:ext uri="{FF2B5EF4-FFF2-40B4-BE49-F238E27FC236}">
                  <a16:creationId xmlns:a16="http://schemas.microsoft.com/office/drawing/2014/main" id="{7A5FEF52-51C3-45A7-8C3B-8585056DF4A9}"/>
                </a:ext>
              </a:extLst>
            </p:cNvPr>
            <p:cNvSpPr txBox="1"/>
            <p:nvPr/>
          </p:nvSpPr>
          <p:spPr>
            <a:xfrm>
              <a:off x="-459589" y="1648733"/>
              <a:ext cx="4226292" cy="600164"/>
            </a:xfrm>
            <a:prstGeom prst="rect">
              <a:avLst/>
            </a:prstGeom>
            <a:noFill/>
          </p:spPr>
          <p:txBody>
            <a:bodyPr wrap="square" rtlCol="0">
              <a:spAutoFit/>
            </a:bodyPr>
            <a:lstStyle/>
            <a:p>
              <a:pPr algn="r"/>
              <a:r>
                <a:rPr lang="ar-SA" sz="1100" b="1" dirty="0">
                  <a:effectLst/>
                  <a:ea typeface="Calibri" panose="020F0502020204030204" pitchFamily="34" charset="0"/>
                  <a:cs typeface="IRANYekan" panose="020B0506030804020204" pitchFamily="34" charset="-78"/>
                </a:rPr>
                <a:t>شرکت‌ها با استفاده از کلان‌داده‌ها، می‌توانند بفهمند که مشتریان دقیقاً به دنبال چه چیزی هستند</a:t>
              </a:r>
              <a:endParaRPr lang="en-US" altLang="ko-KR" sz="1100" b="1" dirty="0">
                <a:solidFill>
                  <a:schemeClr val="tx1">
                    <a:lumMod val="75000"/>
                    <a:lumOff val="25000"/>
                  </a:schemeClr>
                </a:solidFill>
                <a:cs typeface="Arial" pitchFamily="34" charset="0"/>
              </a:endParaRPr>
            </a:p>
          </p:txBody>
        </p:sp>
      </p:grpSp>
      <p:grpSp>
        <p:nvGrpSpPr>
          <p:cNvPr id="15" name="Group 14">
            <a:extLst>
              <a:ext uri="{FF2B5EF4-FFF2-40B4-BE49-F238E27FC236}">
                <a16:creationId xmlns:a16="http://schemas.microsoft.com/office/drawing/2014/main" id="{EAEDF08D-8950-472A-9544-104A04A1D408}"/>
              </a:ext>
            </a:extLst>
          </p:cNvPr>
          <p:cNvGrpSpPr/>
          <p:nvPr/>
        </p:nvGrpSpPr>
        <p:grpSpPr>
          <a:xfrm>
            <a:off x="1464242" y="5178492"/>
            <a:ext cx="2727048" cy="1499209"/>
            <a:chOff x="-654091" y="1106643"/>
            <a:chExt cx="5172200" cy="1499209"/>
          </a:xfrm>
        </p:grpSpPr>
        <p:sp>
          <p:nvSpPr>
            <p:cNvPr id="16" name="TextBox 15">
              <a:extLst>
                <a:ext uri="{FF2B5EF4-FFF2-40B4-BE49-F238E27FC236}">
                  <a16:creationId xmlns:a16="http://schemas.microsoft.com/office/drawing/2014/main" id="{410BA7A9-D420-42CB-95D2-00D11E098E63}"/>
                </a:ext>
              </a:extLst>
            </p:cNvPr>
            <p:cNvSpPr txBox="1"/>
            <p:nvPr/>
          </p:nvSpPr>
          <p:spPr>
            <a:xfrm>
              <a:off x="-384319" y="1106643"/>
              <a:ext cx="4241713" cy="322845"/>
            </a:xfrm>
            <a:prstGeom prst="rect">
              <a:avLst/>
            </a:prstGeom>
            <a:noFill/>
          </p:spPr>
          <p:txBody>
            <a:bodyPr wrap="square" rtlCol="0" anchor="ctr">
              <a:spAutoFit/>
            </a:bodyPr>
            <a:lstStyle/>
            <a:p>
              <a:pPr marL="0" marR="0" algn="r" rtl="1">
                <a:lnSpc>
                  <a:spcPct val="107000"/>
                </a:lnSpc>
                <a:spcBef>
                  <a:spcPts val="0"/>
                </a:spcBef>
                <a:spcAft>
                  <a:spcPts val="800"/>
                </a:spcAft>
              </a:pPr>
              <a:r>
                <a:rPr lang="ar-SA" sz="1400" b="1" kern="100" dirty="0">
                  <a:effectLst/>
                  <a:latin typeface="Calibri" panose="020F0502020204030204" pitchFamily="34" charset="0"/>
                  <a:ea typeface="Calibri" panose="020F0502020204030204" pitchFamily="34" charset="0"/>
                  <a:cs typeface="IRANYekan" panose="020B0506030804020204" pitchFamily="34" charset="-78"/>
                </a:rPr>
                <a:t>شناسایی ریسک‌های بالقوه</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C044FAE8-4FDC-4486-8D2F-8D027C143AB2}"/>
                </a:ext>
              </a:extLst>
            </p:cNvPr>
            <p:cNvSpPr txBox="1"/>
            <p:nvPr/>
          </p:nvSpPr>
          <p:spPr>
            <a:xfrm>
              <a:off x="-654091" y="1497856"/>
              <a:ext cx="5172200" cy="1107996"/>
            </a:xfrm>
            <a:prstGeom prst="rect">
              <a:avLst/>
            </a:prstGeom>
            <a:noFill/>
          </p:spPr>
          <p:txBody>
            <a:bodyPr wrap="square" rtlCol="0">
              <a:spAutoFit/>
            </a:bodyPr>
            <a:lstStyle/>
            <a:p>
              <a:pPr algn="r"/>
              <a:r>
                <a:rPr lang="ar-SA" sz="1100" b="1" dirty="0">
                  <a:effectLst/>
                  <a:ea typeface="Calibri" panose="020F0502020204030204" pitchFamily="34" charset="0"/>
                  <a:cs typeface="IRANYekan" panose="020B0506030804020204" pitchFamily="34" charset="-78"/>
                </a:rPr>
                <a:t>کلان‌داده‌ها در ایجاد راه‌حل‌های جدید برای مدیریت ریسک نقشی اساسی دارند. آنها می‌توانند مدل‌های مدیریت ریسک را اثربخش‌تر کرده و استراتژی‌های هوشمندانه‌تری برای جلوگیری از ضرر و زیان در سازمان‌ها ایجاد کنند</a:t>
              </a:r>
              <a:endParaRPr lang="en-US" altLang="ko-KR" sz="1100" b="1" dirty="0">
                <a:solidFill>
                  <a:schemeClr val="tx1">
                    <a:lumMod val="75000"/>
                    <a:lumOff val="25000"/>
                  </a:schemeClr>
                </a:solidFill>
                <a:cs typeface="Arial" pitchFamily="34" charset="0"/>
              </a:endParaRPr>
            </a:p>
          </p:txBody>
        </p:sp>
      </p:grpSp>
      <p:grpSp>
        <p:nvGrpSpPr>
          <p:cNvPr id="18" name="Group 17">
            <a:extLst>
              <a:ext uri="{FF2B5EF4-FFF2-40B4-BE49-F238E27FC236}">
                <a16:creationId xmlns:a16="http://schemas.microsoft.com/office/drawing/2014/main" id="{3881A437-DFA7-4CBF-83FC-571D0581F5E4}"/>
              </a:ext>
            </a:extLst>
          </p:cNvPr>
          <p:cNvGrpSpPr/>
          <p:nvPr/>
        </p:nvGrpSpPr>
        <p:grpSpPr>
          <a:xfrm>
            <a:off x="8202680" y="2253618"/>
            <a:ext cx="2479092" cy="1589936"/>
            <a:chOff x="-876678" y="1269014"/>
            <a:chExt cx="4816540" cy="1589936"/>
          </a:xfrm>
        </p:grpSpPr>
        <p:sp>
          <p:nvSpPr>
            <p:cNvPr id="19" name="TextBox 18">
              <a:extLst>
                <a:ext uri="{FF2B5EF4-FFF2-40B4-BE49-F238E27FC236}">
                  <a16:creationId xmlns:a16="http://schemas.microsoft.com/office/drawing/2014/main" id="{D43E4CE8-A987-4AFB-92D8-ABAC184B4AF6}"/>
                </a:ext>
              </a:extLst>
            </p:cNvPr>
            <p:cNvSpPr txBox="1"/>
            <p:nvPr/>
          </p:nvSpPr>
          <p:spPr>
            <a:xfrm>
              <a:off x="-475010" y="1269014"/>
              <a:ext cx="4241713" cy="322845"/>
            </a:xfrm>
            <a:prstGeom prst="rect">
              <a:avLst/>
            </a:prstGeom>
            <a:noFill/>
          </p:spPr>
          <p:txBody>
            <a:bodyPr wrap="square" rtlCol="0" anchor="ctr">
              <a:spAutoFit/>
            </a:bodyPr>
            <a:lstStyle/>
            <a:p>
              <a:pPr marL="0" marR="0" algn="r" rtl="1">
                <a:lnSpc>
                  <a:spcPct val="107000"/>
                </a:lnSpc>
                <a:spcBef>
                  <a:spcPts val="0"/>
                </a:spcBef>
                <a:spcAft>
                  <a:spcPts val="800"/>
                </a:spcAft>
              </a:pPr>
              <a:r>
                <a:rPr lang="ar-SA" sz="1400" b="1" kern="100" dirty="0">
                  <a:effectLst/>
                  <a:latin typeface="Calibri" panose="020F0502020204030204" pitchFamily="34" charset="0"/>
                  <a:ea typeface="Calibri" panose="020F0502020204030204" pitchFamily="34" charset="0"/>
                  <a:cs typeface="IRANYekan" panose="020B0506030804020204" pitchFamily="34" charset="-78"/>
                </a:rPr>
                <a:t>عملکرد هدفمند و متمرکز</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B82FFAA1-51D7-4F86-8296-266E009E6D12}"/>
                </a:ext>
              </a:extLst>
            </p:cNvPr>
            <p:cNvSpPr txBox="1"/>
            <p:nvPr/>
          </p:nvSpPr>
          <p:spPr>
            <a:xfrm>
              <a:off x="-876678" y="1750954"/>
              <a:ext cx="4816540" cy="1107996"/>
            </a:xfrm>
            <a:prstGeom prst="rect">
              <a:avLst/>
            </a:prstGeom>
            <a:noFill/>
          </p:spPr>
          <p:txBody>
            <a:bodyPr wrap="square" rtlCol="0">
              <a:spAutoFit/>
            </a:bodyPr>
            <a:lstStyle/>
            <a:p>
              <a:pPr algn="r"/>
              <a:r>
                <a:rPr lang="ar-SA" sz="1100" b="1" dirty="0">
                  <a:effectLst/>
                  <a:ea typeface="Calibri" panose="020F0502020204030204" pitchFamily="34" charset="0"/>
                  <a:cs typeface="IRANYekan" panose="020B0506030804020204" pitchFamily="34" charset="-78"/>
                </a:rPr>
                <a:t>با استفاده از کلان‌ داده‌ها، بدون صرف هزینه‌های زیاد برای تبلیغات، محصولات و خدمات خود را به شکلی هدفمند در بازارهایی که برای هر محصول مناسب است، </a:t>
              </a:r>
              <a:r>
                <a:rPr lang="fa-IR" sz="1100" b="1" dirty="0">
                  <a:effectLst/>
                  <a:ea typeface="Calibri" panose="020F0502020204030204" pitchFamily="34" charset="0"/>
                  <a:cs typeface="IRANYekan" panose="020B0506030804020204" pitchFamily="34" charset="-78"/>
                </a:rPr>
                <a:t>فروخت</a:t>
              </a:r>
              <a:r>
                <a:rPr lang="ar-SA" sz="1100" b="1" dirty="0">
                  <a:effectLst/>
                  <a:ea typeface="Calibri" panose="020F0502020204030204" pitchFamily="34" charset="0"/>
                  <a:cs typeface="IRANYekan" panose="020B0506030804020204" pitchFamily="34" charset="-78"/>
                </a:rPr>
                <a:t>. کلان‌ داده‌ها به تحلیل پیشرفته عادات مشتریان کمک می‌کنند</a:t>
              </a:r>
              <a:endParaRPr lang="en-US" altLang="ko-KR" sz="1100" b="1" dirty="0">
                <a:solidFill>
                  <a:schemeClr val="tx1">
                    <a:lumMod val="75000"/>
                    <a:lumOff val="25000"/>
                  </a:schemeClr>
                </a:solidFill>
                <a:cs typeface="Arial" pitchFamily="34" charset="0"/>
              </a:endParaRPr>
            </a:p>
          </p:txBody>
        </p:sp>
      </p:grpSp>
      <p:grpSp>
        <p:nvGrpSpPr>
          <p:cNvPr id="21" name="Group 20">
            <a:extLst>
              <a:ext uri="{FF2B5EF4-FFF2-40B4-BE49-F238E27FC236}">
                <a16:creationId xmlns:a16="http://schemas.microsoft.com/office/drawing/2014/main" id="{B14504BF-1CD3-4373-A259-A5857417FA5E}"/>
              </a:ext>
            </a:extLst>
          </p:cNvPr>
          <p:cNvGrpSpPr/>
          <p:nvPr/>
        </p:nvGrpSpPr>
        <p:grpSpPr>
          <a:xfrm>
            <a:off x="7887095" y="5240425"/>
            <a:ext cx="2748888" cy="1494898"/>
            <a:chOff x="-1489817" y="1226287"/>
            <a:chExt cx="5340718" cy="1494898"/>
          </a:xfrm>
        </p:grpSpPr>
        <p:sp>
          <p:nvSpPr>
            <p:cNvPr id="22" name="TextBox 21">
              <a:extLst>
                <a:ext uri="{FF2B5EF4-FFF2-40B4-BE49-F238E27FC236}">
                  <a16:creationId xmlns:a16="http://schemas.microsoft.com/office/drawing/2014/main" id="{EF57C570-68C8-45F2-A966-1E428AF4493A}"/>
                </a:ext>
              </a:extLst>
            </p:cNvPr>
            <p:cNvSpPr txBox="1"/>
            <p:nvPr/>
          </p:nvSpPr>
          <p:spPr>
            <a:xfrm>
              <a:off x="-475010" y="1226287"/>
              <a:ext cx="4241713" cy="322845"/>
            </a:xfrm>
            <a:prstGeom prst="rect">
              <a:avLst/>
            </a:prstGeom>
            <a:noFill/>
          </p:spPr>
          <p:txBody>
            <a:bodyPr wrap="square" rtlCol="0" anchor="ctr">
              <a:spAutoFit/>
            </a:bodyPr>
            <a:lstStyle/>
            <a:p>
              <a:pPr marL="0" marR="0" algn="r" rtl="1">
                <a:lnSpc>
                  <a:spcPct val="107000"/>
                </a:lnSpc>
                <a:spcBef>
                  <a:spcPts val="0"/>
                </a:spcBef>
                <a:spcAft>
                  <a:spcPts val="800"/>
                </a:spcAft>
              </a:pPr>
              <a:r>
                <a:rPr lang="ar-SA" sz="1400" b="1" kern="100" dirty="0">
                  <a:effectLst/>
                  <a:latin typeface="Calibri" panose="020F0502020204030204" pitchFamily="34" charset="0"/>
                  <a:ea typeface="Calibri" panose="020F0502020204030204" pitchFamily="34" charset="0"/>
                  <a:cs typeface="IRANYekan" panose="020B0506030804020204" pitchFamily="34" charset="-78"/>
                </a:rPr>
                <a:t>نوآوری در تولید محصولات</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B2EABFBB-A48A-418E-B3D4-BFACE27B028F}"/>
                </a:ext>
              </a:extLst>
            </p:cNvPr>
            <p:cNvSpPr txBox="1"/>
            <p:nvPr/>
          </p:nvSpPr>
          <p:spPr>
            <a:xfrm>
              <a:off x="-1489817" y="1613189"/>
              <a:ext cx="5340718" cy="1107996"/>
            </a:xfrm>
            <a:prstGeom prst="rect">
              <a:avLst/>
            </a:prstGeom>
            <a:noFill/>
          </p:spPr>
          <p:txBody>
            <a:bodyPr wrap="square" rtlCol="0">
              <a:spAutoFit/>
            </a:bodyPr>
            <a:lstStyle/>
            <a:p>
              <a:pPr algn="r"/>
              <a:r>
                <a:rPr lang="ar-SA" sz="1100" b="1" dirty="0">
                  <a:effectLst/>
                  <a:ea typeface="Calibri" panose="020F0502020204030204" pitchFamily="34" charset="0"/>
                  <a:cs typeface="IRANYekan" panose="020B0506030804020204" pitchFamily="34" charset="-78"/>
                </a:rPr>
                <a:t>کلان‌داده‌ها می‌توانند به شرکت‌ها کمک کنند تا در کنار ارتقاء محصولات موجود، به خلق و نوآوری محصولات جدید بپردازند. با جمع‌آوری حجم زیادی از داده‌ها، شرکت‌ها قادر به تشخیص نیازهای به‌روز مشتریان هستند</a:t>
              </a:r>
              <a:endParaRPr lang="en-US" altLang="ko-KR" sz="1100" b="1" dirty="0">
                <a:solidFill>
                  <a:schemeClr val="tx1">
                    <a:lumMod val="75000"/>
                    <a:lumOff val="25000"/>
                  </a:schemeClr>
                </a:solidFill>
                <a:cs typeface="Arial" pitchFamily="34" charset="0"/>
              </a:endParaRPr>
            </a:p>
          </p:txBody>
        </p:sp>
      </p:grpSp>
      <p:cxnSp>
        <p:nvCxnSpPr>
          <p:cNvPr id="24" name="Elbow Connector 41">
            <a:extLst>
              <a:ext uri="{FF2B5EF4-FFF2-40B4-BE49-F238E27FC236}">
                <a16:creationId xmlns:a16="http://schemas.microsoft.com/office/drawing/2014/main" id="{C4F6697F-CC09-4463-A07B-14F2204FF55F}"/>
              </a:ext>
            </a:extLst>
          </p:cNvPr>
          <p:cNvCxnSpPr>
            <a:cxnSpLocks/>
          </p:cNvCxnSpPr>
          <p:nvPr/>
        </p:nvCxnSpPr>
        <p:spPr>
          <a:xfrm flipV="1">
            <a:off x="6680042" y="1978019"/>
            <a:ext cx="4544470" cy="346599"/>
          </a:xfrm>
          <a:prstGeom prst="bentConnector3">
            <a:avLst>
              <a:gd name="adj1" fmla="val 167"/>
            </a:avLst>
          </a:prstGeom>
          <a:ln w="19050">
            <a:solidFill>
              <a:schemeClr val="accent3"/>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5" name="Elbow Connector 59">
            <a:extLst>
              <a:ext uri="{FF2B5EF4-FFF2-40B4-BE49-F238E27FC236}">
                <a16:creationId xmlns:a16="http://schemas.microsoft.com/office/drawing/2014/main" id="{5F42D1EF-1459-4A5F-975A-36E4A77D493B}"/>
              </a:ext>
            </a:extLst>
          </p:cNvPr>
          <p:cNvCxnSpPr>
            <a:cxnSpLocks/>
          </p:cNvCxnSpPr>
          <p:nvPr/>
        </p:nvCxnSpPr>
        <p:spPr>
          <a:xfrm flipV="1">
            <a:off x="6695060" y="5054162"/>
            <a:ext cx="4529452" cy="729946"/>
          </a:xfrm>
          <a:prstGeom prst="bentConnector3">
            <a:avLst>
              <a:gd name="adj1" fmla="val 25661"/>
            </a:avLst>
          </a:prstGeom>
          <a:ln w="1905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6" name="Elbow Connector 41">
            <a:extLst>
              <a:ext uri="{FF2B5EF4-FFF2-40B4-BE49-F238E27FC236}">
                <a16:creationId xmlns:a16="http://schemas.microsoft.com/office/drawing/2014/main" id="{5E1F86D9-DB5C-471A-8D23-03E3E7BC5690}"/>
              </a:ext>
            </a:extLst>
          </p:cNvPr>
          <p:cNvCxnSpPr>
            <a:cxnSpLocks/>
          </p:cNvCxnSpPr>
          <p:nvPr/>
        </p:nvCxnSpPr>
        <p:spPr>
          <a:xfrm flipH="1" flipV="1">
            <a:off x="927292" y="1978019"/>
            <a:ext cx="4544470" cy="346599"/>
          </a:xfrm>
          <a:prstGeom prst="bentConnector3">
            <a:avLst>
              <a:gd name="adj1" fmla="val 167"/>
            </a:avLst>
          </a:prstGeom>
          <a:ln w="19050">
            <a:solidFill>
              <a:schemeClr val="accent4"/>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7" name="Elbow Connector 59">
            <a:extLst>
              <a:ext uri="{FF2B5EF4-FFF2-40B4-BE49-F238E27FC236}">
                <a16:creationId xmlns:a16="http://schemas.microsoft.com/office/drawing/2014/main" id="{70F5EE9B-546B-4FB9-B993-4B18DEDD1B59}"/>
              </a:ext>
            </a:extLst>
          </p:cNvPr>
          <p:cNvCxnSpPr>
            <a:cxnSpLocks/>
          </p:cNvCxnSpPr>
          <p:nvPr/>
        </p:nvCxnSpPr>
        <p:spPr>
          <a:xfrm flipH="1" flipV="1">
            <a:off x="942310" y="5054162"/>
            <a:ext cx="4529452" cy="729946"/>
          </a:xfrm>
          <a:prstGeom prst="bentConnector3">
            <a:avLst>
              <a:gd name="adj1" fmla="val 25661"/>
            </a:avLst>
          </a:prstGeom>
          <a:ln w="19050">
            <a:solidFill>
              <a:schemeClr val="accent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8" name="Isosceles Triangle 51">
            <a:extLst>
              <a:ext uri="{FF2B5EF4-FFF2-40B4-BE49-F238E27FC236}">
                <a16:creationId xmlns:a16="http://schemas.microsoft.com/office/drawing/2014/main" id="{D59994B8-77B9-42EE-B1FB-0D2E0FE870E6}"/>
              </a:ext>
            </a:extLst>
          </p:cNvPr>
          <p:cNvSpPr/>
          <p:nvPr/>
        </p:nvSpPr>
        <p:spPr>
          <a:xfrm>
            <a:off x="1007879" y="5269242"/>
            <a:ext cx="408813" cy="299784"/>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9" name="Rounded Rectangle 5">
            <a:extLst>
              <a:ext uri="{FF2B5EF4-FFF2-40B4-BE49-F238E27FC236}">
                <a16:creationId xmlns:a16="http://schemas.microsoft.com/office/drawing/2014/main" id="{A864AD64-47F5-423C-BAB2-EC0892246465}"/>
              </a:ext>
            </a:extLst>
          </p:cNvPr>
          <p:cNvSpPr/>
          <p:nvPr/>
        </p:nvSpPr>
        <p:spPr>
          <a:xfrm flipH="1">
            <a:off x="10660914" y="5236913"/>
            <a:ext cx="480795" cy="396627"/>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0" name="Rectangle 16">
            <a:extLst>
              <a:ext uri="{FF2B5EF4-FFF2-40B4-BE49-F238E27FC236}">
                <a16:creationId xmlns:a16="http://schemas.microsoft.com/office/drawing/2014/main" id="{8988F35D-DA2F-45DB-8AFF-B32B1D9D18B7}"/>
              </a:ext>
            </a:extLst>
          </p:cNvPr>
          <p:cNvSpPr/>
          <p:nvPr/>
        </p:nvSpPr>
        <p:spPr>
          <a:xfrm>
            <a:off x="1001086" y="2170114"/>
            <a:ext cx="483785" cy="317950"/>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1" name="Rectangle 36">
            <a:extLst>
              <a:ext uri="{FF2B5EF4-FFF2-40B4-BE49-F238E27FC236}">
                <a16:creationId xmlns:a16="http://schemas.microsoft.com/office/drawing/2014/main" id="{947ED72F-2E32-47E9-8118-9203A93C1607}"/>
              </a:ext>
            </a:extLst>
          </p:cNvPr>
          <p:cNvSpPr/>
          <p:nvPr/>
        </p:nvSpPr>
        <p:spPr>
          <a:xfrm>
            <a:off x="10714254" y="2222095"/>
            <a:ext cx="441340" cy="368925"/>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1219128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Infographic Style</a:t>
            </a:r>
          </a:p>
        </p:txBody>
      </p:sp>
      <p:grpSp>
        <p:nvGrpSpPr>
          <p:cNvPr id="3" name="Group 2">
            <a:extLst>
              <a:ext uri="{FF2B5EF4-FFF2-40B4-BE49-F238E27FC236}">
                <a16:creationId xmlns:a16="http://schemas.microsoft.com/office/drawing/2014/main" id="{4EDC61A9-C04F-4671-B8D8-86744B395B7D}"/>
              </a:ext>
            </a:extLst>
          </p:cNvPr>
          <p:cNvGrpSpPr/>
          <p:nvPr/>
        </p:nvGrpSpPr>
        <p:grpSpPr>
          <a:xfrm>
            <a:off x="3741176" y="2237322"/>
            <a:ext cx="4709648" cy="3723835"/>
            <a:chOff x="2228055" y="1971102"/>
            <a:chExt cx="4575969" cy="3618138"/>
          </a:xfrm>
        </p:grpSpPr>
        <p:sp>
          <p:nvSpPr>
            <p:cNvPr id="4" name="Freeform 18">
              <a:extLst>
                <a:ext uri="{FF2B5EF4-FFF2-40B4-BE49-F238E27FC236}">
                  <a16:creationId xmlns:a16="http://schemas.microsoft.com/office/drawing/2014/main" id="{27A1577B-1DF4-47FA-87F0-30DBCF738D7F}"/>
                </a:ext>
              </a:extLst>
            </p:cNvPr>
            <p:cNvSpPr>
              <a:spLocks/>
            </p:cNvSpPr>
            <p:nvPr/>
          </p:nvSpPr>
          <p:spPr bwMode="auto">
            <a:xfrm>
              <a:off x="2228055" y="1971102"/>
              <a:ext cx="3243960" cy="3618138"/>
            </a:xfrm>
            <a:custGeom>
              <a:avLst/>
              <a:gdLst/>
              <a:ahLst/>
              <a:cxnLst/>
              <a:rect l="l" t="t" r="r" b="b"/>
              <a:pathLst>
                <a:path w="3243960" h="3618138">
                  <a:moveTo>
                    <a:pt x="1764407" y="0"/>
                  </a:moveTo>
                  <a:lnTo>
                    <a:pt x="1913381" y="1203"/>
                  </a:lnTo>
                  <a:lnTo>
                    <a:pt x="2053042" y="12022"/>
                  </a:lnTo>
                  <a:lnTo>
                    <a:pt x="2185723" y="30056"/>
                  </a:lnTo>
                  <a:lnTo>
                    <a:pt x="2312583" y="56506"/>
                  </a:lnTo>
                  <a:lnTo>
                    <a:pt x="2433624" y="88967"/>
                  </a:lnTo>
                  <a:lnTo>
                    <a:pt x="2545354" y="131046"/>
                  </a:lnTo>
                  <a:lnTo>
                    <a:pt x="2653593" y="176731"/>
                  </a:lnTo>
                  <a:lnTo>
                    <a:pt x="2752521" y="230833"/>
                  </a:lnTo>
                  <a:lnTo>
                    <a:pt x="2763561" y="238103"/>
                  </a:lnTo>
                  <a:lnTo>
                    <a:pt x="2764776" y="236609"/>
                  </a:lnTo>
                  <a:cubicBezTo>
                    <a:pt x="3318761" y="687035"/>
                    <a:pt x="3404939" y="1500322"/>
                    <a:pt x="2957653" y="2056846"/>
                  </a:cubicBezTo>
                  <a:lnTo>
                    <a:pt x="2794867" y="1926012"/>
                  </a:lnTo>
                  <a:cubicBezTo>
                    <a:pt x="3170184" y="1459033"/>
                    <a:pt x="3097872" y="776605"/>
                    <a:pt x="2633024" y="398652"/>
                  </a:cubicBezTo>
                  <a:lnTo>
                    <a:pt x="2635535" y="395564"/>
                  </a:lnTo>
                  <a:cubicBezTo>
                    <a:pt x="2458856" y="294299"/>
                    <a:pt x="2250796" y="159602"/>
                    <a:pt x="1912553" y="162771"/>
                  </a:cubicBezTo>
                  <a:cubicBezTo>
                    <a:pt x="1018501" y="171149"/>
                    <a:pt x="651082" y="745769"/>
                    <a:pt x="651082" y="1464934"/>
                  </a:cubicBezTo>
                  <a:cubicBezTo>
                    <a:pt x="651082" y="2065638"/>
                    <a:pt x="1045124" y="2571338"/>
                    <a:pt x="1581345" y="2720212"/>
                  </a:cubicBezTo>
                  <a:cubicBezTo>
                    <a:pt x="2189761" y="2865156"/>
                    <a:pt x="2916596" y="3085457"/>
                    <a:pt x="3019039" y="3381117"/>
                  </a:cubicBezTo>
                  <a:lnTo>
                    <a:pt x="3030682" y="3420409"/>
                  </a:lnTo>
                  <a:lnTo>
                    <a:pt x="3049304" y="3486532"/>
                  </a:lnTo>
                  <a:lnTo>
                    <a:pt x="3067926" y="3553859"/>
                  </a:lnTo>
                  <a:lnTo>
                    <a:pt x="3088874" y="3615173"/>
                  </a:lnTo>
                  <a:lnTo>
                    <a:pt x="3090086" y="3618138"/>
                  </a:lnTo>
                  <a:lnTo>
                    <a:pt x="1487028" y="3618138"/>
                  </a:lnTo>
                  <a:lnTo>
                    <a:pt x="1482754" y="3594736"/>
                  </a:lnTo>
                  <a:lnTo>
                    <a:pt x="1471115" y="3529813"/>
                  </a:lnTo>
                  <a:lnTo>
                    <a:pt x="1458312" y="3466094"/>
                  </a:lnTo>
                  <a:lnTo>
                    <a:pt x="1443182" y="3404780"/>
                  </a:lnTo>
                  <a:lnTo>
                    <a:pt x="1428052" y="3345869"/>
                  </a:lnTo>
                  <a:lnTo>
                    <a:pt x="1409430" y="3294173"/>
                  </a:lnTo>
                  <a:lnTo>
                    <a:pt x="1389645" y="3249689"/>
                  </a:lnTo>
                  <a:lnTo>
                    <a:pt x="1368696" y="3214824"/>
                  </a:lnTo>
                  <a:lnTo>
                    <a:pt x="1345419" y="3193183"/>
                  </a:lnTo>
                  <a:lnTo>
                    <a:pt x="1319814" y="3182363"/>
                  </a:lnTo>
                  <a:lnTo>
                    <a:pt x="1290717" y="3177554"/>
                  </a:lnTo>
                  <a:lnTo>
                    <a:pt x="1256965" y="3179958"/>
                  </a:lnTo>
                  <a:lnTo>
                    <a:pt x="1223213" y="3184767"/>
                  </a:lnTo>
                  <a:lnTo>
                    <a:pt x="1191790" y="3193183"/>
                  </a:lnTo>
                  <a:lnTo>
                    <a:pt x="1161529" y="3201598"/>
                  </a:lnTo>
                  <a:lnTo>
                    <a:pt x="1133597" y="3210015"/>
                  </a:lnTo>
                  <a:lnTo>
                    <a:pt x="1112647" y="3217228"/>
                  </a:lnTo>
                  <a:lnTo>
                    <a:pt x="1062602" y="3234059"/>
                  </a:lnTo>
                  <a:lnTo>
                    <a:pt x="1005573" y="3249689"/>
                  </a:lnTo>
                  <a:lnTo>
                    <a:pt x="941560" y="3262914"/>
                  </a:lnTo>
                  <a:lnTo>
                    <a:pt x="874056" y="3271330"/>
                  </a:lnTo>
                  <a:lnTo>
                    <a:pt x="806552" y="3278543"/>
                  </a:lnTo>
                  <a:lnTo>
                    <a:pt x="737886" y="3280948"/>
                  </a:lnTo>
                  <a:lnTo>
                    <a:pt x="672709" y="3276139"/>
                  </a:lnTo>
                  <a:lnTo>
                    <a:pt x="611025" y="3265318"/>
                  </a:lnTo>
                  <a:lnTo>
                    <a:pt x="577273" y="3256902"/>
                  </a:lnTo>
                  <a:lnTo>
                    <a:pt x="543521" y="3241274"/>
                  </a:lnTo>
                  <a:lnTo>
                    <a:pt x="509769" y="3223240"/>
                  </a:lnTo>
                  <a:lnTo>
                    <a:pt x="480674" y="3201598"/>
                  </a:lnTo>
                  <a:lnTo>
                    <a:pt x="450413" y="3175149"/>
                  </a:lnTo>
                  <a:lnTo>
                    <a:pt x="427136" y="3147498"/>
                  </a:lnTo>
                  <a:lnTo>
                    <a:pt x="410841" y="3112633"/>
                  </a:lnTo>
                  <a:lnTo>
                    <a:pt x="398039" y="3072958"/>
                  </a:lnTo>
                  <a:lnTo>
                    <a:pt x="393384" y="3029676"/>
                  </a:lnTo>
                  <a:lnTo>
                    <a:pt x="398039" y="2981586"/>
                  </a:lnTo>
                  <a:lnTo>
                    <a:pt x="403859" y="2947924"/>
                  </a:lnTo>
                  <a:lnTo>
                    <a:pt x="412006" y="2910653"/>
                  </a:lnTo>
                  <a:lnTo>
                    <a:pt x="421316" y="2872182"/>
                  </a:lnTo>
                  <a:lnTo>
                    <a:pt x="424808" y="2834911"/>
                  </a:lnTo>
                  <a:lnTo>
                    <a:pt x="424808" y="2795237"/>
                  </a:lnTo>
                  <a:lnTo>
                    <a:pt x="414333" y="2760372"/>
                  </a:lnTo>
                  <a:lnTo>
                    <a:pt x="403859" y="2741136"/>
                  </a:lnTo>
                  <a:lnTo>
                    <a:pt x="385236" y="2723102"/>
                  </a:lnTo>
                  <a:lnTo>
                    <a:pt x="365452" y="2709877"/>
                  </a:lnTo>
                  <a:lnTo>
                    <a:pt x="344502" y="2699057"/>
                  </a:lnTo>
                  <a:lnTo>
                    <a:pt x="323552" y="2683427"/>
                  </a:lnTo>
                  <a:lnTo>
                    <a:pt x="307259" y="2666596"/>
                  </a:lnTo>
                  <a:lnTo>
                    <a:pt x="294455" y="2644956"/>
                  </a:lnTo>
                  <a:lnTo>
                    <a:pt x="289800" y="2620911"/>
                  </a:lnTo>
                  <a:lnTo>
                    <a:pt x="292128" y="2596866"/>
                  </a:lnTo>
                  <a:lnTo>
                    <a:pt x="300275" y="2574023"/>
                  </a:lnTo>
                  <a:lnTo>
                    <a:pt x="310750" y="2554786"/>
                  </a:lnTo>
                  <a:lnTo>
                    <a:pt x="317733" y="2535551"/>
                  </a:lnTo>
                  <a:lnTo>
                    <a:pt x="283982" y="2511505"/>
                  </a:lnTo>
                  <a:lnTo>
                    <a:pt x="260703" y="2487461"/>
                  </a:lnTo>
                  <a:lnTo>
                    <a:pt x="247901" y="2463416"/>
                  </a:lnTo>
                  <a:lnTo>
                    <a:pt x="245574" y="2436966"/>
                  </a:lnTo>
                  <a:lnTo>
                    <a:pt x="249066" y="2412922"/>
                  </a:lnTo>
                  <a:lnTo>
                    <a:pt x="258376" y="2386471"/>
                  </a:lnTo>
                  <a:lnTo>
                    <a:pt x="271178" y="2360023"/>
                  </a:lnTo>
                  <a:lnTo>
                    <a:pt x="285145" y="2333572"/>
                  </a:lnTo>
                  <a:lnTo>
                    <a:pt x="297948" y="2305921"/>
                  </a:lnTo>
                  <a:lnTo>
                    <a:pt x="310750" y="2279471"/>
                  </a:lnTo>
                  <a:lnTo>
                    <a:pt x="317733" y="2250617"/>
                  </a:lnTo>
                  <a:lnTo>
                    <a:pt x="294455" y="2228976"/>
                  </a:lnTo>
                  <a:lnTo>
                    <a:pt x="261868" y="2212145"/>
                  </a:lnTo>
                  <a:lnTo>
                    <a:pt x="225789" y="2196515"/>
                  </a:lnTo>
                  <a:lnTo>
                    <a:pt x="188545" y="2183290"/>
                  </a:lnTo>
                  <a:lnTo>
                    <a:pt x="150138" y="2170066"/>
                  </a:lnTo>
                  <a:lnTo>
                    <a:pt x="111731" y="2156841"/>
                  </a:lnTo>
                  <a:lnTo>
                    <a:pt x="75651" y="2141212"/>
                  </a:lnTo>
                  <a:lnTo>
                    <a:pt x="46554" y="2124381"/>
                  </a:lnTo>
                  <a:lnTo>
                    <a:pt x="20950" y="2100335"/>
                  </a:lnTo>
                  <a:lnTo>
                    <a:pt x="5820" y="2071482"/>
                  </a:lnTo>
                  <a:lnTo>
                    <a:pt x="0" y="2041425"/>
                  </a:lnTo>
                  <a:lnTo>
                    <a:pt x="4656" y="2012571"/>
                  </a:lnTo>
                  <a:lnTo>
                    <a:pt x="15130" y="1986122"/>
                  </a:lnTo>
                  <a:lnTo>
                    <a:pt x="31424" y="1964481"/>
                  </a:lnTo>
                  <a:lnTo>
                    <a:pt x="51209" y="1942841"/>
                  </a:lnTo>
                  <a:lnTo>
                    <a:pt x="69831" y="1924807"/>
                  </a:lnTo>
                  <a:lnTo>
                    <a:pt x="84961" y="1910380"/>
                  </a:lnTo>
                  <a:lnTo>
                    <a:pt x="129188" y="1857481"/>
                  </a:lnTo>
                  <a:lnTo>
                    <a:pt x="175742" y="1809391"/>
                  </a:lnTo>
                  <a:lnTo>
                    <a:pt x="222297" y="1761301"/>
                  </a:lnTo>
                  <a:lnTo>
                    <a:pt x="266523" y="1708402"/>
                  </a:lnTo>
                  <a:lnTo>
                    <a:pt x="308423" y="1656704"/>
                  </a:lnTo>
                  <a:lnTo>
                    <a:pt x="346829" y="1597795"/>
                  </a:lnTo>
                  <a:lnTo>
                    <a:pt x="378254" y="1534075"/>
                  </a:lnTo>
                  <a:lnTo>
                    <a:pt x="395711" y="1481176"/>
                  </a:lnTo>
                  <a:lnTo>
                    <a:pt x="401531" y="1429479"/>
                  </a:lnTo>
                  <a:lnTo>
                    <a:pt x="401531" y="1374175"/>
                  </a:lnTo>
                  <a:cubicBezTo>
                    <a:pt x="401143" y="1354538"/>
                    <a:pt x="400754" y="1334901"/>
                    <a:pt x="400367" y="1315264"/>
                  </a:cubicBezTo>
                  <a:lnTo>
                    <a:pt x="398039" y="1256355"/>
                  </a:lnTo>
                  <a:lnTo>
                    <a:pt x="400367" y="1192635"/>
                  </a:lnTo>
                  <a:lnTo>
                    <a:pt x="406186" y="1125309"/>
                  </a:lnTo>
                  <a:lnTo>
                    <a:pt x="471362" y="847589"/>
                  </a:lnTo>
                  <a:lnTo>
                    <a:pt x="512097" y="746600"/>
                  </a:lnTo>
                  <a:lnTo>
                    <a:pt x="560979" y="652824"/>
                  </a:lnTo>
                  <a:lnTo>
                    <a:pt x="618008" y="565059"/>
                  </a:lnTo>
                  <a:lnTo>
                    <a:pt x="683184" y="482103"/>
                  </a:lnTo>
                  <a:lnTo>
                    <a:pt x="755343" y="406361"/>
                  </a:lnTo>
                  <a:lnTo>
                    <a:pt x="833322" y="336631"/>
                  </a:lnTo>
                  <a:lnTo>
                    <a:pt x="918283" y="272912"/>
                  </a:lnTo>
                  <a:lnTo>
                    <a:pt x="1006736" y="216405"/>
                  </a:lnTo>
                  <a:lnTo>
                    <a:pt x="1102172" y="165911"/>
                  </a:lnTo>
                  <a:lnTo>
                    <a:pt x="1199936" y="123832"/>
                  </a:lnTo>
                  <a:lnTo>
                    <a:pt x="1298864" y="86563"/>
                  </a:lnTo>
                  <a:lnTo>
                    <a:pt x="1631727" y="10821"/>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sz="2701" dirty="0"/>
            </a:p>
          </p:txBody>
        </p:sp>
        <p:grpSp>
          <p:nvGrpSpPr>
            <p:cNvPr id="5" name="Group 4">
              <a:extLst>
                <a:ext uri="{FF2B5EF4-FFF2-40B4-BE49-F238E27FC236}">
                  <a16:creationId xmlns:a16="http://schemas.microsoft.com/office/drawing/2014/main" id="{BEFABD66-D134-4EF4-89EC-A6C2E27D48A6}"/>
                </a:ext>
              </a:extLst>
            </p:cNvPr>
            <p:cNvGrpSpPr/>
            <p:nvPr/>
          </p:nvGrpSpPr>
          <p:grpSpPr>
            <a:xfrm>
              <a:off x="4023554" y="4019367"/>
              <a:ext cx="1008112" cy="734938"/>
              <a:chOff x="3509379" y="4293096"/>
              <a:chExt cx="1008112" cy="734938"/>
            </a:xfrm>
          </p:grpSpPr>
          <p:sp>
            <p:nvSpPr>
              <p:cNvPr id="7" name="Rounded Rectangle 10">
                <a:extLst>
                  <a:ext uri="{FF2B5EF4-FFF2-40B4-BE49-F238E27FC236}">
                    <a16:creationId xmlns:a16="http://schemas.microsoft.com/office/drawing/2014/main" id="{C675D221-8905-40E2-8D19-8A1D86331146}"/>
                  </a:ext>
                </a:extLst>
              </p:cNvPr>
              <p:cNvSpPr/>
              <p:nvPr/>
            </p:nvSpPr>
            <p:spPr>
              <a:xfrm>
                <a:off x="3509379" y="4293096"/>
                <a:ext cx="1008112" cy="1800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 name="Rounded Rectangle 13">
                <a:extLst>
                  <a:ext uri="{FF2B5EF4-FFF2-40B4-BE49-F238E27FC236}">
                    <a16:creationId xmlns:a16="http://schemas.microsoft.com/office/drawing/2014/main" id="{DFBA10B9-A7B7-4528-8BD0-B1D0DB106895}"/>
                  </a:ext>
                </a:extLst>
              </p:cNvPr>
              <p:cNvSpPr/>
              <p:nvPr/>
            </p:nvSpPr>
            <p:spPr>
              <a:xfrm>
                <a:off x="3581435" y="4537695"/>
                <a:ext cx="864000" cy="1800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 name="Chord 8">
                <a:extLst>
                  <a:ext uri="{FF2B5EF4-FFF2-40B4-BE49-F238E27FC236}">
                    <a16:creationId xmlns:a16="http://schemas.microsoft.com/office/drawing/2014/main" id="{2A9DD5CD-0E35-46BF-8856-D30D1C0A7717}"/>
                  </a:ext>
                </a:extLst>
              </p:cNvPr>
              <p:cNvSpPr/>
              <p:nvPr/>
            </p:nvSpPr>
            <p:spPr>
              <a:xfrm>
                <a:off x="3766973" y="4535109"/>
                <a:ext cx="492925" cy="492925"/>
              </a:xfrm>
              <a:prstGeom prst="chord">
                <a:avLst>
                  <a:gd name="adj1" fmla="val 21471232"/>
                  <a:gd name="adj2" fmla="val 1087811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6" name="Freeform 18">
              <a:extLst>
                <a:ext uri="{FF2B5EF4-FFF2-40B4-BE49-F238E27FC236}">
                  <a16:creationId xmlns:a16="http://schemas.microsoft.com/office/drawing/2014/main" id="{9940D5AC-8F77-4C44-A4DD-DFA33C496FF0}"/>
                </a:ext>
              </a:extLst>
            </p:cNvPr>
            <p:cNvSpPr>
              <a:spLocks/>
            </p:cNvSpPr>
            <p:nvPr/>
          </p:nvSpPr>
          <p:spPr bwMode="auto">
            <a:xfrm flipH="1">
              <a:off x="3560064" y="1971102"/>
              <a:ext cx="3243960" cy="3618138"/>
            </a:xfrm>
            <a:custGeom>
              <a:avLst/>
              <a:gdLst/>
              <a:ahLst/>
              <a:cxnLst/>
              <a:rect l="l" t="t" r="r" b="b"/>
              <a:pathLst>
                <a:path w="3243960" h="3618138">
                  <a:moveTo>
                    <a:pt x="1764407" y="0"/>
                  </a:moveTo>
                  <a:lnTo>
                    <a:pt x="1631727" y="10821"/>
                  </a:lnTo>
                  <a:lnTo>
                    <a:pt x="1298864" y="86563"/>
                  </a:lnTo>
                  <a:lnTo>
                    <a:pt x="1199936" y="123832"/>
                  </a:lnTo>
                  <a:lnTo>
                    <a:pt x="1102172" y="165911"/>
                  </a:lnTo>
                  <a:lnTo>
                    <a:pt x="1006736" y="216405"/>
                  </a:lnTo>
                  <a:lnTo>
                    <a:pt x="918283" y="272912"/>
                  </a:lnTo>
                  <a:lnTo>
                    <a:pt x="833322" y="336631"/>
                  </a:lnTo>
                  <a:lnTo>
                    <a:pt x="755343" y="406361"/>
                  </a:lnTo>
                  <a:lnTo>
                    <a:pt x="683184" y="482103"/>
                  </a:lnTo>
                  <a:lnTo>
                    <a:pt x="618008" y="565059"/>
                  </a:lnTo>
                  <a:lnTo>
                    <a:pt x="560979" y="652824"/>
                  </a:lnTo>
                  <a:lnTo>
                    <a:pt x="512097" y="746600"/>
                  </a:lnTo>
                  <a:lnTo>
                    <a:pt x="471362" y="847589"/>
                  </a:lnTo>
                  <a:lnTo>
                    <a:pt x="406186" y="1125309"/>
                  </a:lnTo>
                  <a:lnTo>
                    <a:pt x="400367" y="1192635"/>
                  </a:lnTo>
                  <a:lnTo>
                    <a:pt x="398039" y="1256355"/>
                  </a:lnTo>
                  <a:lnTo>
                    <a:pt x="400367" y="1315264"/>
                  </a:lnTo>
                  <a:cubicBezTo>
                    <a:pt x="400754" y="1334901"/>
                    <a:pt x="401143" y="1354538"/>
                    <a:pt x="401531" y="1374175"/>
                  </a:cubicBezTo>
                  <a:lnTo>
                    <a:pt x="401531" y="1429479"/>
                  </a:lnTo>
                  <a:lnTo>
                    <a:pt x="395711" y="1481176"/>
                  </a:lnTo>
                  <a:lnTo>
                    <a:pt x="378254" y="1534075"/>
                  </a:lnTo>
                  <a:lnTo>
                    <a:pt x="346829" y="1597795"/>
                  </a:lnTo>
                  <a:lnTo>
                    <a:pt x="308423" y="1656704"/>
                  </a:lnTo>
                  <a:lnTo>
                    <a:pt x="266523" y="1708402"/>
                  </a:lnTo>
                  <a:lnTo>
                    <a:pt x="222297" y="1761301"/>
                  </a:lnTo>
                  <a:lnTo>
                    <a:pt x="175742" y="1809391"/>
                  </a:lnTo>
                  <a:lnTo>
                    <a:pt x="129188" y="1857481"/>
                  </a:lnTo>
                  <a:lnTo>
                    <a:pt x="84961" y="1910380"/>
                  </a:lnTo>
                  <a:lnTo>
                    <a:pt x="69831" y="1924807"/>
                  </a:lnTo>
                  <a:lnTo>
                    <a:pt x="51209" y="1942841"/>
                  </a:lnTo>
                  <a:lnTo>
                    <a:pt x="31424" y="1964481"/>
                  </a:lnTo>
                  <a:lnTo>
                    <a:pt x="15130" y="1986122"/>
                  </a:lnTo>
                  <a:lnTo>
                    <a:pt x="4656" y="2012571"/>
                  </a:lnTo>
                  <a:lnTo>
                    <a:pt x="0" y="2041425"/>
                  </a:lnTo>
                  <a:lnTo>
                    <a:pt x="5820" y="2071482"/>
                  </a:lnTo>
                  <a:lnTo>
                    <a:pt x="20950" y="2100335"/>
                  </a:lnTo>
                  <a:lnTo>
                    <a:pt x="46554" y="2124381"/>
                  </a:lnTo>
                  <a:lnTo>
                    <a:pt x="75651" y="2141212"/>
                  </a:lnTo>
                  <a:lnTo>
                    <a:pt x="111731" y="2156841"/>
                  </a:lnTo>
                  <a:lnTo>
                    <a:pt x="150138" y="2170066"/>
                  </a:lnTo>
                  <a:lnTo>
                    <a:pt x="188545" y="2183290"/>
                  </a:lnTo>
                  <a:lnTo>
                    <a:pt x="225789" y="2196515"/>
                  </a:lnTo>
                  <a:lnTo>
                    <a:pt x="261868" y="2212145"/>
                  </a:lnTo>
                  <a:lnTo>
                    <a:pt x="294455" y="2228976"/>
                  </a:lnTo>
                  <a:lnTo>
                    <a:pt x="317733" y="2250617"/>
                  </a:lnTo>
                  <a:lnTo>
                    <a:pt x="310750" y="2279471"/>
                  </a:lnTo>
                  <a:lnTo>
                    <a:pt x="297948" y="2305921"/>
                  </a:lnTo>
                  <a:lnTo>
                    <a:pt x="285145" y="2333572"/>
                  </a:lnTo>
                  <a:lnTo>
                    <a:pt x="271178" y="2360023"/>
                  </a:lnTo>
                  <a:lnTo>
                    <a:pt x="258376" y="2386471"/>
                  </a:lnTo>
                  <a:lnTo>
                    <a:pt x="249066" y="2412922"/>
                  </a:lnTo>
                  <a:lnTo>
                    <a:pt x="245574" y="2436966"/>
                  </a:lnTo>
                  <a:lnTo>
                    <a:pt x="247901" y="2463416"/>
                  </a:lnTo>
                  <a:lnTo>
                    <a:pt x="260703" y="2487461"/>
                  </a:lnTo>
                  <a:lnTo>
                    <a:pt x="283982" y="2511505"/>
                  </a:lnTo>
                  <a:lnTo>
                    <a:pt x="317733" y="2535551"/>
                  </a:lnTo>
                  <a:lnTo>
                    <a:pt x="310750" y="2554786"/>
                  </a:lnTo>
                  <a:lnTo>
                    <a:pt x="300275" y="2574023"/>
                  </a:lnTo>
                  <a:lnTo>
                    <a:pt x="292128" y="2596866"/>
                  </a:lnTo>
                  <a:lnTo>
                    <a:pt x="289800" y="2620911"/>
                  </a:lnTo>
                  <a:lnTo>
                    <a:pt x="294455" y="2644956"/>
                  </a:lnTo>
                  <a:lnTo>
                    <a:pt x="307259" y="2666596"/>
                  </a:lnTo>
                  <a:lnTo>
                    <a:pt x="323552" y="2683427"/>
                  </a:lnTo>
                  <a:lnTo>
                    <a:pt x="344502" y="2699057"/>
                  </a:lnTo>
                  <a:lnTo>
                    <a:pt x="365452" y="2709877"/>
                  </a:lnTo>
                  <a:lnTo>
                    <a:pt x="385236" y="2723102"/>
                  </a:lnTo>
                  <a:lnTo>
                    <a:pt x="403859" y="2741136"/>
                  </a:lnTo>
                  <a:lnTo>
                    <a:pt x="414333" y="2760372"/>
                  </a:lnTo>
                  <a:lnTo>
                    <a:pt x="424808" y="2795237"/>
                  </a:lnTo>
                  <a:lnTo>
                    <a:pt x="424808" y="2834911"/>
                  </a:lnTo>
                  <a:lnTo>
                    <a:pt x="421316" y="2872182"/>
                  </a:lnTo>
                  <a:lnTo>
                    <a:pt x="412006" y="2910653"/>
                  </a:lnTo>
                  <a:lnTo>
                    <a:pt x="403859" y="2947924"/>
                  </a:lnTo>
                  <a:lnTo>
                    <a:pt x="398039" y="2981586"/>
                  </a:lnTo>
                  <a:lnTo>
                    <a:pt x="393384" y="3029676"/>
                  </a:lnTo>
                  <a:lnTo>
                    <a:pt x="398039" y="3072958"/>
                  </a:lnTo>
                  <a:lnTo>
                    <a:pt x="410841" y="3112633"/>
                  </a:lnTo>
                  <a:lnTo>
                    <a:pt x="427136" y="3147498"/>
                  </a:lnTo>
                  <a:lnTo>
                    <a:pt x="450413" y="3175149"/>
                  </a:lnTo>
                  <a:lnTo>
                    <a:pt x="480674" y="3201598"/>
                  </a:lnTo>
                  <a:lnTo>
                    <a:pt x="509769" y="3223240"/>
                  </a:lnTo>
                  <a:lnTo>
                    <a:pt x="543521" y="3241274"/>
                  </a:lnTo>
                  <a:lnTo>
                    <a:pt x="577273" y="3256902"/>
                  </a:lnTo>
                  <a:lnTo>
                    <a:pt x="611025" y="3265318"/>
                  </a:lnTo>
                  <a:lnTo>
                    <a:pt x="672709" y="3276139"/>
                  </a:lnTo>
                  <a:lnTo>
                    <a:pt x="737886" y="3280948"/>
                  </a:lnTo>
                  <a:lnTo>
                    <a:pt x="806552" y="3278543"/>
                  </a:lnTo>
                  <a:lnTo>
                    <a:pt x="874056" y="3271330"/>
                  </a:lnTo>
                  <a:lnTo>
                    <a:pt x="941560" y="3262914"/>
                  </a:lnTo>
                  <a:lnTo>
                    <a:pt x="1005573" y="3249689"/>
                  </a:lnTo>
                  <a:lnTo>
                    <a:pt x="1062602" y="3234059"/>
                  </a:lnTo>
                  <a:lnTo>
                    <a:pt x="1112647" y="3217228"/>
                  </a:lnTo>
                  <a:lnTo>
                    <a:pt x="1133597" y="3210015"/>
                  </a:lnTo>
                  <a:lnTo>
                    <a:pt x="1161529" y="3201598"/>
                  </a:lnTo>
                  <a:lnTo>
                    <a:pt x="1191790" y="3193183"/>
                  </a:lnTo>
                  <a:lnTo>
                    <a:pt x="1223213" y="3184767"/>
                  </a:lnTo>
                  <a:lnTo>
                    <a:pt x="1256965" y="3179958"/>
                  </a:lnTo>
                  <a:lnTo>
                    <a:pt x="1290717" y="3177554"/>
                  </a:lnTo>
                  <a:lnTo>
                    <a:pt x="1319814" y="3182363"/>
                  </a:lnTo>
                  <a:lnTo>
                    <a:pt x="1345419" y="3193183"/>
                  </a:lnTo>
                  <a:lnTo>
                    <a:pt x="1368696" y="3214824"/>
                  </a:lnTo>
                  <a:lnTo>
                    <a:pt x="1389645" y="3249689"/>
                  </a:lnTo>
                  <a:lnTo>
                    <a:pt x="1409430" y="3294173"/>
                  </a:lnTo>
                  <a:lnTo>
                    <a:pt x="1428052" y="3345869"/>
                  </a:lnTo>
                  <a:lnTo>
                    <a:pt x="1443182" y="3404780"/>
                  </a:lnTo>
                  <a:lnTo>
                    <a:pt x="1458312" y="3466094"/>
                  </a:lnTo>
                  <a:lnTo>
                    <a:pt x="1471115" y="3529813"/>
                  </a:lnTo>
                  <a:lnTo>
                    <a:pt x="1482754" y="3594736"/>
                  </a:lnTo>
                  <a:lnTo>
                    <a:pt x="1487029" y="3618138"/>
                  </a:lnTo>
                  <a:lnTo>
                    <a:pt x="3090086" y="3618138"/>
                  </a:lnTo>
                  <a:lnTo>
                    <a:pt x="3088874" y="3615173"/>
                  </a:lnTo>
                  <a:lnTo>
                    <a:pt x="3067926" y="3553859"/>
                  </a:lnTo>
                  <a:lnTo>
                    <a:pt x="3049304" y="3486532"/>
                  </a:lnTo>
                  <a:lnTo>
                    <a:pt x="3030682" y="3420409"/>
                  </a:lnTo>
                  <a:lnTo>
                    <a:pt x="3019039" y="3381117"/>
                  </a:lnTo>
                  <a:cubicBezTo>
                    <a:pt x="2916596" y="3085457"/>
                    <a:pt x="2189761" y="2865156"/>
                    <a:pt x="1581345" y="2720212"/>
                  </a:cubicBezTo>
                  <a:cubicBezTo>
                    <a:pt x="1045124" y="2571338"/>
                    <a:pt x="651082" y="2065638"/>
                    <a:pt x="651082" y="1464934"/>
                  </a:cubicBezTo>
                  <a:cubicBezTo>
                    <a:pt x="651082" y="745769"/>
                    <a:pt x="1018501" y="171149"/>
                    <a:pt x="1912553" y="162771"/>
                  </a:cubicBezTo>
                  <a:cubicBezTo>
                    <a:pt x="2250796" y="159602"/>
                    <a:pt x="2458856" y="294299"/>
                    <a:pt x="2635535" y="395564"/>
                  </a:cubicBezTo>
                  <a:lnTo>
                    <a:pt x="2633024" y="398652"/>
                  </a:lnTo>
                  <a:cubicBezTo>
                    <a:pt x="3097872" y="776605"/>
                    <a:pt x="3170184" y="1459033"/>
                    <a:pt x="2794867" y="1926012"/>
                  </a:cubicBezTo>
                  <a:lnTo>
                    <a:pt x="2957653" y="2056846"/>
                  </a:lnTo>
                  <a:cubicBezTo>
                    <a:pt x="3404939" y="1500322"/>
                    <a:pt x="3318761" y="687035"/>
                    <a:pt x="2764776" y="236609"/>
                  </a:cubicBezTo>
                  <a:lnTo>
                    <a:pt x="2763561" y="238103"/>
                  </a:lnTo>
                  <a:lnTo>
                    <a:pt x="2752521" y="230833"/>
                  </a:lnTo>
                  <a:lnTo>
                    <a:pt x="2653593" y="176731"/>
                  </a:lnTo>
                  <a:lnTo>
                    <a:pt x="2545354" y="131046"/>
                  </a:lnTo>
                  <a:lnTo>
                    <a:pt x="2433624" y="88967"/>
                  </a:lnTo>
                  <a:lnTo>
                    <a:pt x="2312583" y="56506"/>
                  </a:lnTo>
                  <a:lnTo>
                    <a:pt x="2185723" y="30056"/>
                  </a:lnTo>
                  <a:lnTo>
                    <a:pt x="2053042" y="12022"/>
                  </a:lnTo>
                  <a:lnTo>
                    <a:pt x="1913381" y="120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ko-KR" altLang="en-US" sz="2701" dirty="0"/>
            </a:p>
          </p:txBody>
        </p:sp>
      </p:grpSp>
      <p:grpSp>
        <p:nvGrpSpPr>
          <p:cNvPr id="10" name="Group 9">
            <a:extLst>
              <a:ext uri="{FF2B5EF4-FFF2-40B4-BE49-F238E27FC236}">
                <a16:creationId xmlns:a16="http://schemas.microsoft.com/office/drawing/2014/main" id="{470AA8B0-D317-4EAF-B258-55E0D41EA06D}"/>
              </a:ext>
            </a:extLst>
          </p:cNvPr>
          <p:cNvGrpSpPr/>
          <p:nvPr/>
        </p:nvGrpSpPr>
        <p:grpSpPr>
          <a:xfrm>
            <a:off x="8743953" y="2632016"/>
            <a:ext cx="2654101" cy="1056545"/>
            <a:chOff x="-475010" y="1114178"/>
            <a:chExt cx="4241713" cy="1056545"/>
          </a:xfrm>
        </p:grpSpPr>
        <p:sp>
          <p:nvSpPr>
            <p:cNvPr id="11" name="TextBox 10">
              <a:extLst>
                <a:ext uri="{FF2B5EF4-FFF2-40B4-BE49-F238E27FC236}">
                  <a16:creationId xmlns:a16="http://schemas.microsoft.com/office/drawing/2014/main" id="{F39061B4-3393-40DD-B1A3-9994D85C93CE}"/>
                </a:ext>
              </a:extLst>
            </p:cNvPr>
            <p:cNvSpPr txBox="1"/>
            <p:nvPr/>
          </p:nvSpPr>
          <p:spPr>
            <a:xfrm>
              <a:off x="-475010" y="1114178"/>
              <a:ext cx="4241713" cy="307777"/>
            </a:xfrm>
            <a:prstGeom prst="rect">
              <a:avLst/>
            </a:prstGeom>
            <a:noFill/>
          </p:spPr>
          <p:txBody>
            <a:bodyPr wrap="square" rtlCol="0" anchor="ctr">
              <a:spAutoFit/>
            </a:bodyPr>
            <a:lstStyle/>
            <a:p>
              <a:pPr algn="ctr"/>
              <a:r>
                <a:rPr lang="en-US" altLang="ko-KR" sz="1400" b="1" dirty="0">
                  <a:solidFill>
                    <a:schemeClr val="tx1">
                      <a:lumMod val="85000"/>
                      <a:lumOff val="15000"/>
                    </a:schemeClr>
                  </a:solidFill>
                  <a:cs typeface="Arial" pitchFamily="34" charset="0"/>
                </a:rPr>
                <a:t>Content  Here</a:t>
              </a:r>
              <a:endParaRPr lang="ko-KR" altLang="en-US" sz="1400" b="1" dirty="0">
                <a:solidFill>
                  <a:schemeClr val="tx1">
                    <a:lumMod val="85000"/>
                    <a:lumOff val="15000"/>
                  </a:schemeClr>
                </a:solidFill>
                <a:cs typeface="Arial" pitchFamily="34" charset="0"/>
              </a:endParaRPr>
            </a:p>
          </p:txBody>
        </p:sp>
        <p:sp>
          <p:nvSpPr>
            <p:cNvPr id="12" name="TextBox 11">
              <a:extLst>
                <a:ext uri="{FF2B5EF4-FFF2-40B4-BE49-F238E27FC236}">
                  <a16:creationId xmlns:a16="http://schemas.microsoft.com/office/drawing/2014/main" id="{457779DE-A78D-4D84-9071-1C33FC615C9A}"/>
                </a:ext>
              </a:extLst>
            </p:cNvPr>
            <p:cNvSpPr txBox="1"/>
            <p:nvPr/>
          </p:nvSpPr>
          <p:spPr>
            <a:xfrm>
              <a:off x="-475010" y="1339726"/>
              <a:ext cx="4226291" cy="830997"/>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Get a modern PowerPoint  Presentation that is beautifully designed. Easy to change colors, photos and Text.</a:t>
              </a:r>
            </a:p>
          </p:txBody>
        </p:sp>
      </p:grpSp>
      <p:sp>
        <p:nvSpPr>
          <p:cNvPr id="13" name="Rectangle: Rounded Corners 12">
            <a:extLst>
              <a:ext uri="{FF2B5EF4-FFF2-40B4-BE49-F238E27FC236}">
                <a16:creationId xmlns:a16="http://schemas.microsoft.com/office/drawing/2014/main" id="{9D606448-D792-47F4-9B0D-ACF55E600AD3}"/>
              </a:ext>
            </a:extLst>
          </p:cNvPr>
          <p:cNvSpPr/>
          <p:nvPr/>
        </p:nvSpPr>
        <p:spPr>
          <a:xfrm>
            <a:off x="9761526" y="1963481"/>
            <a:ext cx="622189" cy="622189"/>
          </a:xfrm>
          <a:prstGeom prst="roundRect">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14" name="Rounded Rectangle 24">
            <a:extLst>
              <a:ext uri="{FF2B5EF4-FFF2-40B4-BE49-F238E27FC236}">
                <a16:creationId xmlns:a16="http://schemas.microsoft.com/office/drawing/2014/main" id="{B5BCF5D3-F569-4691-996E-AC420A75974B}"/>
              </a:ext>
            </a:extLst>
          </p:cNvPr>
          <p:cNvSpPr/>
          <p:nvPr/>
        </p:nvSpPr>
        <p:spPr>
          <a:xfrm>
            <a:off x="9929917" y="2150215"/>
            <a:ext cx="285406" cy="208600"/>
          </a:xfrm>
          <a:custGeom>
            <a:avLst/>
            <a:gdLst/>
            <a:ahLst/>
            <a:cxnLst/>
            <a:rect l="l" t="t" r="r" b="b"/>
            <a:pathLst>
              <a:path w="3960000" h="3064028">
                <a:moveTo>
                  <a:pt x="1955333" y="1285185"/>
                </a:moveTo>
                <a:cubicBezTo>
                  <a:pt x="2192176" y="1285185"/>
                  <a:pt x="2384176" y="1477185"/>
                  <a:pt x="2384176" y="1714028"/>
                </a:cubicBezTo>
                <a:cubicBezTo>
                  <a:pt x="2384176" y="1950871"/>
                  <a:pt x="2192176" y="2142871"/>
                  <a:pt x="1955333" y="2142871"/>
                </a:cubicBezTo>
                <a:cubicBezTo>
                  <a:pt x="1718490" y="2142871"/>
                  <a:pt x="1526490" y="1950871"/>
                  <a:pt x="1526490" y="1714028"/>
                </a:cubicBezTo>
                <a:cubicBezTo>
                  <a:pt x="1526490" y="1477185"/>
                  <a:pt x="1718490" y="1285185"/>
                  <a:pt x="1955333" y="1285185"/>
                </a:cubicBezTo>
                <a:close/>
                <a:moveTo>
                  <a:pt x="1955333" y="1074136"/>
                </a:moveTo>
                <a:cubicBezTo>
                  <a:pt x="1601930" y="1074136"/>
                  <a:pt x="1315441" y="1360625"/>
                  <a:pt x="1315441" y="1714028"/>
                </a:cubicBezTo>
                <a:cubicBezTo>
                  <a:pt x="1315441" y="2067431"/>
                  <a:pt x="1601930" y="2353920"/>
                  <a:pt x="1955333" y="2353920"/>
                </a:cubicBezTo>
                <a:cubicBezTo>
                  <a:pt x="2308736" y="2353920"/>
                  <a:pt x="2595225" y="2067431"/>
                  <a:pt x="2595225" y="1714028"/>
                </a:cubicBezTo>
                <a:cubicBezTo>
                  <a:pt x="2595225" y="1360625"/>
                  <a:pt x="2308736" y="1074136"/>
                  <a:pt x="1955333" y="1074136"/>
                </a:cubicBezTo>
                <a:close/>
                <a:moveTo>
                  <a:pt x="1955333" y="849503"/>
                </a:moveTo>
                <a:cubicBezTo>
                  <a:pt x="2432797" y="849503"/>
                  <a:pt x="2819858" y="1236564"/>
                  <a:pt x="2819858" y="1714028"/>
                </a:cubicBezTo>
                <a:cubicBezTo>
                  <a:pt x="2819858" y="2191492"/>
                  <a:pt x="2432797" y="2578553"/>
                  <a:pt x="1955333" y="2578553"/>
                </a:cubicBezTo>
                <a:cubicBezTo>
                  <a:pt x="1477869" y="2578553"/>
                  <a:pt x="1090808" y="2191492"/>
                  <a:pt x="1090808" y="1714028"/>
                </a:cubicBezTo>
                <a:cubicBezTo>
                  <a:pt x="1090808" y="1236564"/>
                  <a:pt x="1477869" y="849503"/>
                  <a:pt x="1955333" y="849503"/>
                </a:cubicBezTo>
                <a:close/>
                <a:moveTo>
                  <a:pt x="3253503" y="756254"/>
                </a:moveTo>
                <a:cubicBezTo>
                  <a:pt x="3162525" y="756254"/>
                  <a:pt x="3088773" y="830006"/>
                  <a:pt x="3088773" y="920984"/>
                </a:cubicBezTo>
                <a:cubicBezTo>
                  <a:pt x="3088773" y="1011962"/>
                  <a:pt x="3162525" y="1085714"/>
                  <a:pt x="3253503" y="1085714"/>
                </a:cubicBezTo>
                <a:cubicBezTo>
                  <a:pt x="3344481" y="1085714"/>
                  <a:pt x="3418233" y="1011962"/>
                  <a:pt x="3418233" y="920984"/>
                </a:cubicBezTo>
                <a:cubicBezTo>
                  <a:pt x="3418233" y="830006"/>
                  <a:pt x="3344481" y="756254"/>
                  <a:pt x="3253503" y="756254"/>
                </a:cubicBezTo>
                <a:close/>
                <a:moveTo>
                  <a:pt x="1955333" y="744677"/>
                </a:moveTo>
                <a:cubicBezTo>
                  <a:pt x="1419975" y="744677"/>
                  <a:pt x="985982" y="1178670"/>
                  <a:pt x="985982" y="1714028"/>
                </a:cubicBezTo>
                <a:cubicBezTo>
                  <a:pt x="985982" y="2249386"/>
                  <a:pt x="1419975" y="2683379"/>
                  <a:pt x="1955333" y="2683379"/>
                </a:cubicBezTo>
                <a:cubicBezTo>
                  <a:pt x="2490691" y="2683379"/>
                  <a:pt x="2924684" y="2249386"/>
                  <a:pt x="2924684" y="1714028"/>
                </a:cubicBezTo>
                <a:cubicBezTo>
                  <a:pt x="2924684" y="1178670"/>
                  <a:pt x="2490691" y="744677"/>
                  <a:pt x="1955333" y="744677"/>
                </a:cubicBezTo>
                <a:close/>
                <a:moveTo>
                  <a:pt x="1333922" y="0"/>
                </a:moveTo>
                <a:lnTo>
                  <a:pt x="2626078" y="0"/>
                </a:lnTo>
                <a:lnTo>
                  <a:pt x="2717085" y="364028"/>
                </a:lnTo>
                <a:lnTo>
                  <a:pt x="3699990" y="364028"/>
                </a:lnTo>
                <a:cubicBezTo>
                  <a:pt x="3843590" y="364028"/>
                  <a:pt x="3960000" y="480438"/>
                  <a:pt x="3960000" y="624038"/>
                </a:cubicBezTo>
                <a:lnTo>
                  <a:pt x="3960000" y="2804018"/>
                </a:lnTo>
                <a:cubicBezTo>
                  <a:pt x="3960000" y="2947618"/>
                  <a:pt x="3843590" y="3064028"/>
                  <a:pt x="3699990" y="3064028"/>
                </a:cubicBezTo>
                <a:lnTo>
                  <a:pt x="260010" y="3064028"/>
                </a:lnTo>
                <a:cubicBezTo>
                  <a:pt x="116410" y="3064028"/>
                  <a:pt x="0" y="2947618"/>
                  <a:pt x="0" y="2804018"/>
                </a:cubicBezTo>
                <a:lnTo>
                  <a:pt x="0" y="624038"/>
                </a:lnTo>
                <a:cubicBezTo>
                  <a:pt x="0" y="480438"/>
                  <a:pt x="116410" y="364028"/>
                  <a:pt x="260010" y="364028"/>
                </a:cubicBezTo>
                <a:lnTo>
                  <a:pt x="443165" y="364028"/>
                </a:lnTo>
                <a:lnTo>
                  <a:pt x="443165" y="237982"/>
                </a:lnTo>
                <a:cubicBezTo>
                  <a:pt x="443165" y="195266"/>
                  <a:pt x="477794" y="160637"/>
                  <a:pt x="520510" y="160637"/>
                </a:cubicBezTo>
                <a:lnTo>
                  <a:pt x="1049896" y="160637"/>
                </a:lnTo>
                <a:cubicBezTo>
                  <a:pt x="1092612" y="160637"/>
                  <a:pt x="1127241" y="195266"/>
                  <a:pt x="1127241" y="237982"/>
                </a:cubicBezTo>
                <a:lnTo>
                  <a:pt x="1127241" y="364028"/>
                </a:lnTo>
                <a:lnTo>
                  <a:pt x="1242915" y="36402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lumMod val="85000"/>
                  <a:lumOff val="15000"/>
                </a:schemeClr>
              </a:solidFill>
            </a:endParaRPr>
          </a:p>
        </p:txBody>
      </p:sp>
      <p:grpSp>
        <p:nvGrpSpPr>
          <p:cNvPr id="15" name="Group 14">
            <a:extLst>
              <a:ext uri="{FF2B5EF4-FFF2-40B4-BE49-F238E27FC236}">
                <a16:creationId xmlns:a16="http://schemas.microsoft.com/office/drawing/2014/main" id="{0E59987A-96B3-401F-ABD0-E14D70DD8445}"/>
              </a:ext>
            </a:extLst>
          </p:cNvPr>
          <p:cNvGrpSpPr/>
          <p:nvPr/>
        </p:nvGrpSpPr>
        <p:grpSpPr>
          <a:xfrm>
            <a:off x="8743953" y="5160827"/>
            <a:ext cx="2654101" cy="1056545"/>
            <a:chOff x="-475010" y="1114178"/>
            <a:chExt cx="4241713" cy="1056545"/>
          </a:xfrm>
        </p:grpSpPr>
        <p:sp>
          <p:nvSpPr>
            <p:cNvPr id="16" name="TextBox 15">
              <a:extLst>
                <a:ext uri="{FF2B5EF4-FFF2-40B4-BE49-F238E27FC236}">
                  <a16:creationId xmlns:a16="http://schemas.microsoft.com/office/drawing/2014/main" id="{B9CADF53-26DF-429F-A603-452EA222A7BF}"/>
                </a:ext>
              </a:extLst>
            </p:cNvPr>
            <p:cNvSpPr txBox="1"/>
            <p:nvPr/>
          </p:nvSpPr>
          <p:spPr>
            <a:xfrm>
              <a:off x="-475010" y="1114178"/>
              <a:ext cx="4241713" cy="307777"/>
            </a:xfrm>
            <a:prstGeom prst="rect">
              <a:avLst/>
            </a:prstGeom>
            <a:noFill/>
          </p:spPr>
          <p:txBody>
            <a:bodyPr wrap="square" rtlCol="0" anchor="ctr">
              <a:spAutoFit/>
            </a:bodyPr>
            <a:lstStyle/>
            <a:p>
              <a:pPr algn="ctr"/>
              <a:r>
                <a:rPr lang="en-US" altLang="ko-KR" sz="1400" b="1" dirty="0">
                  <a:solidFill>
                    <a:schemeClr val="tx1">
                      <a:lumMod val="85000"/>
                      <a:lumOff val="15000"/>
                    </a:schemeClr>
                  </a:solidFill>
                  <a:cs typeface="Arial" pitchFamily="34" charset="0"/>
                </a:rPr>
                <a:t>Content  Here</a:t>
              </a:r>
              <a:endParaRPr lang="ko-KR" altLang="en-US" sz="1400" b="1" dirty="0">
                <a:solidFill>
                  <a:schemeClr val="tx1">
                    <a:lumMod val="85000"/>
                    <a:lumOff val="15000"/>
                  </a:schemeClr>
                </a:solidFill>
                <a:cs typeface="Arial" pitchFamily="34" charset="0"/>
              </a:endParaRPr>
            </a:p>
          </p:txBody>
        </p:sp>
        <p:sp>
          <p:nvSpPr>
            <p:cNvPr id="17" name="TextBox 16">
              <a:extLst>
                <a:ext uri="{FF2B5EF4-FFF2-40B4-BE49-F238E27FC236}">
                  <a16:creationId xmlns:a16="http://schemas.microsoft.com/office/drawing/2014/main" id="{627A7590-01D6-425C-8EDF-1D91784B8521}"/>
                </a:ext>
              </a:extLst>
            </p:cNvPr>
            <p:cNvSpPr txBox="1"/>
            <p:nvPr/>
          </p:nvSpPr>
          <p:spPr>
            <a:xfrm>
              <a:off x="-475010" y="1339726"/>
              <a:ext cx="4226291" cy="830997"/>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Get a modern PowerPoint  Presentation that is beautifully designed. Easy to change colors, photos and Text.</a:t>
              </a:r>
            </a:p>
          </p:txBody>
        </p:sp>
      </p:grpSp>
      <p:sp>
        <p:nvSpPr>
          <p:cNvPr id="18" name="Rectangle: Rounded Corners 17">
            <a:extLst>
              <a:ext uri="{FF2B5EF4-FFF2-40B4-BE49-F238E27FC236}">
                <a16:creationId xmlns:a16="http://schemas.microsoft.com/office/drawing/2014/main" id="{3E6B1666-9FF1-4BEE-8FA1-47F152762AE2}"/>
              </a:ext>
            </a:extLst>
          </p:cNvPr>
          <p:cNvSpPr/>
          <p:nvPr/>
        </p:nvSpPr>
        <p:spPr>
          <a:xfrm>
            <a:off x="9761526" y="4492292"/>
            <a:ext cx="622189" cy="622189"/>
          </a:xfrm>
          <a:prstGeom prst="round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nvGrpSpPr>
          <p:cNvPr id="19" name="Group 18">
            <a:extLst>
              <a:ext uri="{FF2B5EF4-FFF2-40B4-BE49-F238E27FC236}">
                <a16:creationId xmlns:a16="http://schemas.microsoft.com/office/drawing/2014/main" id="{34DD5D23-671C-42C2-997B-D59A6A3EABD2}"/>
              </a:ext>
            </a:extLst>
          </p:cNvPr>
          <p:cNvGrpSpPr/>
          <p:nvPr/>
        </p:nvGrpSpPr>
        <p:grpSpPr>
          <a:xfrm>
            <a:off x="840558" y="2640908"/>
            <a:ext cx="2654101" cy="1056545"/>
            <a:chOff x="-475010" y="1114178"/>
            <a:chExt cx="4241713" cy="1056545"/>
          </a:xfrm>
        </p:grpSpPr>
        <p:sp>
          <p:nvSpPr>
            <p:cNvPr id="20" name="TextBox 19">
              <a:extLst>
                <a:ext uri="{FF2B5EF4-FFF2-40B4-BE49-F238E27FC236}">
                  <a16:creationId xmlns:a16="http://schemas.microsoft.com/office/drawing/2014/main" id="{45FA2FD5-E65E-455A-8C02-FD71BAD9E1E6}"/>
                </a:ext>
              </a:extLst>
            </p:cNvPr>
            <p:cNvSpPr txBox="1"/>
            <p:nvPr/>
          </p:nvSpPr>
          <p:spPr>
            <a:xfrm>
              <a:off x="-475010" y="1114178"/>
              <a:ext cx="4241713" cy="307777"/>
            </a:xfrm>
            <a:prstGeom prst="rect">
              <a:avLst/>
            </a:prstGeom>
            <a:noFill/>
          </p:spPr>
          <p:txBody>
            <a:bodyPr wrap="square" rtlCol="0" anchor="ctr">
              <a:spAutoFit/>
            </a:bodyPr>
            <a:lstStyle/>
            <a:p>
              <a:pPr algn="ctr"/>
              <a:r>
                <a:rPr lang="en-US" altLang="ko-KR" sz="1400" b="1" dirty="0">
                  <a:solidFill>
                    <a:schemeClr val="tx1">
                      <a:lumMod val="85000"/>
                      <a:lumOff val="15000"/>
                    </a:schemeClr>
                  </a:solidFill>
                  <a:cs typeface="Arial" pitchFamily="34" charset="0"/>
                </a:rPr>
                <a:t>Content  Here</a:t>
              </a:r>
              <a:endParaRPr lang="ko-KR" altLang="en-US" sz="1400" b="1" dirty="0">
                <a:solidFill>
                  <a:schemeClr val="tx1">
                    <a:lumMod val="85000"/>
                    <a:lumOff val="15000"/>
                  </a:schemeClr>
                </a:solidFill>
                <a:cs typeface="Arial" pitchFamily="34" charset="0"/>
              </a:endParaRPr>
            </a:p>
          </p:txBody>
        </p:sp>
        <p:sp>
          <p:nvSpPr>
            <p:cNvPr id="21" name="TextBox 20">
              <a:extLst>
                <a:ext uri="{FF2B5EF4-FFF2-40B4-BE49-F238E27FC236}">
                  <a16:creationId xmlns:a16="http://schemas.microsoft.com/office/drawing/2014/main" id="{05124835-ABEC-4B6D-9045-E6E8975C5BD6}"/>
                </a:ext>
              </a:extLst>
            </p:cNvPr>
            <p:cNvSpPr txBox="1"/>
            <p:nvPr/>
          </p:nvSpPr>
          <p:spPr>
            <a:xfrm>
              <a:off x="-475010" y="1339726"/>
              <a:ext cx="4226291" cy="830997"/>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Get a modern PowerPoint  Presentation that is beautifully designed. Easy to change colors, photos and Text.</a:t>
              </a:r>
            </a:p>
          </p:txBody>
        </p:sp>
      </p:grpSp>
      <p:sp>
        <p:nvSpPr>
          <p:cNvPr id="22" name="Rectangle: Rounded Corners 21">
            <a:extLst>
              <a:ext uri="{FF2B5EF4-FFF2-40B4-BE49-F238E27FC236}">
                <a16:creationId xmlns:a16="http://schemas.microsoft.com/office/drawing/2014/main" id="{D9ECB972-3728-4D5F-86D9-BC249C1A86E4}"/>
              </a:ext>
            </a:extLst>
          </p:cNvPr>
          <p:cNvSpPr/>
          <p:nvPr/>
        </p:nvSpPr>
        <p:spPr>
          <a:xfrm>
            <a:off x="1858132" y="1972373"/>
            <a:ext cx="622189" cy="622189"/>
          </a:xfrm>
          <a:prstGeom prst="round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nvGrpSpPr>
          <p:cNvPr id="23" name="Group 22">
            <a:extLst>
              <a:ext uri="{FF2B5EF4-FFF2-40B4-BE49-F238E27FC236}">
                <a16:creationId xmlns:a16="http://schemas.microsoft.com/office/drawing/2014/main" id="{6DD77BEB-2373-4390-A030-9EE778898979}"/>
              </a:ext>
            </a:extLst>
          </p:cNvPr>
          <p:cNvGrpSpPr/>
          <p:nvPr/>
        </p:nvGrpSpPr>
        <p:grpSpPr>
          <a:xfrm>
            <a:off x="840558" y="5169720"/>
            <a:ext cx="2654101" cy="1056545"/>
            <a:chOff x="-475010" y="1114178"/>
            <a:chExt cx="4241713" cy="1056545"/>
          </a:xfrm>
        </p:grpSpPr>
        <p:sp>
          <p:nvSpPr>
            <p:cNvPr id="24" name="TextBox 23">
              <a:extLst>
                <a:ext uri="{FF2B5EF4-FFF2-40B4-BE49-F238E27FC236}">
                  <a16:creationId xmlns:a16="http://schemas.microsoft.com/office/drawing/2014/main" id="{76F8FC50-7602-4E81-A8C2-79165DE26F0A}"/>
                </a:ext>
              </a:extLst>
            </p:cNvPr>
            <p:cNvSpPr txBox="1"/>
            <p:nvPr/>
          </p:nvSpPr>
          <p:spPr>
            <a:xfrm>
              <a:off x="-475010" y="1114178"/>
              <a:ext cx="4241713" cy="307777"/>
            </a:xfrm>
            <a:prstGeom prst="rect">
              <a:avLst/>
            </a:prstGeom>
            <a:noFill/>
          </p:spPr>
          <p:txBody>
            <a:bodyPr wrap="square" rtlCol="0" anchor="ctr">
              <a:spAutoFit/>
            </a:bodyPr>
            <a:lstStyle/>
            <a:p>
              <a:pPr algn="ctr"/>
              <a:r>
                <a:rPr lang="en-US" altLang="ko-KR" sz="1400" b="1" dirty="0">
                  <a:solidFill>
                    <a:schemeClr val="tx1">
                      <a:lumMod val="85000"/>
                      <a:lumOff val="15000"/>
                    </a:schemeClr>
                  </a:solidFill>
                  <a:cs typeface="Arial" pitchFamily="34" charset="0"/>
                </a:rPr>
                <a:t>Content  Here</a:t>
              </a:r>
              <a:endParaRPr lang="ko-KR" altLang="en-US" sz="1400" b="1" dirty="0">
                <a:solidFill>
                  <a:schemeClr val="tx1">
                    <a:lumMod val="85000"/>
                    <a:lumOff val="15000"/>
                  </a:schemeClr>
                </a:solidFill>
                <a:cs typeface="Arial" pitchFamily="34" charset="0"/>
              </a:endParaRPr>
            </a:p>
          </p:txBody>
        </p:sp>
        <p:sp>
          <p:nvSpPr>
            <p:cNvPr id="25" name="TextBox 24">
              <a:extLst>
                <a:ext uri="{FF2B5EF4-FFF2-40B4-BE49-F238E27FC236}">
                  <a16:creationId xmlns:a16="http://schemas.microsoft.com/office/drawing/2014/main" id="{87653B04-6DE6-4077-8B7C-C1327D34499C}"/>
                </a:ext>
              </a:extLst>
            </p:cNvPr>
            <p:cNvSpPr txBox="1"/>
            <p:nvPr/>
          </p:nvSpPr>
          <p:spPr>
            <a:xfrm>
              <a:off x="-475010" y="1339726"/>
              <a:ext cx="4226291" cy="830997"/>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Get a modern PowerPoint  Presentation that is beautifully designed. Easy to change colors, photos and Text.</a:t>
              </a:r>
            </a:p>
          </p:txBody>
        </p:sp>
      </p:grpSp>
      <p:sp>
        <p:nvSpPr>
          <p:cNvPr id="26" name="Rectangle: Rounded Corners 25">
            <a:extLst>
              <a:ext uri="{FF2B5EF4-FFF2-40B4-BE49-F238E27FC236}">
                <a16:creationId xmlns:a16="http://schemas.microsoft.com/office/drawing/2014/main" id="{2BD69EEF-801A-455C-8A33-8FE83526E3BE}"/>
              </a:ext>
            </a:extLst>
          </p:cNvPr>
          <p:cNvSpPr/>
          <p:nvPr/>
        </p:nvSpPr>
        <p:spPr>
          <a:xfrm>
            <a:off x="1858132" y="4501185"/>
            <a:ext cx="622189" cy="622189"/>
          </a:xfrm>
          <a:prstGeom prst="roundRect">
            <a:avLst/>
          </a:prstGeom>
          <a:no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27" name="Oval 21">
            <a:extLst>
              <a:ext uri="{FF2B5EF4-FFF2-40B4-BE49-F238E27FC236}">
                <a16:creationId xmlns:a16="http://schemas.microsoft.com/office/drawing/2014/main" id="{8E155EBA-C9CF-4FAE-9855-550DDD49744E}"/>
              </a:ext>
            </a:extLst>
          </p:cNvPr>
          <p:cNvSpPr/>
          <p:nvPr/>
        </p:nvSpPr>
        <p:spPr>
          <a:xfrm rot="20700000">
            <a:off x="1998970" y="4674796"/>
            <a:ext cx="337277" cy="295599"/>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lumMod val="85000"/>
                  <a:lumOff val="15000"/>
                </a:schemeClr>
              </a:solidFill>
            </a:endParaRPr>
          </a:p>
        </p:txBody>
      </p:sp>
      <p:sp>
        <p:nvSpPr>
          <p:cNvPr id="28" name="Pie 2">
            <a:extLst>
              <a:ext uri="{FF2B5EF4-FFF2-40B4-BE49-F238E27FC236}">
                <a16:creationId xmlns:a16="http://schemas.microsoft.com/office/drawing/2014/main" id="{3A6B6CCC-8314-492C-8EAC-33CF7EABED14}"/>
              </a:ext>
            </a:extLst>
          </p:cNvPr>
          <p:cNvSpPr/>
          <p:nvPr/>
        </p:nvSpPr>
        <p:spPr>
          <a:xfrm>
            <a:off x="9910595" y="4637842"/>
            <a:ext cx="338883" cy="333208"/>
          </a:xfrm>
          <a:custGeom>
            <a:avLst/>
            <a:gdLst/>
            <a:ahLst/>
            <a:cxnLst/>
            <a:rect l="l" t="t" r="r" b="b"/>
            <a:pathLst>
              <a:path w="3851322" h="3786842">
                <a:moveTo>
                  <a:pt x="3845029" y="1629937"/>
                </a:moveTo>
                <a:lnTo>
                  <a:pt x="3851322" y="1762720"/>
                </a:lnTo>
                <a:lnTo>
                  <a:pt x="3812477" y="1776859"/>
                </a:lnTo>
                <a:lnTo>
                  <a:pt x="3444864" y="1775585"/>
                </a:lnTo>
                <a:close/>
                <a:moveTo>
                  <a:pt x="3791299" y="1322869"/>
                </a:moveTo>
                <a:cubicBezTo>
                  <a:pt x="3804294" y="1363489"/>
                  <a:pt x="3813753" y="1405089"/>
                  <a:pt x="3820726" y="1447230"/>
                </a:cubicBezTo>
                <a:lnTo>
                  <a:pt x="2923542" y="1773779"/>
                </a:lnTo>
                <a:lnTo>
                  <a:pt x="2555935" y="1772505"/>
                </a:lnTo>
                <a:close/>
                <a:moveTo>
                  <a:pt x="3686733" y="1034305"/>
                </a:moveTo>
                <a:cubicBezTo>
                  <a:pt x="3706467" y="1071934"/>
                  <a:pt x="3722972" y="1111031"/>
                  <a:pt x="3736130" y="1151397"/>
                </a:cubicBezTo>
                <a:lnTo>
                  <a:pt x="2052009" y="1764367"/>
                </a:lnTo>
                <a:lnTo>
                  <a:pt x="2052009" y="1629296"/>
                </a:lnTo>
                <a:close/>
                <a:moveTo>
                  <a:pt x="3531650" y="764128"/>
                </a:moveTo>
                <a:cubicBezTo>
                  <a:pt x="3557479" y="799119"/>
                  <a:pt x="3581112" y="835525"/>
                  <a:pt x="3601539" y="873761"/>
                </a:cubicBezTo>
                <a:lnTo>
                  <a:pt x="2052009" y="1437744"/>
                </a:lnTo>
                <a:lnTo>
                  <a:pt x="2052009" y="1302673"/>
                </a:lnTo>
                <a:close/>
                <a:moveTo>
                  <a:pt x="3320179" y="514474"/>
                </a:moveTo>
                <a:lnTo>
                  <a:pt x="3414136" y="615348"/>
                </a:lnTo>
                <a:lnTo>
                  <a:pt x="2052009" y="1111121"/>
                </a:lnTo>
                <a:lnTo>
                  <a:pt x="2052009" y="976050"/>
                </a:lnTo>
                <a:close/>
                <a:moveTo>
                  <a:pt x="3038975" y="290201"/>
                </a:moveTo>
                <a:cubicBezTo>
                  <a:pt x="3082160" y="317774"/>
                  <a:pt x="3124087" y="347421"/>
                  <a:pt x="3164106" y="379728"/>
                </a:cubicBezTo>
                <a:lnTo>
                  <a:pt x="2052009" y="784498"/>
                </a:lnTo>
                <a:lnTo>
                  <a:pt x="2052009" y="649428"/>
                </a:lnTo>
                <a:close/>
                <a:moveTo>
                  <a:pt x="1800000" y="186842"/>
                </a:moveTo>
                <a:lnTo>
                  <a:pt x="1800000" y="1986842"/>
                </a:lnTo>
                <a:lnTo>
                  <a:pt x="3600000" y="1986842"/>
                </a:lnTo>
                <a:cubicBezTo>
                  <a:pt x="3600000" y="2980955"/>
                  <a:pt x="2794113" y="3786842"/>
                  <a:pt x="1800000" y="3786842"/>
                </a:cubicBezTo>
                <a:cubicBezTo>
                  <a:pt x="805887" y="3786842"/>
                  <a:pt x="0" y="2980955"/>
                  <a:pt x="0" y="1986842"/>
                </a:cubicBezTo>
                <a:cubicBezTo>
                  <a:pt x="0" y="992729"/>
                  <a:pt x="805887" y="186842"/>
                  <a:pt x="1800000" y="186842"/>
                </a:cubicBezTo>
                <a:close/>
                <a:moveTo>
                  <a:pt x="2653345" y="103936"/>
                </a:moveTo>
                <a:cubicBezTo>
                  <a:pt x="2713623" y="122781"/>
                  <a:pt x="2772066" y="146664"/>
                  <a:pt x="2828252" y="175345"/>
                </a:cubicBezTo>
                <a:lnTo>
                  <a:pt x="2052009" y="457876"/>
                </a:lnTo>
                <a:lnTo>
                  <a:pt x="2052009" y="322805"/>
                </a:lnTo>
                <a:close/>
                <a:moveTo>
                  <a:pt x="2052009" y="0"/>
                </a:moveTo>
                <a:cubicBezTo>
                  <a:pt x="2150315" y="0"/>
                  <a:pt x="2247800" y="7911"/>
                  <a:pt x="2343281" y="25238"/>
                </a:cubicBezTo>
                <a:lnTo>
                  <a:pt x="2052009" y="13125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lumMod val="85000"/>
                  <a:lumOff val="15000"/>
                </a:schemeClr>
              </a:solidFill>
            </a:endParaRPr>
          </a:p>
        </p:txBody>
      </p:sp>
      <p:sp>
        <p:nvSpPr>
          <p:cNvPr id="29" name="Donut 15">
            <a:extLst>
              <a:ext uri="{FF2B5EF4-FFF2-40B4-BE49-F238E27FC236}">
                <a16:creationId xmlns:a16="http://schemas.microsoft.com/office/drawing/2014/main" id="{E6E3BA17-300F-45EB-8378-EDBBC7BB6827}"/>
              </a:ext>
            </a:extLst>
          </p:cNvPr>
          <p:cNvSpPr/>
          <p:nvPr/>
        </p:nvSpPr>
        <p:spPr>
          <a:xfrm>
            <a:off x="1991022" y="2105435"/>
            <a:ext cx="360149" cy="357642"/>
          </a:xfrm>
          <a:custGeom>
            <a:avLst/>
            <a:gdLst/>
            <a:ahLst/>
            <a:cxnLst/>
            <a:rect l="l" t="t" r="r" b="b"/>
            <a:pathLst>
              <a:path w="3821708" h="3795110">
                <a:moveTo>
                  <a:pt x="1910854" y="903842"/>
                </a:moveTo>
                <a:lnTo>
                  <a:pt x="1793831" y="1129420"/>
                </a:lnTo>
                <a:lnTo>
                  <a:pt x="1791613" y="1129420"/>
                </a:lnTo>
                <a:lnTo>
                  <a:pt x="1791892" y="1133157"/>
                </a:lnTo>
                <a:lnTo>
                  <a:pt x="1791613" y="1133695"/>
                </a:lnTo>
                <a:lnTo>
                  <a:pt x="1791933" y="1133695"/>
                </a:lnTo>
                <a:lnTo>
                  <a:pt x="1833002" y="1683464"/>
                </a:lnTo>
                <a:cubicBezTo>
                  <a:pt x="1744939" y="1714584"/>
                  <a:pt x="1682254" y="1798749"/>
                  <a:pt x="1682254" y="1897555"/>
                </a:cubicBezTo>
                <a:cubicBezTo>
                  <a:pt x="1682254" y="2023808"/>
                  <a:pt x="1784602" y="2126156"/>
                  <a:pt x="1910855" y="2126156"/>
                </a:cubicBezTo>
                <a:cubicBezTo>
                  <a:pt x="1975561" y="2126156"/>
                  <a:pt x="2033988" y="2099273"/>
                  <a:pt x="2075304" y="2055803"/>
                </a:cubicBezTo>
                <a:lnTo>
                  <a:pt x="2443125" y="2288080"/>
                </a:lnTo>
                <a:lnTo>
                  <a:pt x="2443003" y="2288309"/>
                </a:lnTo>
                <a:lnTo>
                  <a:pt x="2443494" y="2288314"/>
                </a:lnTo>
                <a:lnTo>
                  <a:pt x="2446061" y="2289935"/>
                </a:lnTo>
                <a:lnTo>
                  <a:pt x="2446904" y="2288348"/>
                </a:lnTo>
                <a:lnTo>
                  <a:pt x="2652725" y="2290436"/>
                </a:lnTo>
                <a:lnTo>
                  <a:pt x="2535900" y="2120971"/>
                </a:lnTo>
                <a:lnTo>
                  <a:pt x="2536744" y="2119385"/>
                </a:lnTo>
                <a:lnTo>
                  <a:pt x="2533964" y="2118163"/>
                </a:lnTo>
                <a:lnTo>
                  <a:pt x="2533686" y="2117759"/>
                </a:lnTo>
                <a:lnTo>
                  <a:pt x="2533565" y="2117988"/>
                </a:lnTo>
                <a:lnTo>
                  <a:pt x="2134900" y="1942755"/>
                </a:lnTo>
                <a:cubicBezTo>
                  <a:pt x="2137918" y="1928156"/>
                  <a:pt x="2139456" y="1913035"/>
                  <a:pt x="2139456" y="1897555"/>
                </a:cubicBezTo>
                <a:cubicBezTo>
                  <a:pt x="2139456" y="1798748"/>
                  <a:pt x="2076770" y="1714583"/>
                  <a:pt x="1988706" y="1683463"/>
                </a:cubicBezTo>
                <a:lnTo>
                  <a:pt x="2029775" y="1133695"/>
                </a:lnTo>
                <a:lnTo>
                  <a:pt x="2030094" y="1133695"/>
                </a:lnTo>
                <a:lnTo>
                  <a:pt x="2029815" y="1133157"/>
                </a:lnTo>
                <a:lnTo>
                  <a:pt x="2030094" y="1129420"/>
                </a:lnTo>
                <a:lnTo>
                  <a:pt x="2027877" y="1129420"/>
                </a:lnTo>
                <a:close/>
                <a:moveTo>
                  <a:pt x="1910854" y="565406"/>
                </a:moveTo>
                <a:cubicBezTo>
                  <a:pt x="2646579" y="565406"/>
                  <a:pt x="3243002" y="1161829"/>
                  <a:pt x="3243002" y="1897554"/>
                </a:cubicBezTo>
                <a:cubicBezTo>
                  <a:pt x="3243002" y="2633279"/>
                  <a:pt x="2646579" y="3229702"/>
                  <a:pt x="1910854" y="3229702"/>
                </a:cubicBezTo>
                <a:cubicBezTo>
                  <a:pt x="1175129" y="3229702"/>
                  <a:pt x="578706" y="2633279"/>
                  <a:pt x="578706" y="1897554"/>
                </a:cubicBezTo>
                <a:cubicBezTo>
                  <a:pt x="578706" y="1161829"/>
                  <a:pt x="1175129" y="565406"/>
                  <a:pt x="1910854" y="565406"/>
                </a:cubicBezTo>
                <a:close/>
                <a:moveTo>
                  <a:pt x="1766837" y="367010"/>
                </a:moveTo>
                <a:cubicBezTo>
                  <a:pt x="1050362" y="432397"/>
                  <a:pt x="475174" y="981146"/>
                  <a:pt x="377476" y="1681610"/>
                </a:cubicBezTo>
                <a:lnTo>
                  <a:pt x="426306" y="1681610"/>
                </a:lnTo>
                <a:cubicBezTo>
                  <a:pt x="510474" y="1681610"/>
                  <a:pt x="578706" y="1746088"/>
                  <a:pt x="578706" y="1825626"/>
                </a:cubicBezTo>
                <a:cubicBezTo>
                  <a:pt x="578706" y="1905164"/>
                  <a:pt x="510474" y="1969642"/>
                  <a:pt x="426306" y="1969642"/>
                </a:cubicBezTo>
                <a:lnTo>
                  <a:pt x="364094" y="1969642"/>
                </a:lnTo>
                <a:cubicBezTo>
                  <a:pt x="398055" y="2738400"/>
                  <a:pt x="1003246" y="3359660"/>
                  <a:pt x="1769417" y="3427809"/>
                </a:cubicBezTo>
                <a:lnTo>
                  <a:pt x="1769417" y="3382101"/>
                </a:lnTo>
                <a:cubicBezTo>
                  <a:pt x="1769417" y="3297933"/>
                  <a:pt x="1833895" y="3229701"/>
                  <a:pt x="1913433" y="3229701"/>
                </a:cubicBezTo>
                <a:cubicBezTo>
                  <a:pt x="1992971" y="3229701"/>
                  <a:pt x="2057449" y="3297933"/>
                  <a:pt x="2057449" y="3382101"/>
                </a:cubicBezTo>
                <a:lnTo>
                  <a:pt x="2057449" y="3427707"/>
                </a:lnTo>
                <a:cubicBezTo>
                  <a:pt x="2804164" y="3358467"/>
                  <a:pt x="3396856" y="2764020"/>
                  <a:pt x="3455018" y="2020616"/>
                </a:cubicBezTo>
                <a:lnTo>
                  <a:pt x="3395402" y="2020616"/>
                </a:lnTo>
                <a:cubicBezTo>
                  <a:pt x="3311234" y="2020616"/>
                  <a:pt x="3243002" y="1956138"/>
                  <a:pt x="3243002" y="1876600"/>
                </a:cubicBezTo>
                <a:cubicBezTo>
                  <a:pt x="3243002" y="1797062"/>
                  <a:pt x="3311234" y="1732584"/>
                  <a:pt x="3395402" y="1732584"/>
                </a:cubicBezTo>
                <a:lnTo>
                  <a:pt x="3451747" y="1732584"/>
                </a:lnTo>
                <a:cubicBezTo>
                  <a:pt x="3374444" y="1008025"/>
                  <a:pt x="2788738" y="434055"/>
                  <a:pt x="2054869" y="367632"/>
                </a:cubicBezTo>
                <a:lnTo>
                  <a:pt x="2054869" y="407296"/>
                </a:lnTo>
                <a:cubicBezTo>
                  <a:pt x="2054869" y="491464"/>
                  <a:pt x="1990391" y="559696"/>
                  <a:pt x="1910853" y="559696"/>
                </a:cubicBezTo>
                <a:cubicBezTo>
                  <a:pt x="1831315" y="559696"/>
                  <a:pt x="1766837" y="491464"/>
                  <a:pt x="1766837" y="407296"/>
                </a:cubicBezTo>
                <a:close/>
                <a:moveTo>
                  <a:pt x="1910854" y="0"/>
                </a:moveTo>
                <a:cubicBezTo>
                  <a:pt x="2966190" y="0"/>
                  <a:pt x="3821708" y="849564"/>
                  <a:pt x="3821708" y="1897555"/>
                </a:cubicBezTo>
                <a:cubicBezTo>
                  <a:pt x="3821708" y="2945546"/>
                  <a:pt x="2966190" y="3795110"/>
                  <a:pt x="1910854" y="3795110"/>
                </a:cubicBezTo>
                <a:cubicBezTo>
                  <a:pt x="855518" y="3795110"/>
                  <a:pt x="0" y="2945546"/>
                  <a:pt x="0" y="1897555"/>
                </a:cubicBezTo>
                <a:cubicBezTo>
                  <a:pt x="0" y="849564"/>
                  <a:pt x="855518" y="0"/>
                  <a:pt x="191085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lumMod val="85000"/>
                  <a:lumOff val="15000"/>
                </a:schemeClr>
              </a:solidFill>
            </a:endParaRPr>
          </a:p>
        </p:txBody>
      </p:sp>
      <p:grpSp>
        <p:nvGrpSpPr>
          <p:cNvPr id="30" name="Graphic 33">
            <a:extLst>
              <a:ext uri="{FF2B5EF4-FFF2-40B4-BE49-F238E27FC236}">
                <a16:creationId xmlns:a16="http://schemas.microsoft.com/office/drawing/2014/main" id="{309F74BD-CE85-4FE4-8810-1EDAB03B9F39}"/>
              </a:ext>
            </a:extLst>
          </p:cNvPr>
          <p:cNvGrpSpPr/>
          <p:nvPr/>
        </p:nvGrpSpPr>
        <p:grpSpPr>
          <a:xfrm>
            <a:off x="5396784" y="2909081"/>
            <a:ext cx="1364502" cy="1261798"/>
            <a:chOff x="7424910" y="2405641"/>
            <a:chExt cx="1771650" cy="1638300"/>
          </a:xfrm>
          <a:solidFill>
            <a:schemeClr val="accent2"/>
          </a:solidFill>
        </p:grpSpPr>
        <p:sp>
          <p:nvSpPr>
            <p:cNvPr id="31" name="Freeform: Shape 30">
              <a:extLst>
                <a:ext uri="{FF2B5EF4-FFF2-40B4-BE49-F238E27FC236}">
                  <a16:creationId xmlns:a16="http://schemas.microsoft.com/office/drawing/2014/main" id="{D5B3C51B-C42C-4B78-B151-10459C597F2A}"/>
                </a:ext>
              </a:extLst>
            </p:cNvPr>
            <p:cNvSpPr/>
            <p:nvPr/>
          </p:nvSpPr>
          <p:spPr>
            <a:xfrm>
              <a:off x="7417766" y="2398092"/>
              <a:ext cx="885825" cy="1647825"/>
            </a:xfrm>
            <a:custGeom>
              <a:avLst/>
              <a:gdLst>
                <a:gd name="connsiteX0" fmla="*/ 749141 w 885825"/>
                <a:gd name="connsiteY0" fmla="*/ 1281042 h 1647825"/>
                <a:gd name="connsiteX1" fmla="*/ 858679 w 885825"/>
                <a:gd name="connsiteY1" fmla="*/ 1312474 h 1647825"/>
                <a:gd name="connsiteX2" fmla="*/ 858679 w 885825"/>
                <a:gd name="connsiteY2" fmla="*/ 1287709 h 1647825"/>
                <a:gd name="connsiteX3" fmla="*/ 861536 w 885825"/>
                <a:gd name="connsiteY3" fmla="*/ 1006722 h 1647825"/>
                <a:gd name="connsiteX4" fmla="*/ 855821 w 885825"/>
                <a:gd name="connsiteY4" fmla="*/ 975289 h 1647825"/>
                <a:gd name="connsiteX5" fmla="*/ 791051 w 885825"/>
                <a:gd name="connsiteY5" fmla="*/ 885754 h 1647825"/>
                <a:gd name="connsiteX6" fmla="*/ 770096 w 885825"/>
                <a:gd name="connsiteY6" fmla="*/ 880039 h 1647825"/>
                <a:gd name="connsiteX7" fmla="*/ 745331 w 885825"/>
                <a:gd name="connsiteY7" fmla="*/ 880039 h 1647825"/>
                <a:gd name="connsiteX8" fmla="*/ 718661 w 885825"/>
                <a:gd name="connsiteY8" fmla="*/ 884802 h 1647825"/>
                <a:gd name="connsiteX9" fmla="*/ 630079 w 885825"/>
                <a:gd name="connsiteY9" fmla="*/ 1042917 h 1647825"/>
                <a:gd name="connsiteX10" fmla="*/ 618649 w 885825"/>
                <a:gd name="connsiteY10" fmla="*/ 1060062 h 1647825"/>
                <a:gd name="connsiteX11" fmla="*/ 604361 w 885825"/>
                <a:gd name="connsiteY11" fmla="*/ 1049584 h 1647825"/>
                <a:gd name="connsiteX12" fmla="*/ 711041 w 885825"/>
                <a:gd name="connsiteY12" fmla="*/ 859084 h 1647825"/>
                <a:gd name="connsiteX13" fmla="*/ 737711 w 885825"/>
                <a:gd name="connsiteY13" fmla="*/ 854322 h 1647825"/>
                <a:gd name="connsiteX14" fmla="*/ 768191 w 885825"/>
                <a:gd name="connsiteY14" fmla="*/ 857179 h 1647825"/>
                <a:gd name="connsiteX15" fmla="*/ 846296 w 885825"/>
                <a:gd name="connsiteY15" fmla="*/ 891469 h 1647825"/>
                <a:gd name="connsiteX16" fmla="*/ 855821 w 885825"/>
                <a:gd name="connsiteY16" fmla="*/ 707637 h 1647825"/>
                <a:gd name="connsiteX17" fmla="*/ 856774 w 885825"/>
                <a:gd name="connsiteY17" fmla="*/ 681919 h 1647825"/>
                <a:gd name="connsiteX18" fmla="*/ 863441 w 885825"/>
                <a:gd name="connsiteY18" fmla="*/ 650487 h 1647825"/>
                <a:gd name="connsiteX19" fmla="*/ 868204 w 885825"/>
                <a:gd name="connsiteY19" fmla="*/ 619054 h 1647825"/>
                <a:gd name="connsiteX20" fmla="*/ 856774 w 885825"/>
                <a:gd name="connsiteY20" fmla="*/ 311397 h 1647825"/>
                <a:gd name="connsiteX21" fmla="*/ 856774 w 885825"/>
                <a:gd name="connsiteY21" fmla="*/ 280917 h 1647825"/>
                <a:gd name="connsiteX22" fmla="*/ 856774 w 885825"/>
                <a:gd name="connsiteY22" fmla="*/ 220909 h 1647825"/>
                <a:gd name="connsiteX23" fmla="*/ 854869 w 885825"/>
                <a:gd name="connsiteY23" fmla="*/ 221862 h 1647825"/>
                <a:gd name="connsiteX24" fmla="*/ 776764 w 885825"/>
                <a:gd name="connsiteY24" fmla="*/ 71367 h 1647825"/>
                <a:gd name="connsiteX25" fmla="*/ 750094 w 885825"/>
                <a:gd name="connsiteY25" fmla="*/ 50412 h 1647825"/>
                <a:gd name="connsiteX26" fmla="*/ 656749 w 885825"/>
                <a:gd name="connsiteY26" fmla="*/ 12312 h 1647825"/>
                <a:gd name="connsiteX27" fmla="*/ 623411 w 885825"/>
                <a:gd name="connsiteY27" fmla="*/ 8502 h 1647825"/>
                <a:gd name="connsiteX28" fmla="*/ 391954 w 885825"/>
                <a:gd name="connsiteY28" fmla="*/ 227577 h 1647825"/>
                <a:gd name="connsiteX29" fmla="*/ 405289 w 885825"/>
                <a:gd name="connsiteY29" fmla="*/ 253294 h 1647825"/>
                <a:gd name="connsiteX30" fmla="*/ 520541 w 885825"/>
                <a:gd name="connsiteY30" fmla="*/ 332352 h 1647825"/>
                <a:gd name="connsiteX31" fmla="*/ 551021 w 885825"/>
                <a:gd name="connsiteY31" fmla="*/ 335209 h 1647825"/>
                <a:gd name="connsiteX32" fmla="*/ 718661 w 885825"/>
                <a:gd name="connsiteY32" fmla="*/ 198049 h 1647825"/>
                <a:gd name="connsiteX33" fmla="*/ 722471 w 885825"/>
                <a:gd name="connsiteY33" fmla="*/ 163759 h 1647825"/>
                <a:gd name="connsiteX34" fmla="*/ 743426 w 885825"/>
                <a:gd name="connsiteY34" fmla="*/ 146614 h 1647825"/>
                <a:gd name="connsiteX35" fmla="*/ 758666 w 885825"/>
                <a:gd name="connsiteY35" fmla="*/ 164712 h 1647825"/>
                <a:gd name="connsiteX36" fmla="*/ 635794 w 885825"/>
                <a:gd name="connsiteY36" fmla="*/ 353307 h 1647825"/>
                <a:gd name="connsiteX37" fmla="*/ 708184 w 885825"/>
                <a:gd name="connsiteY37" fmla="*/ 407599 h 1647825"/>
                <a:gd name="connsiteX38" fmla="*/ 726281 w 885825"/>
                <a:gd name="connsiteY38" fmla="*/ 432364 h 1647825"/>
                <a:gd name="connsiteX39" fmla="*/ 757714 w 885825"/>
                <a:gd name="connsiteY39" fmla="*/ 584764 h 1647825"/>
                <a:gd name="connsiteX40" fmla="*/ 751046 w 885825"/>
                <a:gd name="connsiteY40" fmla="*/ 611434 h 1647825"/>
                <a:gd name="connsiteX41" fmla="*/ 741521 w 885825"/>
                <a:gd name="connsiteY41" fmla="*/ 637152 h 1647825"/>
                <a:gd name="connsiteX42" fmla="*/ 727234 w 885825"/>
                <a:gd name="connsiteY42" fmla="*/ 661917 h 1647825"/>
                <a:gd name="connsiteX43" fmla="*/ 687229 w 885825"/>
                <a:gd name="connsiteY43" fmla="*/ 706684 h 1647825"/>
                <a:gd name="connsiteX44" fmla="*/ 737711 w 885825"/>
                <a:gd name="connsiteY44" fmla="*/ 786694 h 1647825"/>
                <a:gd name="connsiteX45" fmla="*/ 760571 w 885825"/>
                <a:gd name="connsiteY45" fmla="*/ 796219 h 1647825"/>
                <a:gd name="connsiteX46" fmla="*/ 788194 w 885825"/>
                <a:gd name="connsiteY46" fmla="*/ 799077 h 1647825"/>
                <a:gd name="connsiteX47" fmla="*/ 783431 w 885825"/>
                <a:gd name="connsiteY47" fmla="*/ 835272 h 1647825"/>
                <a:gd name="connsiteX48" fmla="*/ 752951 w 885825"/>
                <a:gd name="connsiteY48" fmla="*/ 830509 h 1647825"/>
                <a:gd name="connsiteX49" fmla="*/ 724376 w 885825"/>
                <a:gd name="connsiteY49" fmla="*/ 820032 h 1647825"/>
                <a:gd name="connsiteX50" fmla="*/ 653891 w 885825"/>
                <a:gd name="connsiteY50" fmla="*/ 728592 h 1647825"/>
                <a:gd name="connsiteX51" fmla="*/ 381476 w 885825"/>
                <a:gd name="connsiteY51" fmla="*/ 658107 h 1647825"/>
                <a:gd name="connsiteX52" fmla="*/ 384334 w 885825"/>
                <a:gd name="connsiteY52" fmla="*/ 635247 h 1647825"/>
                <a:gd name="connsiteX53" fmla="*/ 411004 w 885825"/>
                <a:gd name="connsiteY53" fmla="*/ 639057 h 1647825"/>
                <a:gd name="connsiteX54" fmla="*/ 541496 w 885825"/>
                <a:gd name="connsiteY54" fmla="*/ 717162 h 1647825"/>
                <a:gd name="connsiteX55" fmla="*/ 552926 w 885825"/>
                <a:gd name="connsiteY55" fmla="*/ 716209 h 1647825"/>
                <a:gd name="connsiteX56" fmla="*/ 693896 w 885825"/>
                <a:gd name="connsiteY56" fmla="*/ 638104 h 1647825"/>
                <a:gd name="connsiteX57" fmla="*/ 710089 w 885825"/>
                <a:gd name="connsiteY57" fmla="*/ 608577 h 1647825"/>
                <a:gd name="connsiteX58" fmla="*/ 710089 w 885825"/>
                <a:gd name="connsiteY58" fmla="*/ 475227 h 1647825"/>
                <a:gd name="connsiteX59" fmla="*/ 693896 w 885825"/>
                <a:gd name="connsiteY59" fmla="*/ 445699 h 1647825"/>
                <a:gd name="connsiteX60" fmla="*/ 551974 w 885825"/>
                <a:gd name="connsiteY60" fmla="*/ 370452 h 1647825"/>
                <a:gd name="connsiteX61" fmla="*/ 532924 w 885825"/>
                <a:gd name="connsiteY61" fmla="*/ 368547 h 1647825"/>
                <a:gd name="connsiteX62" fmla="*/ 397669 w 885825"/>
                <a:gd name="connsiteY62" fmla="*/ 301872 h 1647825"/>
                <a:gd name="connsiteX63" fmla="*/ 371951 w 885825"/>
                <a:gd name="connsiteY63" fmla="*/ 293299 h 1647825"/>
                <a:gd name="connsiteX64" fmla="*/ 180499 w 885825"/>
                <a:gd name="connsiteY64" fmla="*/ 376167 h 1647825"/>
                <a:gd name="connsiteX65" fmla="*/ 175736 w 885825"/>
                <a:gd name="connsiteY65" fmla="*/ 505707 h 1647825"/>
                <a:gd name="connsiteX66" fmla="*/ 181451 w 885825"/>
                <a:gd name="connsiteY66" fmla="*/ 532377 h 1647825"/>
                <a:gd name="connsiteX67" fmla="*/ 202406 w 885825"/>
                <a:gd name="connsiteY67" fmla="*/ 580954 h 1647825"/>
                <a:gd name="connsiteX68" fmla="*/ 217646 w 885825"/>
                <a:gd name="connsiteY68" fmla="*/ 581907 h 1647825"/>
                <a:gd name="connsiteX69" fmla="*/ 239554 w 885825"/>
                <a:gd name="connsiteY69" fmla="*/ 580002 h 1647825"/>
                <a:gd name="connsiteX70" fmla="*/ 260509 w 885825"/>
                <a:gd name="connsiteY70" fmla="*/ 575239 h 1647825"/>
                <a:gd name="connsiteX71" fmla="*/ 344329 w 885825"/>
                <a:gd name="connsiteY71" fmla="*/ 490467 h 1647825"/>
                <a:gd name="connsiteX72" fmla="*/ 351949 w 885825"/>
                <a:gd name="connsiteY72" fmla="*/ 465702 h 1647825"/>
                <a:gd name="connsiteX73" fmla="*/ 361474 w 885825"/>
                <a:gd name="connsiteY73" fmla="*/ 415219 h 1647825"/>
                <a:gd name="connsiteX74" fmla="*/ 390049 w 885825"/>
                <a:gd name="connsiteY74" fmla="*/ 424744 h 1647825"/>
                <a:gd name="connsiteX75" fmla="*/ 325279 w 885825"/>
                <a:gd name="connsiteY75" fmla="*/ 580954 h 1647825"/>
                <a:gd name="connsiteX76" fmla="*/ 301466 w 885825"/>
                <a:gd name="connsiteY76" fmla="*/ 597147 h 1647825"/>
                <a:gd name="connsiteX77" fmla="*/ 218599 w 885825"/>
                <a:gd name="connsiteY77" fmla="*/ 618102 h 1647825"/>
                <a:gd name="connsiteX78" fmla="*/ 145256 w 885825"/>
                <a:gd name="connsiteY78" fmla="*/ 600957 h 1647825"/>
                <a:gd name="connsiteX79" fmla="*/ 7144 w 885825"/>
                <a:gd name="connsiteY79" fmla="*/ 817174 h 1647825"/>
                <a:gd name="connsiteX80" fmla="*/ 164306 w 885825"/>
                <a:gd name="connsiteY80" fmla="*/ 1041964 h 1647825"/>
                <a:gd name="connsiteX81" fmla="*/ 174784 w 885825"/>
                <a:gd name="connsiteY81" fmla="*/ 1041964 h 1647825"/>
                <a:gd name="connsiteX82" fmla="*/ 346234 w 885825"/>
                <a:gd name="connsiteY82" fmla="*/ 870514 h 1647825"/>
                <a:gd name="connsiteX83" fmla="*/ 367189 w 885825"/>
                <a:gd name="connsiteY83" fmla="*/ 853369 h 1647825"/>
                <a:gd name="connsiteX84" fmla="*/ 382429 w 885825"/>
                <a:gd name="connsiteY84" fmla="*/ 871467 h 1647825"/>
                <a:gd name="connsiteX85" fmla="*/ 346234 w 885825"/>
                <a:gd name="connsiteY85" fmla="*/ 987672 h 1647825"/>
                <a:gd name="connsiteX86" fmla="*/ 350044 w 885825"/>
                <a:gd name="connsiteY86" fmla="*/ 1021009 h 1647825"/>
                <a:gd name="connsiteX87" fmla="*/ 360521 w 885825"/>
                <a:gd name="connsiteY87" fmla="*/ 1052442 h 1647825"/>
                <a:gd name="connsiteX88" fmla="*/ 451009 w 885825"/>
                <a:gd name="connsiteY88" fmla="*/ 1141024 h 1647825"/>
                <a:gd name="connsiteX89" fmla="*/ 482441 w 885825"/>
                <a:gd name="connsiteY89" fmla="*/ 1150549 h 1647825"/>
                <a:gd name="connsiteX90" fmla="*/ 516731 w 885825"/>
                <a:gd name="connsiteY90" fmla="*/ 1154359 h 1647825"/>
                <a:gd name="connsiteX91" fmla="*/ 688181 w 885825"/>
                <a:gd name="connsiteY91" fmla="*/ 982909 h 1647825"/>
                <a:gd name="connsiteX92" fmla="*/ 709136 w 885825"/>
                <a:gd name="connsiteY92" fmla="*/ 965764 h 1647825"/>
                <a:gd name="connsiteX93" fmla="*/ 724376 w 885825"/>
                <a:gd name="connsiteY93" fmla="*/ 983862 h 1647825"/>
                <a:gd name="connsiteX94" fmla="*/ 721519 w 885825"/>
                <a:gd name="connsiteY94" fmla="*/ 1017199 h 1647825"/>
                <a:gd name="connsiteX95" fmla="*/ 684371 w 885825"/>
                <a:gd name="connsiteY95" fmla="*/ 1105782 h 1647825"/>
                <a:gd name="connsiteX96" fmla="*/ 663416 w 885825"/>
                <a:gd name="connsiteY96" fmla="*/ 1129595 h 1647825"/>
                <a:gd name="connsiteX97" fmla="*/ 517684 w 885825"/>
                <a:gd name="connsiteY97" fmla="*/ 1189602 h 1647825"/>
                <a:gd name="connsiteX98" fmla="*/ 488156 w 885825"/>
                <a:gd name="connsiteY98" fmla="*/ 1187697 h 1647825"/>
                <a:gd name="connsiteX99" fmla="*/ 459581 w 885825"/>
                <a:gd name="connsiteY99" fmla="*/ 1181982 h 1647825"/>
                <a:gd name="connsiteX100" fmla="*/ 315754 w 885825"/>
                <a:gd name="connsiteY100" fmla="*/ 1023867 h 1647825"/>
                <a:gd name="connsiteX101" fmla="*/ 172879 w 885825"/>
                <a:gd name="connsiteY101" fmla="*/ 1185792 h 1647825"/>
                <a:gd name="connsiteX102" fmla="*/ 341471 w 885825"/>
                <a:gd name="connsiteY102" fmla="*/ 1345812 h 1647825"/>
                <a:gd name="connsiteX103" fmla="*/ 373856 w 885825"/>
                <a:gd name="connsiteY103" fmla="*/ 1348670 h 1647825"/>
                <a:gd name="connsiteX104" fmla="*/ 386239 w 885825"/>
                <a:gd name="connsiteY104" fmla="*/ 1348670 h 1647825"/>
                <a:gd name="connsiteX105" fmla="*/ 383381 w 885825"/>
                <a:gd name="connsiteY105" fmla="*/ 1369624 h 1647825"/>
                <a:gd name="connsiteX106" fmla="*/ 382429 w 885825"/>
                <a:gd name="connsiteY106" fmla="*/ 1391532 h 1647825"/>
                <a:gd name="connsiteX107" fmla="*/ 527209 w 885825"/>
                <a:gd name="connsiteY107" fmla="*/ 1625847 h 1647825"/>
                <a:gd name="connsiteX108" fmla="*/ 558641 w 885825"/>
                <a:gd name="connsiteY108" fmla="*/ 1636324 h 1647825"/>
                <a:gd name="connsiteX109" fmla="*/ 756761 w 885825"/>
                <a:gd name="connsiteY109" fmla="*/ 1596320 h 1647825"/>
                <a:gd name="connsiteX110" fmla="*/ 777716 w 885825"/>
                <a:gd name="connsiteY110" fmla="*/ 1584890 h 1647825"/>
                <a:gd name="connsiteX111" fmla="*/ 858679 w 885825"/>
                <a:gd name="connsiteY111" fmla="*/ 1491545 h 1647825"/>
                <a:gd name="connsiteX112" fmla="*/ 791051 w 885825"/>
                <a:gd name="connsiteY112" fmla="*/ 1321999 h 1647825"/>
                <a:gd name="connsiteX113" fmla="*/ 771049 w 885825"/>
                <a:gd name="connsiteY113" fmla="*/ 1318190 h 1647825"/>
                <a:gd name="connsiteX114" fmla="*/ 750094 w 885825"/>
                <a:gd name="connsiteY114" fmla="*/ 1317237 h 1647825"/>
                <a:gd name="connsiteX115" fmla="*/ 608171 w 885825"/>
                <a:gd name="connsiteY115" fmla="*/ 1392484 h 1647825"/>
                <a:gd name="connsiteX116" fmla="*/ 591979 w 885825"/>
                <a:gd name="connsiteY116" fmla="*/ 1422012 h 1647825"/>
                <a:gd name="connsiteX117" fmla="*/ 576739 w 885825"/>
                <a:gd name="connsiteY117" fmla="*/ 1497259 h 1647825"/>
                <a:gd name="connsiteX118" fmla="*/ 552926 w 885825"/>
                <a:gd name="connsiteY118" fmla="*/ 1501070 h 1647825"/>
                <a:gd name="connsiteX119" fmla="*/ 546259 w 885825"/>
                <a:gd name="connsiteY119" fmla="*/ 1447729 h 1647825"/>
                <a:gd name="connsiteX120" fmla="*/ 552926 w 885825"/>
                <a:gd name="connsiteY120" fmla="*/ 1422965 h 1647825"/>
                <a:gd name="connsiteX121" fmla="*/ 565309 w 885825"/>
                <a:gd name="connsiteY121" fmla="*/ 1393437 h 1647825"/>
                <a:gd name="connsiteX122" fmla="*/ 749141 w 885825"/>
                <a:gd name="connsiteY122" fmla="*/ 1281042 h 1647825"/>
                <a:gd name="connsiteX123" fmla="*/ 164306 w 885825"/>
                <a:gd name="connsiteY123" fmla="*/ 969574 h 1647825"/>
                <a:gd name="connsiteX124" fmla="*/ 140494 w 885825"/>
                <a:gd name="connsiteY124" fmla="*/ 968622 h 1647825"/>
                <a:gd name="connsiteX125" fmla="*/ 118586 w 885825"/>
                <a:gd name="connsiteY125" fmla="*/ 678109 h 1647825"/>
                <a:gd name="connsiteX126" fmla="*/ 133826 w 885825"/>
                <a:gd name="connsiteY126" fmla="*/ 661917 h 1647825"/>
                <a:gd name="connsiteX127" fmla="*/ 134779 w 885825"/>
                <a:gd name="connsiteY127" fmla="*/ 661917 h 1647825"/>
                <a:gd name="connsiteX128" fmla="*/ 153829 w 885825"/>
                <a:gd name="connsiteY128" fmla="*/ 691444 h 1647825"/>
                <a:gd name="connsiteX129" fmla="*/ 153829 w 885825"/>
                <a:gd name="connsiteY129" fmla="*/ 692397 h 1647825"/>
                <a:gd name="connsiteX130" fmla="*/ 146209 w 885825"/>
                <a:gd name="connsiteY130" fmla="*/ 700969 h 1647825"/>
                <a:gd name="connsiteX131" fmla="*/ 165259 w 885825"/>
                <a:gd name="connsiteY131" fmla="*/ 942904 h 1647825"/>
                <a:gd name="connsiteX132" fmla="*/ 164306 w 885825"/>
                <a:gd name="connsiteY132" fmla="*/ 969574 h 164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885825" h="1647825">
                  <a:moveTo>
                    <a:pt x="749141" y="1281042"/>
                  </a:moveTo>
                  <a:cubicBezTo>
                    <a:pt x="789146" y="1281042"/>
                    <a:pt x="827246" y="1292472"/>
                    <a:pt x="858679" y="1312474"/>
                  </a:cubicBezTo>
                  <a:cubicBezTo>
                    <a:pt x="858679" y="1312474"/>
                    <a:pt x="858679" y="1302949"/>
                    <a:pt x="858679" y="1287709"/>
                  </a:cubicBezTo>
                  <a:cubicBezTo>
                    <a:pt x="874871" y="1196270"/>
                    <a:pt x="875824" y="1101972"/>
                    <a:pt x="861536" y="1006722"/>
                  </a:cubicBezTo>
                  <a:cubicBezTo>
                    <a:pt x="859631" y="996244"/>
                    <a:pt x="857726" y="985767"/>
                    <a:pt x="855821" y="975289"/>
                  </a:cubicBezTo>
                  <a:cubicBezTo>
                    <a:pt x="847249" y="938142"/>
                    <a:pt x="828199" y="900042"/>
                    <a:pt x="791051" y="885754"/>
                  </a:cubicBezTo>
                  <a:cubicBezTo>
                    <a:pt x="784384" y="882897"/>
                    <a:pt x="777716" y="880992"/>
                    <a:pt x="770096" y="880039"/>
                  </a:cubicBezTo>
                  <a:cubicBezTo>
                    <a:pt x="762476" y="879087"/>
                    <a:pt x="753904" y="879087"/>
                    <a:pt x="745331" y="880039"/>
                  </a:cubicBezTo>
                  <a:cubicBezTo>
                    <a:pt x="736759" y="880992"/>
                    <a:pt x="727234" y="881944"/>
                    <a:pt x="718661" y="884802"/>
                  </a:cubicBezTo>
                  <a:cubicBezTo>
                    <a:pt x="651034" y="903852"/>
                    <a:pt x="611029" y="975289"/>
                    <a:pt x="630079" y="1042917"/>
                  </a:cubicBezTo>
                  <a:cubicBezTo>
                    <a:pt x="631984" y="1050537"/>
                    <a:pt x="627221" y="1059109"/>
                    <a:pt x="618649" y="1060062"/>
                  </a:cubicBezTo>
                  <a:cubicBezTo>
                    <a:pt x="611981" y="1061014"/>
                    <a:pt x="606266" y="1056252"/>
                    <a:pt x="604361" y="1049584"/>
                  </a:cubicBezTo>
                  <a:cubicBezTo>
                    <a:pt x="581501" y="967669"/>
                    <a:pt x="629126" y="881944"/>
                    <a:pt x="711041" y="859084"/>
                  </a:cubicBezTo>
                  <a:cubicBezTo>
                    <a:pt x="719614" y="856227"/>
                    <a:pt x="729139" y="855274"/>
                    <a:pt x="737711" y="854322"/>
                  </a:cubicBezTo>
                  <a:cubicBezTo>
                    <a:pt x="748189" y="854322"/>
                    <a:pt x="758666" y="855274"/>
                    <a:pt x="768191" y="857179"/>
                  </a:cubicBezTo>
                  <a:cubicBezTo>
                    <a:pt x="798671" y="853369"/>
                    <a:pt x="817721" y="891469"/>
                    <a:pt x="846296" y="891469"/>
                  </a:cubicBezTo>
                  <a:cubicBezTo>
                    <a:pt x="827246" y="834319"/>
                    <a:pt x="855821" y="767644"/>
                    <a:pt x="855821" y="707637"/>
                  </a:cubicBezTo>
                  <a:cubicBezTo>
                    <a:pt x="856774" y="699064"/>
                    <a:pt x="856774" y="690492"/>
                    <a:pt x="856774" y="681919"/>
                  </a:cubicBezTo>
                  <a:cubicBezTo>
                    <a:pt x="859631" y="671442"/>
                    <a:pt x="861536" y="660964"/>
                    <a:pt x="863441" y="650487"/>
                  </a:cubicBezTo>
                  <a:cubicBezTo>
                    <a:pt x="865346" y="640009"/>
                    <a:pt x="866299" y="629532"/>
                    <a:pt x="868204" y="619054"/>
                  </a:cubicBezTo>
                  <a:cubicBezTo>
                    <a:pt x="893921" y="510469"/>
                    <a:pt x="865346" y="415219"/>
                    <a:pt x="856774" y="311397"/>
                  </a:cubicBezTo>
                  <a:cubicBezTo>
                    <a:pt x="856774" y="300919"/>
                    <a:pt x="856774" y="290442"/>
                    <a:pt x="856774" y="280917"/>
                  </a:cubicBezTo>
                  <a:cubicBezTo>
                    <a:pt x="856774" y="243769"/>
                    <a:pt x="856774" y="220909"/>
                    <a:pt x="856774" y="220909"/>
                  </a:cubicBezTo>
                  <a:lnTo>
                    <a:pt x="854869" y="221862"/>
                  </a:lnTo>
                  <a:cubicBezTo>
                    <a:pt x="848201" y="162807"/>
                    <a:pt x="819626" y="109467"/>
                    <a:pt x="776764" y="71367"/>
                  </a:cubicBezTo>
                  <a:cubicBezTo>
                    <a:pt x="768191" y="63747"/>
                    <a:pt x="759619" y="57079"/>
                    <a:pt x="750094" y="50412"/>
                  </a:cubicBezTo>
                  <a:cubicBezTo>
                    <a:pt x="721519" y="31362"/>
                    <a:pt x="690086" y="18027"/>
                    <a:pt x="656749" y="12312"/>
                  </a:cubicBezTo>
                  <a:cubicBezTo>
                    <a:pt x="645319" y="10407"/>
                    <a:pt x="634841" y="9454"/>
                    <a:pt x="623411" y="8502"/>
                  </a:cubicBezTo>
                  <a:cubicBezTo>
                    <a:pt x="502444" y="-4833"/>
                    <a:pt x="359569" y="80892"/>
                    <a:pt x="391954" y="227577"/>
                  </a:cubicBezTo>
                  <a:cubicBezTo>
                    <a:pt x="395764" y="236149"/>
                    <a:pt x="399574" y="244722"/>
                    <a:pt x="405289" y="253294"/>
                  </a:cubicBezTo>
                  <a:cubicBezTo>
                    <a:pt x="427196" y="290442"/>
                    <a:pt x="474821" y="328542"/>
                    <a:pt x="520541" y="332352"/>
                  </a:cubicBezTo>
                  <a:cubicBezTo>
                    <a:pt x="530066" y="334257"/>
                    <a:pt x="540544" y="335209"/>
                    <a:pt x="551021" y="335209"/>
                  </a:cubicBezTo>
                  <a:cubicBezTo>
                    <a:pt x="633889" y="335209"/>
                    <a:pt x="702469" y="276154"/>
                    <a:pt x="718661" y="198049"/>
                  </a:cubicBezTo>
                  <a:cubicBezTo>
                    <a:pt x="720566" y="186619"/>
                    <a:pt x="722471" y="175189"/>
                    <a:pt x="722471" y="163759"/>
                  </a:cubicBezTo>
                  <a:cubicBezTo>
                    <a:pt x="722471" y="153282"/>
                    <a:pt x="731996" y="144709"/>
                    <a:pt x="743426" y="146614"/>
                  </a:cubicBezTo>
                  <a:cubicBezTo>
                    <a:pt x="751999" y="147567"/>
                    <a:pt x="758666" y="156139"/>
                    <a:pt x="758666" y="164712"/>
                  </a:cubicBezTo>
                  <a:cubicBezTo>
                    <a:pt x="758666" y="248532"/>
                    <a:pt x="708184" y="320922"/>
                    <a:pt x="635794" y="353307"/>
                  </a:cubicBezTo>
                  <a:cubicBezTo>
                    <a:pt x="664369" y="365689"/>
                    <a:pt x="689134" y="384739"/>
                    <a:pt x="708184" y="407599"/>
                  </a:cubicBezTo>
                  <a:cubicBezTo>
                    <a:pt x="714851" y="415219"/>
                    <a:pt x="720566" y="423792"/>
                    <a:pt x="726281" y="432364"/>
                  </a:cubicBezTo>
                  <a:cubicBezTo>
                    <a:pt x="771049" y="473322"/>
                    <a:pt x="761524" y="530472"/>
                    <a:pt x="757714" y="584764"/>
                  </a:cubicBezTo>
                  <a:cubicBezTo>
                    <a:pt x="755809" y="593337"/>
                    <a:pt x="753904" y="602862"/>
                    <a:pt x="751046" y="611434"/>
                  </a:cubicBezTo>
                  <a:cubicBezTo>
                    <a:pt x="748189" y="620007"/>
                    <a:pt x="745331" y="628579"/>
                    <a:pt x="741521" y="637152"/>
                  </a:cubicBezTo>
                  <a:cubicBezTo>
                    <a:pt x="737711" y="645724"/>
                    <a:pt x="732949" y="654297"/>
                    <a:pt x="727234" y="661917"/>
                  </a:cubicBezTo>
                  <a:cubicBezTo>
                    <a:pt x="716756" y="678109"/>
                    <a:pt x="703421" y="693349"/>
                    <a:pt x="687229" y="706684"/>
                  </a:cubicBezTo>
                  <a:cubicBezTo>
                    <a:pt x="689134" y="740974"/>
                    <a:pt x="709136" y="771454"/>
                    <a:pt x="737711" y="786694"/>
                  </a:cubicBezTo>
                  <a:cubicBezTo>
                    <a:pt x="744379" y="790504"/>
                    <a:pt x="752951" y="794314"/>
                    <a:pt x="760571" y="796219"/>
                  </a:cubicBezTo>
                  <a:cubicBezTo>
                    <a:pt x="771049" y="791457"/>
                    <a:pt x="780574" y="794314"/>
                    <a:pt x="788194" y="799077"/>
                  </a:cubicBezTo>
                  <a:cubicBezTo>
                    <a:pt x="810101" y="816222"/>
                    <a:pt x="800576" y="825747"/>
                    <a:pt x="783431" y="835272"/>
                  </a:cubicBezTo>
                  <a:cubicBezTo>
                    <a:pt x="773906" y="838129"/>
                    <a:pt x="762476" y="837177"/>
                    <a:pt x="752951" y="830509"/>
                  </a:cubicBezTo>
                  <a:cubicBezTo>
                    <a:pt x="743426" y="827652"/>
                    <a:pt x="733901" y="824794"/>
                    <a:pt x="724376" y="820032"/>
                  </a:cubicBezTo>
                  <a:cubicBezTo>
                    <a:pt x="689134" y="801934"/>
                    <a:pt x="662464" y="768597"/>
                    <a:pt x="653891" y="728592"/>
                  </a:cubicBezTo>
                  <a:cubicBezTo>
                    <a:pt x="559594" y="780027"/>
                    <a:pt x="439579" y="750499"/>
                    <a:pt x="381476" y="658107"/>
                  </a:cubicBezTo>
                  <a:cubicBezTo>
                    <a:pt x="376714" y="650487"/>
                    <a:pt x="377666" y="640962"/>
                    <a:pt x="384334" y="635247"/>
                  </a:cubicBezTo>
                  <a:cubicBezTo>
                    <a:pt x="392906" y="627627"/>
                    <a:pt x="405289" y="629532"/>
                    <a:pt x="411004" y="639057"/>
                  </a:cubicBezTo>
                  <a:cubicBezTo>
                    <a:pt x="440531" y="685729"/>
                    <a:pt x="490061" y="713352"/>
                    <a:pt x="541496" y="717162"/>
                  </a:cubicBezTo>
                  <a:cubicBezTo>
                    <a:pt x="545306" y="715257"/>
                    <a:pt x="548164" y="716209"/>
                    <a:pt x="552926" y="716209"/>
                  </a:cubicBezTo>
                  <a:cubicBezTo>
                    <a:pt x="611981" y="716209"/>
                    <a:pt x="663416" y="684777"/>
                    <a:pt x="693896" y="638104"/>
                  </a:cubicBezTo>
                  <a:cubicBezTo>
                    <a:pt x="699611" y="628579"/>
                    <a:pt x="705326" y="619054"/>
                    <a:pt x="710089" y="608577"/>
                  </a:cubicBezTo>
                  <a:cubicBezTo>
                    <a:pt x="732949" y="557142"/>
                    <a:pt x="723424" y="519042"/>
                    <a:pt x="710089" y="475227"/>
                  </a:cubicBezTo>
                  <a:cubicBezTo>
                    <a:pt x="705326" y="464749"/>
                    <a:pt x="700564" y="455224"/>
                    <a:pt x="693896" y="445699"/>
                  </a:cubicBezTo>
                  <a:cubicBezTo>
                    <a:pt x="663416" y="399979"/>
                    <a:pt x="611029" y="370452"/>
                    <a:pt x="551974" y="370452"/>
                  </a:cubicBezTo>
                  <a:cubicBezTo>
                    <a:pt x="546259" y="370452"/>
                    <a:pt x="539591" y="369499"/>
                    <a:pt x="532924" y="368547"/>
                  </a:cubicBezTo>
                  <a:cubicBezTo>
                    <a:pt x="485299" y="347592"/>
                    <a:pt x="440531" y="319017"/>
                    <a:pt x="397669" y="301872"/>
                  </a:cubicBezTo>
                  <a:cubicBezTo>
                    <a:pt x="389096" y="298062"/>
                    <a:pt x="380524" y="295204"/>
                    <a:pt x="371951" y="293299"/>
                  </a:cubicBezTo>
                  <a:cubicBezTo>
                    <a:pt x="294799" y="280917"/>
                    <a:pt x="209074" y="299967"/>
                    <a:pt x="180499" y="376167"/>
                  </a:cubicBezTo>
                  <a:cubicBezTo>
                    <a:pt x="170974" y="423792"/>
                    <a:pt x="161449" y="461892"/>
                    <a:pt x="175736" y="505707"/>
                  </a:cubicBezTo>
                  <a:cubicBezTo>
                    <a:pt x="177641" y="515232"/>
                    <a:pt x="179546" y="523804"/>
                    <a:pt x="181451" y="532377"/>
                  </a:cubicBezTo>
                  <a:cubicBezTo>
                    <a:pt x="186214" y="549522"/>
                    <a:pt x="193834" y="565714"/>
                    <a:pt x="202406" y="580954"/>
                  </a:cubicBezTo>
                  <a:cubicBezTo>
                    <a:pt x="207169" y="581907"/>
                    <a:pt x="211931" y="581907"/>
                    <a:pt x="217646" y="581907"/>
                  </a:cubicBezTo>
                  <a:cubicBezTo>
                    <a:pt x="225266" y="581907"/>
                    <a:pt x="231934" y="580954"/>
                    <a:pt x="239554" y="580002"/>
                  </a:cubicBezTo>
                  <a:cubicBezTo>
                    <a:pt x="247174" y="579049"/>
                    <a:pt x="253841" y="577144"/>
                    <a:pt x="260509" y="575239"/>
                  </a:cubicBezTo>
                  <a:cubicBezTo>
                    <a:pt x="305276" y="563809"/>
                    <a:pt x="330041" y="530472"/>
                    <a:pt x="344329" y="490467"/>
                  </a:cubicBezTo>
                  <a:cubicBezTo>
                    <a:pt x="347186" y="482847"/>
                    <a:pt x="350044" y="474274"/>
                    <a:pt x="351949" y="465702"/>
                  </a:cubicBezTo>
                  <a:cubicBezTo>
                    <a:pt x="361474" y="443794"/>
                    <a:pt x="361474" y="434269"/>
                    <a:pt x="361474" y="415219"/>
                  </a:cubicBezTo>
                  <a:cubicBezTo>
                    <a:pt x="370999" y="415219"/>
                    <a:pt x="390049" y="415219"/>
                    <a:pt x="390049" y="424744"/>
                  </a:cubicBezTo>
                  <a:cubicBezTo>
                    <a:pt x="399574" y="481894"/>
                    <a:pt x="361474" y="539044"/>
                    <a:pt x="325279" y="580954"/>
                  </a:cubicBezTo>
                  <a:cubicBezTo>
                    <a:pt x="317659" y="587622"/>
                    <a:pt x="310039" y="592384"/>
                    <a:pt x="301466" y="597147"/>
                  </a:cubicBezTo>
                  <a:cubicBezTo>
                    <a:pt x="276701" y="610482"/>
                    <a:pt x="248126" y="618102"/>
                    <a:pt x="218599" y="618102"/>
                  </a:cubicBezTo>
                  <a:cubicBezTo>
                    <a:pt x="191929" y="618102"/>
                    <a:pt x="168116" y="611434"/>
                    <a:pt x="145256" y="600957"/>
                  </a:cubicBezTo>
                  <a:cubicBezTo>
                    <a:pt x="64294" y="638104"/>
                    <a:pt x="7144" y="720972"/>
                    <a:pt x="7144" y="817174"/>
                  </a:cubicBezTo>
                  <a:cubicBezTo>
                    <a:pt x="7144" y="920044"/>
                    <a:pt x="72866" y="1008627"/>
                    <a:pt x="164306" y="1041964"/>
                  </a:cubicBezTo>
                  <a:cubicBezTo>
                    <a:pt x="168116" y="1041964"/>
                    <a:pt x="170974" y="1041964"/>
                    <a:pt x="174784" y="1041964"/>
                  </a:cubicBezTo>
                  <a:cubicBezTo>
                    <a:pt x="269081" y="1041964"/>
                    <a:pt x="346234" y="964812"/>
                    <a:pt x="346234" y="870514"/>
                  </a:cubicBezTo>
                  <a:cubicBezTo>
                    <a:pt x="346234" y="860037"/>
                    <a:pt x="355759" y="851464"/>
                    <a:pt x="367189" y="853369"/>
                  </a:cubicBezTo>
                  <a:cubicBezTo>
                    <a:pt x="375761" y="854322"/>
                    <a:pt x="382429" y="862894"/>
                    <a:pt x="382429" y="871467"/>
                  </a:cubicBezTo>
                  <a:cubicBezTo>
                    <a:pt x="382429" y="914329"/>
                    <a:pt x="369094" y="954334"/>
                    <a:pt x="346234" y="987672"/>
                  </a:cubicBezTo>
                  <a:cubicBezTo>
                    <a:pt x="346234" y="999102"/>
                    <a:pt x="348139" y="1010532"/>
                    <a:pt x="350044" y="1021009"/>
                  </a:cubicBezTo>
                  <a:cubicBezTo>
                    <a:pt x="352901" y="1031487"/>
                    <a:pt x="355759" y="1041964"/>
                    <a:pt x="360521" y="1052442"/>
                  </a:cubicBezTo>
                  <a:cubicBezTo>
                    <a:pt x="372904" y="1100067"/>
                    <a:pt x="401479" y="1128642"/>
                    <a:pt x="451009" y="1141024"/>
                  </a:cubicBezTo>
                  <a:cubicBezTo>
                    <a:pt x="461486" y="1144834"/>
                    <a:pt x="471964" y="1148645"/>
                    <a:pt x="482441" y="1150549"/>
                  </a:cubicBezTo>
                  <a:cubicBezTo>
                    <a:pt x="493871" y="1152454"/>
                    <a:pt x="504349" y="1154359"/>
                    <a:pt x="516731" y="1154359"/>
                  </a:cubicBezTo>
                  <a:cubicBezTo>
                    <a:pt x="611029" y="1154359"/>
                    <a:pt x="688181" y="1077207"/>
                    <a:pt x="688181" y="982909"/>
                  </a:cubicBezTo>
                  <a:cubicBezTo>
                    <a:pt x="688181" y="972432"/>
                    <a:pt x="697706" y="963859"/>
                    <a:pt x="709136" y="965764"/>
                  </a:cubicBezTo>
                  <a:cubicBezTo>
                    <a:pt x="717709" y="966717"/>
                    <a:pt x="724376" y="975289"/>
                    <a:pt x="724376" y="983862"/>
                  </a:cubicBezTo>
                  <a:cubicBezTo>
                    <a:pt x="724376" y="995292"/>
                    <a:pt x="723424" y="1006722"/>
                    <a:pt x="721519" y="1017199"/>
                  </a:cubicBezTo>
                  <a:cubicBezTo>
                    <a:pt x="725329" y="1052442"/>
                    <a:pt x="696754" y="1071492"/>
                    <a:pt x="684371" y="1105782"/>
                  </a:cubicBezTo>
                  <a:cubicBezTo>
                    <a:pt x="677704" y="1114354"/>
                    <a:pt x="671036" y="1121974"/>
                    <a:pt x="663416" y="1129595"/>
                  </a:cubicBezTo>
                  <a:cubicBezTo>
                    <a:pt x="626269" y="1166742"/>
                    <a:pt x="574834" y="1189602"/>
                    <a:pt x="517684" y="1189602"/>
                  </a:cubicBezTo>
                  <a:cubicBezTo>
                    <a:pt x="507206" y="1189602"/>
                    <a:pt x="497681" y="1188649"/>
                    <a:pt x="488156" y="1187697"/>
                  </a:cubicBezTo>
                  <a:cubicBezTo>
                    <a:pt x="478631" y="1186745"/>
                    <a:pt x="469106" y="1183887"/>
                    <a:pt x="459581" y="1181982"/>
                  </a:cubicBezTo>
                  <a:cubicBezTo>
                    <a:pt x="382429" y="1166742"/>
                    <a:pt x="334804" y="1100067"/>
                    <a:pt x="315754" y="1023867"/>
                  </a:cubicBezTo>
                  <a:cubicBezTo>
                    <a:pt x="249079" y="1071492"/>
                    <a:pt x="153829" y="1071492"/>
                    <a:pt x="172879" y="1185792"/>
                  </a:cubicBezTo>
                  <a:cubicBezTo>
                    <a:pt x="191929" y="1271517"/>
                    <a:pt x="258604" y="1338192"/>
                    <a:pt x="341471" y="1345812"/>
                  </a:cubicBezTo>
                  <a:cubicBezTo>
                    <a:pt x="351949" y="1347717"/>
                    <a:pt x="362426" y="1348670"/>
                    <a:pt x="373856" y="1348670"/>
                  </a:cubicBezTo>
                  <a:cubicBezTo>
                    <a:pt x="377666" y="1348670"/>
                    <a:pt x="381476" y="1348670"/>
                    <a:pt x="386239" y="1348670"/>
                  </a:cubicBezTo>
                  <a:cubicBezTo>
                    <a:pt x="385286" y="1355337"/>
                    <a:pt x="384334" y="1362957"/>
                    <a:pt x="383381" y="1369624"/>
                  </a:cubicBezTo>
                  <a:cubicBezTo>
                    <a:pt x="382429" y="1376292"/>
                    <a:pt x="382429" y="1383912"/>
                    <a:pt x="382429" y="1391532"/>
                  </a:cubicBezTo>
                  <a:cubicBezTo>
                    <a:pt x="373856" y="1500117"/>
                    <a:pt x="421481" y="1595367"/>
                    <a:pt x="527209" y="1625847"/>
                  </a:cubicBezTo>
                  <a:cubicBezTo>
                    <a:pt x="537686" y="1629657"/>
                    <a:pt x="548164" y="1633467"/>
                    <a:pt x="558641" y="1636324"/>
                  </a:cubicBezTo>
                  <a:cubicBezTo>
                    <a:pt x="623411" y="1652517"/>
                    <a:pt x="698659" y="1636324"/>
                    <a:pt x="756761" y="1596320"/>
                  </a:cubicBezTo>
                  <a:cubicBezTo>
                    <a:pt x="764381" y="1592509"/>
                    <a:pt x="771049" y="1588699"/>
                    <a:pt x="777716" y="1584890"/>
                  </a:cubicBezTo>
                  <a:cubicBezTo>
                    <a:pt x="812006" y="1563934"/>
                    <a:pt x="841534" y="1533454"/>
                    <a:pt x="858679" y="1491545"/>
                  </a:cubicBezTo>
                  <a:cubicBezTo>
                    <a:pt x="887254" y="1424870"/>
                    <a:pt x="877729" y="1339145"/>
                    <a:pt x="791051" y="1321999"/>
                  </a:cubicBezTo>
                  <a:cubicBezTo>
                    <a:pt x="784384" y="1320095"/>
                    <a:pt x="777716" y="1319142"/>
                    <a:pt x="771049" y="1318190"/>
                  </a:cubicBezTo>
                  <a:cubicBezTo>
                    <a:pt x="764381" y="1317237"/>
                    <a:pt x="757714" y="1317237"/>
                    <a:pt x="750094" y="1317237"/>
                  </a:cubicBezTo>
                  <a:cubicBezTo>
                    <a:pt x="691039" y="1317237"/>
                    <a:pt x="638651" y="1347717"/>
                    <a:pt x="608171" y="1392484"/>
                  </a:cubicBezTo>
                  <a:cubicBezTo>
                    <a:pt x="602456" y="1402009"/>
                    <a:pt x="596741" y="1411534"/>
                    <a:pt x="591979" y="1422012"/>
                  </a:cubicBezTo>
                  <a:cubicBezTo>
                    <a:pt x="577691" y="1445824"/>
                    <a:pt x="590074" y="1483924"/>
                    <a:pt x="576739" y="1497259"/>
                  </a:cubicBezTo>
                  <a:cubicBezTo>
                    <a:pt x="571976" y="1502022"/>
                    <a:pt x="565309" y="1503927"/>
                    <a:pt x="552926" y="1501070"/>
                  </a:cubicBezTo>
                  <a:cubicBezTo>
                    <a:pt x="543401" y="1482020"/>
                    <a:pt x="543401" y="1462970"/>
                    <a:pt x="546259" y="1447729"/>
                  </a:cubicBezTo>
                  <a:cubicBezTo>
                    <a:pt x="548164" y="1439157"/>
                    <a:pt x="551021" y="1430584"/>
                    <a:pt x="552926" y="1422965"/>
                  </a:cubicBezTo>
                  <a:cubicBezTo>
                    <a:pt x="556736" y="1412487"/>
                    <a:pt x="560546" y="1402962"/>
                    <a:pt x="565309" y="1393437"/>
                  </a:cubicBezTo>
                  <a:cubicBezTo>
                    <a:pt x="600551" y="1326762"/>
                    <a:pt x="669131" y="1281042"/>
                    <a:pt x="749141" y="1281042"/>
                  </a:cubicBezTo>
                  <a:close/>
                  <a:moveTo>
                    <a:pt x="164306" y="969574"/>
                  </a:moveTo>
                  <a:cubicBezTo>
                    <a:pt x="157639" y="975289"/>
                    <a:pt x="147161" y="975289"/>
                    <a:pt x="140494" y="968622"/>
                  </a:cubicBezTo>
                  <a:cubicBezTo>
                    <a:pt x="54769" y="894327"/>
                    <a:pt x="45244" y="763834"/>
                    <a:pt x="118586" y="678109"/>
                  </a:cubicBezTo>
                  <a:cubicBezTo>
                    <a:pt x="123349" y="672394"/>
                    <a:pt x="129064" y="667632"/>
                    <a:pt x="133826" y="661917"/>
                  </a:cubicBezTo>
                  <a:cubicBezTo>
                    <a:pt x="133826" y="661917"/>
                    <a:pt x="134779" y="661917"/>
                    <a:pt x="134779" y="661917"/>
                  </a:cubicBezTo>
                  <a:lnTo>
                    <a:pt x="153829" y="691444"/>
                  </a:lnTo>
                  <a:cubicBezTo>
                    <a:pt x="153829" y="691444"/>
                    <a:pt x="153829" y="691444"/>
                    <a:pt x="153829" y="692397"/>
                  </a:cubicBezTo>
                  <a:cubicBezTo>
                    <a:pt x="150971" y="695254"/>
                    <a:pt x="148114" y="698112"/>
                    <a:pt x="146209" y="700969"/>
                  </a:cubicBezTo>
                  <a:cubicBezTo>
                    <a:pt x="84296" y="772407"/>
                    <a:pt x="92869" y="880992"/>
                    <a:pt x="165259" y="942904"/>
                  </a:cubicBezTo>
                  <a:cubicBezTo>
                    <a:pt x="172879" y="949572"/>
                    <a:pt x="172879" y="961954"/>
                    <a:pt x="164306" y="969574"/>
                  </a:cubicBezTo>
                  <a:close/>
                </a:path>
              </a:pathLst>
            </a:custGeom>
            <a:solidFill>
              <a:schemeClr val="accent1"/>
            </a:solidFill>
            <a:ln w="9525" cap="flat">
              <a:noFill/>
              <a:prstDash val="solid"/>
              <a:miter/>
            </a:ln>
          </p:spPr>
          <p:txBody>
            <a:bodyPr rtlCol="0" anchor="ctr"/>
            <a:lstStyle/>
            <a:p>
              <a:endParaRPr lang="en-US">
                <a:solidFill>
                  <a:schemeClr val="tx1">
                    <a:lumMod val="85000"/>
                    <a:lumOff val="15000"/>
                  </a:schemeClr>
                </a:solidFill>
              </a:endParaRPr>
            </a:p>
          </p:txBody>
        </p:sp>
        <p:sp>
          <p:nvSpPr>
            <p:cNvPr id="32" name="Freeform: Shape 31">
              <a:extLst>
                <a:ext uri="{FF2B5EF4-FFF2-40B4-BE49-F238E27FC236}">
                  <a16:creationId xmlns:a16="http://schemas.microsoft.com/office/drawing/2014/main" id="{7EC84B45-4EC3-45CD-8ED2-91999E0E067B}"/>
                </a:ext>
              </a:extLst>
            </p:cNvPr>
            <p:cNvSpPr/>
            <p:nvPr/>
          </p:nvSpPr>
          <p:spPr>
            <a:xfrm>
              <a:off x="8319409" y="2396187"/>
              <a:ext cx="885825" cy="1647825"/>
            </a:xfrm>
            <a:custGeom>
              <a:avLst/>
              <a:gdLst>
                <a:gd name="connsiteX0" fmla="*/ 320891 w 885825"/>
                <a:gd name="connsiteY0" fmla="*/ 1394389 h 1647825"/>
                <a:gd name="connsiteX1" fmla="*/ 333274 w 885825"/>
                <a:gd name="connsiteY1" fmla="*/ 1423917 h 1647825"/>
                <a:gd name="connsiteX2" fmla="*/ 339941 w 885825"/>
                <a:gd name="connsiteY2" fmla="*/ 1448682 h 1647825"/>
                <a:gd name="connsiteX3" fmla="*/ 333274 w 885825"/>
                <a:gd name="connsiteY3" fmla="*/ 1502022 h 1647825"/>
                <a:gd name="connsiteX4" fmla="*/ 309461 w 885825"/>
                <a:gd name="connsiteY4" fmla="*/ 1498212 h 1647825"/>
                <a:gd name="connsiteX5" fmla="*/ 294221 w 885825"/>
                <a:gd name="connsiteY5" fmla="*/ 1422964 h 1647825"/>
                <a:gd name="connsiteX6" fmla="*/ 278029 w 885825"/>
                <a:gd name="connsiteY6" fmla="*/ 1393437 h 1647825"/>
                <a:gd name="connsiteX7" fmla="*/ 136106 w 885825"/>
                <a:gd name="connsiteY7" fmla="*/ 1318189 h 1647825"/>
                <a:gd name="connsiteX8" fmla="*/ 115151 w 885825"/>
                <a:gd name="connsiteY8" fmla="*/ 1319142 h 1647825"/>
                <a:gd name="connsiteX9" fmla="*/ 95149 w 885825"/>
                <a:gd name="connsiteY9" fmla="*/ 1322952 h 1647825"/>
                <a:gd name="connsiteX10" fmla="*/ 27521 w 885825"/>
                <a:gd name="connsiteY10" fmla="*/ 1492497 h 1647825"/>
                <a:gd name="connsiteX11" fmla="*/ 108484 w 885825"/>
                <a:gd name="connsiteY11" fmla="*/ 1585842 h 1647825"/>
                <a:gd name="connsiteX12" fmla="*/ 129439 w 885825"/>
                <a:gd name="connsiteY12" fmla="*/ 1597272 h 1647825"/>
                <a:gd name="connsiteX13" fmla="*/ 327559 w 885825"/>
                <a:gd name="connsiteY13" fmla="*/ 1637277 h 1647825"/>
                <a:gd name="connsiteX14" fmla="*/ 358991 w 885825"/>
                <a:gd name="connsiteY14" fmla="*/ 1626800 h 1647825"/>
                <a:gd name="connsiteX15" fmla="*/ 503771 w 885825"/>
                <a:gd name="connsiteY15" fmla="*/ 1392484 h 1647825"/>
                <a:gd name="connsiteX16" fmla="*/ 502819 w 885825"/>
                <a:gd name="connsiteY16" fmla="*/ 1370577 h 1647825"/>
                <a:gd name="connsiteX17" fmla="*/ 499961 w 885825"/>
                <a:gd name="connsiteY17" fmla="*/ 1349622 h 1647825"/>
                <a:gd name="connsiteX18" fmla="*/ 512344 w 885825"/>
                <a:gd name="connsiteY18" fmla="*/ 1349622 h 1647825"/>
                <a:gd name="connsiteX19" fmla="*/ 544729 w 885825"/>
                <a:gd name="connsiteY19" fmla="*/ 1346764 h 1647825"/>
                <a:gd name="connsiteX20" fmla="*/ 713321 w 885825"/>
                <a:gd name="connsiteY20" fmla="*/ 1186744 h 1647825"/>
                <a:gd name="connsiteX21" fmla="*/ 570446 w 885825"/>
                <a:gd name="connsiteY21" fmla="*/ 1024819 h 1647825"/>
                <a:gd name="connsiteX22" fmla="*/ 426619 w 885825"/>
                <a:gd name="connsiteY22" fmla="*/ 1182934 h 1647825"/>
                <a:gd name="connsiteX23" fmla="*/ 398044 w 885825"/>
                <a:gd name="connsiteY23" fmla="*/ 1188650 h 1647825"/>
                <a:gd name="connsiteX24" fmla="*/ 368516 w 885825"/>
                <a:gd name="connsiteY24" fmla="*/ 1190554 h 1647825"/>
                <a:gd name="connsiteX25" fmla="*/ 222784 w 885825"/>
                <a:gd name="connsiteY25" fmla="*/ 1130547 h 1647825"/>
                <a:gd name="connsiteX26" fmla="*/ 201829 w 885825"/>
                <a:gd name="connsiteY26" fmla="*/ 1106734 h 1647825"/>
                <a:gd name="connsiteX27" fmla="*/ 164681 w 885825"/>
                <a:gd name="connsiteY27" fmla="*/ 1018152 h 1647825"/>
                <a:gd name="connsiteX28" fmla="*/ 161824 w 885825"/>
                <a:gd name="connsiteY28" fmla="*/ 984814 h 1647825"/>
                <a:gd name="connsiteX29" fmla="*/ 177064 w 885825"/>
                <a:gd name="connsiteY29" fmla="*/ 966717 h 1647825"/>
                <a:gd name="connsiteX30" fmla="*/ 198019 w 885825"/>
                <a:gd name="connsiteY30" fmla="*/ 983862 h 1647825"/>
                <a:gd name="connsiteX31" fmla="*/ 369469 w 885825"/>
                <a:gd name="connsiteY31" fmla="*/ 1155312 h 1647825"/>
                <a:gd name="connsiteX32" fmla="*/ 403759 w 885825"/>
                <a:gd name="connsiteY32" fmla="*/ 1151502 h 1647825"/>
                <a:gd name="connsiteX33" fmla="*/ 435191 w 885825"/>
                <a:gd name="connsiteY33" fmla="*/ 1141977 h 1647825"/>
                <a:gd name="connsiteX34" fmla="*/ 525679 w 885825"/>
                <a:gd name="connsiteY34" fmla="*/ 1053394 h 1647825"/>
                <a:gd name="connsiteX35" fmla="*/ 536156 w 885825"/>
                <a:gd name="connsiteY35" fmla="*/ 1021962 h 1647825"/>
                <a:gd name="connsiteX36" fmla="*/ 539966 w 885825"/>
                <a:gd name="connsiteY36" fmla="*/ 988624 h 1647825"/>
                <a:gd name="connsiteX37" fmla="*/ 503771 w 885825"/>
                <a:gd name="connsiteY37" fmla="*/ 872419 h 1647825"/>
                <a:gd name="connsiteX38" fmla="*/ 519011 w 885825"/>
                <a:gd name="connsiteY38" fmla="*/ 854322 h 1647825"/>
                <a:gd name="connsiteX39" fmla="*/ 539966 w 885825"/>
                <a:gd name="connsiteY39" fmla="*/ 871467 h 1647825"/>
                <a:gd name="connsiteX40" fmla="*/ 711416 w 885825"/>
                <a:gd name="connsiteY40" fmla="*/ 1042917 h 1647825"/>
                <a:gd name="connsiteX41" fmla="*/ 721894 w 885825"/>
                <a:gd name="connsiteY41" fmla="*/ 1042917 h 1647825"/>
                <a:gd name="connsiteX42" fmla="*/ 879056 w 885825"/>
                <a:gd name="connsiteY42" fmla="*/ 818127 h 1647825"/>
                <a:gd name="connsiteX43" fmla="*/ 739991 w 885825"/>
                <a:gd name="connsiteY43" fmla="*/ 600957 h 1647825"/>
                <a:gd name="connsiteX44" fmla="*/ 666649 w 885825"/>
                <a:gd name="connsiteY44" fmla="*/ 618102 h 1647825"/>
                <a:gd name="connsiteX45" fmla="*/ 583781 w 885825"/>
                <a:gd name="connsiteY45" fmla="*/ 597147 h 1647825"/>
                <a:gd name="connsiteX46" fmla="*/ 559969 w 885825"/>
                <a:gd name="connsiteY46" fmla="*/ 580954 h 1647825"/>
                <a:gd name="connsiteX47" fmla="*/ 495199 w 885825"/>
                <a:gd name="connsiteY47" fmla="*/ 424744 h 1647825"/>
                <a:gd name="connsiteX48" fmla="*/ 523774 w 885825"/>
                <a:gd name="connsiteY48" fmla="*/ 415219 h 1647825"/>
                <a:gd name="connsiteX49" fmla="*/ 533299 w 885825"/>
                <a:gd name="connsiteY49" fmla="*/ 465702 h 1647825"/>
                <a:gd name="connsiteX50" fmla="*/ 540919 w 885825"/>
                <a:gd name="connsiteY50" fmla="*/ 490467 h 1647825"/>
                <a:gd name="connsiteX51" fmla="*/ 624739 w 885825"/>
                <a:gd name="connsiteY51" fmla="*/ 575239 h 1647825"/>
                <a:gd name="connsiteX52" fmla="*/ 645694 w 885825"/>
                <a:gd name="connsiteY52" fmla="*/ 580002 h 1647825"/>
                <a:gd name="connsiteX53" fmla="*/ 667601 w 885825"/>
                <a:gd name="connsiteY53" fmla="*/ 581907 h 1647825"/>
                <a:gd name="connsiteX54" fmla="*/ 682841 w 885825"/>
                <a:gd name="connsiteY54" fmla="*/ 580954 h 1647825"/>
                <a:gd name="connsiteX55" fmla="*/ 703796 w 885825"/>
                <a:gd name="connsiteY55" fmla="*/ 532377 h 1647825"/>
                <a:gd name="connsiteX56" fmla="*/ 709511 w 885825"/>
                <a:gd name="connsiteY56" fmla="*/ 505707 h 1647825"/>
                <a:gd name="connsiteX57" fmla="*/ 704749 w 885825"/>
                <a:gd name="connsiteY57" fmla="*/ 376167 h 1647825"/>
                <a:gd name="connsiteX58" fmla="*/ 513296 w 885825"/>
                <a:gd name="connsiteY58" fmla="*/ 293299 h 1647825"/>
                <a:gd name="connsiteX59" fmla="*/ 487579 w 885825"/>
                <a:gd name="connsiteY59" fmla="*/ 301872 h 1647825"/>
                <a:gd name="connsiteX60" fmla="*/ 352324 w 885825"/>
                <a:gd name="connsiteY60" fmla="*/ 368547 h 1647825"/>
                <a:gd name="connsiteX61" fmla="*/ 333274 w 885825"/>
                <a:gd name="connsiteY61" fmla="*/ 370452 h 1647825"/>
                <a:gd name="connsiteX62" fmla="*/ 191351 w 885825"/>
                <a:gd name="connsiteY62" fmla="*/ 445699 h 1647825"/>
                <a:gd name="connsiteX63" fmla="*/ 175159 w 885825"/>
                <a:gd name="connsiteY63" fmla="*/ 475227 h 1647825"/>
                <a:gd name="connsiteX64" fmla="*/ 175159 w 885825"/>
                <a:gd name="connsiteY64" fmla="*/ 608577 h 1647825"/>
                <a:gd name="connsiteX65" fmla="*/ 191351 w 885825"/>
                <a:gd name="connsiteY65" fmla="*/ 638104 h 1647825"/>
                <a:gd name="connsiteX66" fmla="*/ 332321 w 885825"/>
                <a:gd name="connsiteY66" fmla="*/ 716209 h 1647825"/>
                <a:gd name="connsiteX67" fmla="*/ 343751 w 885825"/>
                <a:gd name="connsiteY67" fmla="*/ 717162 h 1647825"/>
                <a:gd name="connsiteX68" fmla="*/ 474244 w 885825"/>
                <a:gd name="connsiteY68" fmla="*/ 639057 h 1647825"/>
                <a:gd name="connsiteX69" fmla="*/ 500914 w 885825"/>
                <a:gd name="connsiteY69" fmla="*/ 635247 h 1647825"/>
                <a:gd name="connsiteX70" fmla="*/ 503771 w 885825"/>
                <a:gd name="connsiteY70" fmla="*/ 658107 h 1647825"/>
                <a:gd name="connsiteX71" fmla="*/ 231356 w 885825"/>
                <a:gd name="connsiteY71" fmla="*/ 728592 h 1647825"/>
                <a:gd name="connsiteX72" fmla="*/ 160871 w 885825"/>
                <a:gd name="connsiteY72" fmla="*/ 820032 h 1647825"/>
                <a:gd name="connsiteX73" fmla="*/ 132296 w 885825"/>
                <a:gd name="connsiteY73" fmla="*/ 830509 h 1647825"/>
                <a:gd name="connsiteX74" fmla="*/ 101816 w 885825"/>
                <a:gd name="connsiteY74" fmla="*/ 835272 h 1647825"/>
                <a:gd name="connsiteX75" fmla="*/ 97054 w 885825"/>
                <a:gd name="connsiteY75" fmla="*/ 799077 h 1647825"/>
                <a:gd name="connsiteX76" fmla="*/ 124676 w 885825"/>
                <a:gd name="connsiteY76" fmla="*/ 796219 h 1647825"/>
                <a:gd name="connsiteX77" fmla="*/ 147536 w 885825"/>
                <a:gd name="connsiteY77" fmla="*/ 786694 h 1647825"/>
                <a:gd name="connsiteX78" fmla="*/ 198019 w 885825"/>
                <a:gd name="connsiteY78" fmla="*/ 706684 h 1647825"/>
                <a:gd name="connsiteX79" fmla="*/ 158014 w 885825"/>
                <a:gd name="connsiteY79" fmla="*/ 661917 h 1647825"/>
                <a:gd name="connsiteX80" fmla="*/ 143726 w 885825"/>
                <a:gd name="connsiteY80" fmla="*/ 637152 h 1647825"/>
                <a:gd name="connsiteX81" fmla="*/ 134201 w 885825"/>
                <a:gd name="connsiteY81" fmla="*/ 611434 h 1647825"/>
                <a:gd name="connsiteX82" fmla="*/ 127534 w 885825"/>
                <a:gd name="connsiteY82" fmla="*/ 584764 h 1647825"/>
                <a:gd name="connsiteX83" fmla="*/ 158966 w 885825"/>
                <a:gd name="connsiteY83" fmla="*/ 432364 h 1647825"/>
                <a:gd name="connsiteX84" fmla="*/ 177064 w 885825"/>
                <a:gd name="connsiteY84" fmla="*/ 407599 h 1647825"/>
                <a:gd name="connsiteX85" fmla="*/ 249454 w 885825"/>
                <a:gd name="connsiteY85" fmla="*/ 353307 h 1647825"/>
                <a:gd name="connsiteX86" fmla="*/ 126581 w 885825"/>
                <a:gd name="connsiteY86" fmla="*/ 164712 h 1647825"/>
                <a:gd name="connsiteX87" fmla="*/ 141821 w 885825"/>
                <a:gd name="connsiteY87" fmla="*/ 146614 h 1647825"/>
                <a:gd name="connsiteX88" fmla="*/ 162776 w 885825"/>
                <a:gd name="connsiteY88" fmla="*/ 163759 h 1647825"/>
                <a:gd name="connsiteX89" fmla="*/ 166586 w 885825"/>
                <a:gd name="connsiteY89" fmla="*/ 198049 h 1647825"/>
                <a:gd name="connsiteX90" fmla="*/ 334226 w 885825"/>
                <a:gd name="connsiteY90" fmla="*/ 335209 h 1647825"/>
                <a:gd name="connsiteX91" fmla="*/ 364706 w 885825"/>
                <a:gd name="connsiteY91" fmla="*/ 332352 h 1647825"/>
                <a:gd name="connsiteX92" fmla="*/ 479959 w 885825"/>
                <a:gd name="connsiteY92" fmla="*/ 253294 h 1647825"/>
                <a:gd name="connsiteX93" fmla="*/ 493294 w 885825"/>
                <a:gd name="connsiteY93" fmla="*/ 227577 h 1647825"/>
                <a:gd name="connsiteX94" fmla="*/ 261836 w 885825"/>
                <a:gd name="connsiteY94" fmla="*/ 8502 h 1647825"/>
                <a:gd name="connsiteX95" fmla="*/ 228499 w 885825"/>
                <a:gd name="connsiteY95" fmla="*/ 12312 h 1647825"/>
                <a:gd name="connsiteX96" fmla="*/ 135154 w 885825"/>
                <a:gd name="connsiteY96" fmla="*/ 50412 h 1647825"/>
                <a:gd name="connsiteX97" fmla="*/ 108484 w 885825"/>
                <a:gd name="connsiteY97" fmla="*/ 71367 h 1647825"/>
                <a:gd name="connsiteX98" fmla="*/ 30379 w 885825"/>
                <a:gd name="connsiteY98" fmla="*/ 221862 h 1647825"/>
                <a:gd name="connsiteX99" fmla="*/ 28474 w 885825"/>
                <a:gd name="connsiteY99" fmla="*/ 220909 h 1647825"/>
                <a:gd name="connsiteX100" fmla="*/ 28474 w 885825"/>
                <a:gd name="connsiteY100" fmla="*/ 280917 h 1647825"/>
                <a:gd name="connsiteX101" fmla="*/ 28474 w 885825"/>
                <a:gd name="connsiteY101" fmla="*/ 311397 h 1647825"/>
                <a:gd name="connsiteX102" fmla="*/ 17044 w 885825"/>
                <a:gd name="connsiteY102" fmla="*/ 619054 h 1647825"/>
                <a:gd name="connsiteX103" fmla="*/ 21806 w 885825"/>
                <a:gd name="connsiteY103" fmla="*/ 650487 h 1647825"/>
                <a:gd name="connsiteX104" fmla="*/ 28474 w 885825"/>
                <a:gd name="connsiteY104" fmla="*/ 681919 h 1647825"/>
                <a:gd name="connsiteX105" fmla="*/ 29426 w 885825"/>
                <a:gd name="connsiteY105" fmla="*/ 707637 h 1647825"/>
                <a:gd name="connsiteX106" fmla="*/ 38951 w 885825"/>
                <a:gd name="connsiteY106" fmla="*/ 891469 h 1647825"/>
                <a:gd name="connsiteX107" fmla="*/ 117056 w 885825"/>
                <a:gd name="connsiteY107" fmla="*/ 857179 h 1647825"/>
                <a:gd name="connsiteX108" fmla="*/ 147536 w 885825"/>
                <a:gd name="connsiteY108" fmla="*/ 854322 h 1647825"/>
                <a:gd name="connsiteX109" fmla="*/ 174206 w 885825"/>
                <a:gd name="connsiteY109" fmla="*/ 859084 h 1647825"/>
                <a:gd name="connsiteX110" fmla="*/ 280886 w 885825"/>
                <a:gd name="connsiteY110" fmla="*/ 1049584 h 1647825"/>
                <a:gd name="connsiteX111" fmla="*/ 266599 w 885825"/>
                <a:gd name="connsiteY111" fmla="*/ 1060062 h 1647825"/>
                <a:gd name="connsiteX112" fmla="*/ 255169 w 885825"/>
                <a:gd name="connsiteY112" fmla="*/ 1042917 h 1647825"/>
                <a:gd name="connsiteX113" fmla="*/ 166586 w 885825"/>
                <a:gd name="connsiteY113" fmla="*/ 884802 h 1647825"/>
                <a:gd name="connsiteX114" fmla="*/ 139916 w 885825"/>
                <a:gd name="connsiteY114" fmla="*/ 880039 h 1647825"/>
                <a:gd name="connsiteX115" fmla="*/ 115151 w 885825"/>
                <a:gd name="connsiteY115" fmla="*/ 880039 h 1647825"/>
                <a:gd name="connsiteX116" fmla="*/ 94196 w 885825"/>
                <a:gd name="connsiteY116" fmla="*/ 885754 h 1647825"/>
                <a:gd name="connsiteX117" fmla="*/ 29426 w 885825"/>
                <a:gd name="connsiteY117" fmla="*/ 975289 h 1647825"/>
                <a:gd name="connsiteX118" fmla="*/ 23711 w 885825"/>
                <a:gd name="connsiteY118" fmla="*/ 1006722 h 1647825"/>
                <a:gd name="connsiteX119" fmla="*/ 26569 w 885825"/>
                <a:gd name="connsiteY119" fmla="*/ 1287709 h 1647825"/>
                <a:gd name="connsiteX120" fmla="*/ 26569 w 885825"/>
                <a:gd name="connsiteY120" fmla="*/ 1312475 h 1647825"/>
                <a:gd name="connsiteX121" fmla="*/ 136106 w 885825"/>
                <a:gd name="connsiteY121" fmla="*/ 1281042 h 1647825"/>
                <a:gd name="connsiteX122" fmla="*/ 320891 w 885825"/>
                <a:gd name="connsiteY122" fmla="*/ 1394389 h 1647825"/>
                <a:gd name="connsiteX123" fmla="*/ 721894 w 885825"/>
                <a:gd name="connsiteY123" fmla="*/ 944809 h 1647825"/>
                <a:gd name="connsiteX124" fmla="*/ 740944 w 885825"/>
                <a:gd name="connsiteY124" fmla="*/ 702874 h 1647825"/>
                <a:gd name="connsiteX125" fmla="*/ 733324 w 885825"/>
                <a:gd name="connsiteY125" fmla="*/ 694302 h 1647825"/>
                <a:gd name="connsiteX126" fmla="*/ 733324 w 885825"/>
                <a:gd name="connsiteY126" fmla="*/ 693349 h 1647825"/>
                <a:gd name="connsiteX127" fmla="*/ 752374 w 885825"/>
                <a:gd name="connsiteY127" fmla="*/ 663822 h 1647825"/>
                <a:gd name="connsiteX128" fmla="*/ 753326 w 885825"/>
                <a:gd name="connsiteY128" fmla="*/ 663822 h 1647825"/>
                <a:gd name="connsiteX129" fmla="*/ 768566 w 885825"/>
                <a:gd name="connsiteY129" fmla="*/ 680014 h 1647825"/>
                <a:gd name="connsiteX130" fmla="*/ 746659 w 885825"/>
                <a:gd name="connsiteY130" fmla="*/ 970527 h 1647825"/>
                <a:gd name="connsiteX131" fmla="*/ 722846 w 885825"/>
                <a:gd name="connsiteY131" fmla="*/ 971479 h 1647825"/>
                <a:gd name="connsiteX132" fmla="*/ 721894 w 885825"/>
                <a:gd name="connsiteY132" fmla="*/ 944809 h 164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885825" h="1647825">
                  <a:moveTo>
                    <a:pt x="320891" y="1394389"/>
                  </a:moveTo>
                  <a:cubicBezTo>
                    <a:pt x="325654" y="1403914"/>
                    <a:pt x="330416" y="1413439"/>
                    <a:pt x="333274" y="1423917"/>
                  </a:cubicBezTo>
                  <a:cubicBezTo>
                    <a:pt x="336131" y="1431537"/>
                    <a:pt x="338036" y="1440109"/>
                    <a:pt x="339941" y="1448682"/>
                  </a:cubicBezTo>
                  <a:cubicBezTo>
                    <a:pt x="342799" y="1463922"/>
                    <a:pt x="342799" y="1482972"/>
                    <a:pt x="333274" y="1502022"/>
                  </a:cubicBezTo>
                  <a:cubicBezTo>
                    <a:pt x="320891" y="1503927"/>
                    <a:pt x="314224" y="1502022"/>
                    <a:pt x="309461" y="1498212"/>
                  </a:cubicBezTo>
                  <a:cubicBezTo>
                    <a:pt x="296126" y="1484877"/>
                    <a:pt x="308509" y="1446777"/>
                    <a:pt x="294221" y="1422964"/>
                  </a:cubicBezTo>
                  <a:cubicBezTo>
                    <a:pt x="289459" y="1412487"/>
                    <a:pt x="284696" y="1402962"/>
                    <a:pt x="278029" y="1393437"/>
                  </a:cubicBezTo>
                  <a:cubicBezTo>
                    <a:pt x="247549" y="1347717"/>
                    <a:pt x="195161" y="1318189"/>
                    <a:pt x="136106" y="1318189"/>
                  </a:cubicBezTo>
                  <a:cubicBezTo>
                    <a:pt x="129439" y="1318189"/>
                    <a:pt x="121819" y="1318189"/>
                    <a:pt x="115151" y="1319142"/>
                  </a:cubicBezTo>
                  <a:cubicBezTo>
                    <a:pt x="108484" y="1320095"/>
                    <a:pt x="101816" y="1321047"/>
                    <a:pt x="95149" y="1322952"/>
                  </a:cubicBezTo>
                  <a:cubicBezTo>
                    <a:pt x="8471" y="1340097"/>
                    <a:pt x="-1054" y="1425822"/>
                    <a:pt x="27521" y="1492497"/>
                  </a:cubicBezTo>
                  <a:cubicBezTo>
                    <a:pt x="45619" y="1534407"/>
                    <a:pt x="74194" y="1564887"/>
                    <a:pt x="108484" y="1585842"/>
                  </a:cubicBezTo>
                  <a:cubicBezTo>
                    <a:pt x="115151" y="1589652"/>
                    <a:pt x="122771" y="1593462"/>
                    <a:pt x="129439" y="1597272"/>
                  </a:cubicBezTo>
                  <a:cubicBezTo>
                    <a:pt x="187541" y="1637277"/>
                    <a:pt x="262789" y="1653470"/>
                    <a:pt x="327559" y="1637277"/>
                  </a:cubicBezTo>
                  <a:cubicBezTo>
                    <a:pt x="338036" y="1634420"/>
                    <a:pt x="348514" y="1631562"/>
                    <a:pt x="358991" y="1626800"/>
                  </a:cubicBezTo>
                  <a:cubicBezTo>
                    <a:pt x="464719" y="1596320"/>
                    <a:pt x="512344" y="1501070"/>
                    <a:pt x="503771" y="1392484"/>
                  </a:cubicBezTo>
                  <a:cubicBezTo>
                    <a:pt x="503771" y="1384864"/>
                    <a:pt x="503771" y="1378197"/>
                    <a:pt x="502819" y="1370577"/>
                  </a:cubicBezTo>
                  <a:cubicBezTo>
                    <a:pt x="501866" y="1362957"/>
                    <a:pt x="500914" y="1356289"/>
                    <a:pt x="499961" y="1349622"/>
                  </a:cubicBezTo>
                  <a:cubicBezTo>
                    <a:pt x="503771" y="1349622"/>
                    <a:pt x="507581" y="1349622"/>
                    <a:pt x="512344" y="1349622"/>
                  </a:cubicBezTo>
                  <a:cubicBezTo>
                    <a:pt x="522821" y="1349622"/>
                    <a:pt x="534251" y="1348670"/>
                    <a:pt x="544729" y="1346764"/>
                  </a:cubicBezTo>
                  <a:cubicBezTo>
                    <a:pt x="627596" y="1339145"/>
                    <a:pt x="694271" y="1272470"/>
                    <a:pt x="713321" y="1186744"/>
                  </a:cubicBezTo>
                  <a:cubicBezTo>
                    <a:pt x="732371" y="1072444"/>
                    <a:pt x="637121" y="1072444"/>
                    <a:pt x="570446" y="1024819"/>
                  </a:cubicBezTo>
                  <a:cubicBezTo>
                    <a:pt x="551396" y="1101019"/>
                    <a:pt x="503771" y="1167694"/>
                    <a:pt x="426619" y="1182934"/>
                  </a:cubicBezTo>
                  <a:cubicBezTo>
                    <a:pt x="417094" y="1185792"/>
                    <a:pt x="407569" y="1187697"/>
                    <a:pt x="398044" y="1188650"/>
                  </a:cubicBezTo>
                  <a:cubicBezTo>
                    <a:pt x="388519" y="1189602"/>
                    <a:pt x="378994" y="1190554"/>
                    <a:pt x="368516" y="1190554"/>
                  </a:cubicBezTo>
                  <a:cubicBezTo>
                    <a:pt x="311366" y="1190554"/>
                    <a:pt x="259931" y="1167694"/>
                    <a:pt x="222784" y="1130547"/>
                  </a:cubicBezTo>
                  <a:cubicBezTo>
                    <a:pt x="215164" y="1122927"/>
                    <a:pt x="208496" y="1115307"/>
                    <a:pt x="201829" y="1106734"/>
                  </a:cubicBezTo>
                  <a:cubicBezTo>
                    <a:pt x="189446" y="1072444"/>
                    <a:pt x="160871" y="1053394"/>
                    <a:pt x="164681" y="1018152"/>
                  </a:cubicBezTo>
                  <a:cubicBezTo>
                    <a:pt x="162776" y="1007674"/>
                    <a:pt x="161824" y="996244"/>
                    <a:pt x="161824" y="984814"/>
                  </a:cubicBezTo>
                  <a:cubicBezTo>
                    <a:pt x="161824" y="976242"/>
                    <a:pt x="168491" y="967669"/>
                    <a:pt x="177064" y="966717"/>
                  </a:cubicBezTo>
                  <a:cubicBezTo>
                    <a:pt x="188494" y="964812"/>
                    <a:pt x="198019" y="973384"/>
                    <a:pt x="198019" y="983862"/>
                  </a:cubicBezTo>
                  <a:cubicBezTo>
                    <a:pt x="198019" y="1078159"/>
                    <a:pt x="275171" y="1155312"/>
                    <a:pt x="369469" y="1155312"/>
                  </a:cubicBezTo>
                  <a:cubicBezTo>
                    <a:pt x="380899" y="1155312"/>
                    <a:pt x="392329" y="1154359"/>
                    <a:pt x="403759" y="1151502"/>
                  </a:cubicBezTo>
                  <a:cubicBezTo>
                    <a:pt x="415189" y="1149597"/>
                    <a:pt x="425666" y="1145787"/>
                    <a:pt x="435191" y="1141977"/>
                  </a:cubicBezTo>
                  <a:cubicBezTo>
                    <a:pt x="485674" y="1129594"/>
                    <a:pt x="514249" y="1101019"/>
                    <a:pt x="525679" y="1053394"/>
                  </a:cubicBezTo>
                  <a:cubicBezTo>
                    <a:pt x="530441" y="1042917"/>
                    <a:pt x="533299" y="1032439"/>
                    <a:pt x="536156" y="1021962"/>
                  </a:cubicBezTo>
                  <a:cubicBezTo>
                    <a:pt x="539014" y="1011484"/>
                    <a:pt x="539966" y="1000054"/>
                    <a:pt x="539966" y="988624"/>
                  </a:cubicBezTo>
                  <a:cubicBezTo>
                    <a:pt x="517106" y="955287"/>
                    <a:pt x="503771" y="915282"/>
                    <a:pt x="503771" y="872419"/>
                  </a:cubicBezTo>
                  <a:cubicBezTo>
                    <a:pt x="503771" y="863847"/>
                    <a:pt x="510439" y="855274"/>
                    <a:pt x="519011" y="854322"/>
                  </a:cubicBezTo>
                  <a:cubicBezTo>
                    <a:pt x="530441" y="852417"/>
                    <a:pt x="539966" y="860989"/>
                    <a:pt x="539966" y="871467"/>
                  </a:cubicBezTo>
                  <a:cubicBezTo>
                    <a:pt x="539966" y="965764"/>
                    <a:pt x="617119" y="1042917"/>
                    <a:pt x="711416" y="1042917"/>
                  </a:cubicBezTo>
                  <a:cubicBezTo>
                    <a:pt x="715226" y="1042917"/>
                    <a:pt x="718084" y="1042917"/>
                    <a:pt x="721894" y="1042917"/>
                  </a:cubicBezTo>
                  <a:cubicBezTo>
                    <a:pt x="813334" y="1009579"/>
                    <a:pt x="879056" y="921949"/>
                    <a:pt x="879056" y="818127"/>
                  </a:cubicBezTo>
                  <a:cubicBezTo>
                    <a:pt x="879056" y="721924"/>
                    <a:pt x="821906" y="639057"/>
                    <a:pt x="739991" y="600957"/>
                  </a:cubicBezTo>
                  <a:cubicBezTo>
                    <a:pt x="718084" y="612387"/>
                    <a:pt x="693319" y="618102"/>
                    <a:pt x="666649" y="618102"/>
                  </a:cubicBezTo>
                  <a:cubicBezTo>
                    <a:pt x="637121" y="618102"/>
                    <a:pt x="608546" y="610482"/>
                    <a:pt x="583781" y="597147"/>
                  </a:cubicBezTo>
                  <a:cubicBezTo>
                    <a:pt x="575209" y="592384"/>
                    <a:pt x="567589" y="587622"/>
                    <a:pt x="559969" y="580954"/>
                  </a:cubicBezTo>
                  <a:cubicBezTo>
                    <a:pt x="523774" y="539044"/>
                    <a:pt x="485674" y="481894"/>
                    <a:pt x="495199" y="424744"/>
                  </a:cubicBezTo>
                  <a:cubicBezTo>
                    <a:pt x="495199" y="415219"/>
                    <a:pt x="514249" y="415219"/>
                    <a:pt x="523774" y="415219"/>
                  </a:cubicBezTo>
                  <a:cubicBezTo>
                    <a:pt x="523774" y="434269"/>
                    <a:pt x="523774" y="443794"/>
                    <a:pt x="533299" y="465702"/>
                  </a:cubicBezTo>
                  <a:cubicBezTo>
                    <a:pt x="535204" y="474274"/>
                    <a:pt x="538061" y="482847"/>
                    <a:pt x="540919" y="490467"/>
                  </a:cubicBezTo>
                  <a:cubicBezTo>
                    <a:pt x="555206" y="530472"/>
                    <a:pt x="579019" y="564762"/>
                    <a:pt x="624739" y="575239"/>
                  </a:cubicBezTo>
                  <a:cubicBezTo>
                    <a:pt x="631406" y="577144"/>
                    <a:pt x="639026" y="579049"/>
                    <a:pt x="645694" y="580002"/>
                  </a:cubicBezTo>
                  <a:cubicBezTo>
                    <a:pt x="653314" y="580954"/>
                    <a:pt x="659981" y="581907"/>
                    <a:pt x="667601" y="581907"/>
                  </a:cubicBezTo>
                  <a:cubicBezTo>
                    <a:pt x="672364" y="581907"/>
                    <a:pt x="677126" y="581907"/>
                    <a:pt x="682841" y="580954"/>
                  </a:cubicBezTo>
                  <a:cubicBezTo>
                    <a:pt x="692366" y="565714"/>
                    <a:pt x="699034" y="549522"/>
                    <a:pt x="703796" y="532377"/>
                  </a:cubicBezTo>
                  <a:cubicBezTo>
                    <a:pt x="706654" y="523804"/>
                    <a:pt x="708559" y="515232"/>
                    <a:pt x="709511" y="505707"/>
                  </a:cubicBezTo>
                  <a:cubicBezTo>
                    <a:pt x="723799" y="461892"/>
                    <a:pt x="714274" y="423792"/>
                    <a:pt x="704749" y="376167"/>
                  </a:cubicBezTo>
                  <a:cubicBezTo>
                    <a:pt x="676174" y="299967"/>
                    <a:pt x="590449" y="280917"/>
                    <a:pt x="513296" y="293299"/>
                  </a:cubicBezTo>
                  <a:cubicBezTo>
                    <a:pt x="504724" y="295204"/>
                    <a:pt x="496151" y="299014"/>
                    <a:pt x="487579" y="301872"/>
                  </a:cubicBezTo>
                  <a:cubicBezTo>
                    <a:pt x="444716" y="319017"/>
                    <a:pt x="399949" y="347592"/>
                    <a:pt x="352324" y="368547"/>
                  </a:cubicBezTo>
                  <a:cubicBezTo>
                    <a:pt x="345656" y="369499"/>
                    <a:pt x="338989" y="370452"/>
                    <a:pt x="333274" y="370452"/>
                  </a:cubicBezTo>
                  <a:cubicBezTo>
                    <a:pt x="274219" y="370452"/>
                    <a:pt x="221831" y="400932"/>
                    <a:pt x="191351" y="445699"/>
                  </a:cubicBezTo>
                  <a:cubicBezTo>
                    <a:pt x="185636" y="455224"/>
                    <a:pt x="179921" y="464749"/>
                    <a:pt x="175159" y="475227"/>
                  </a:cubicBezTo>
                  <a:cubicBezTo>
                    <a:pt x="161824" y="519042"/>
                    <a:pt x="152299" y="557142"/>
                    <a:pt x="175159" y="608577"/>
                  </a:cubicBezTo>
                  <a:cubicBezTo>
                    <a:pt x="179921" y="619054"/>
                    <a:pt x="184684" y="628579"/>
                    <a:pt x="191351" y="638104"/>
                  </a:cubicBezTo>
                  <a:cubicBezTo>
                    <a:pt x="221831" y="684777"/>
                    <a:pt x="274219" y="715257"/>
                    <a:pt x="332321" y="716209"/>
                  </a:cubicBezTo>
                  <a:cubicBezTo>
                    <a:pt x="336131" y="716209"/>
                    <a:pt x="339941" y="714304"/>
                    <a:pt x="343751" y="717162"/>
                  </a:cubicBezTo>
                  <a:cubicBezTo>
                    <a:pt x="395186" y="712399"/>
                    <a:pt x="444716" y="685729"/>
                    <a:pt x="474244" y="639057"/>
                  </a:cubicBezTo>
                  <a:cubicBezTo>
                    <a:pt x="479959" y="630484"/>
                    <a:pt x="492341" y="627627"/>
                    <a:pt x="500914" y="635247"/>
                  </a:cubicBezTo>
                  <a:cubicBezTo>
                    <a:pt x="507581" y="640962"/>
                    <a:pt x="508534" y="651439"/>
                    <a:pt x="503771" y="658107"/>
                  </a:cubicBezTo>
                  <a:cubicBezTo>
                    <a:pt x="444716" y="749547"/>
                    <a:pt x="325654" y="779074"/>
                    <a:pt x="231356" y="728592"/>
                  </a:cubicBezTo>
                  <a:cubicBezTo>
                    <a:pt x="222784" y="768597"/>
                    <a:pt x="196114" y="801934"/>
                    <a:pt x="160871" y="820032"/>
                  </a:cubicBezTo>
                  <a:cubicBezTo>
                    <a:pt x="152299" y="824794"/>
                    <a:pt x="142774" y="828604"/>
                    <a:pt x="132296" y="830509"/>
                  </a:cubicBezTo>
                  <a:cubicBezTo>
                    <a:pt x="123724" y="837177"/>
                    <a:pt x="111341" y="838129"/>
                    <a:pt x="101816" y="835272"/>
                  </a:cubicBezTo>
                  <a:cubicBezTo>
                    <a:pt x="85624" y="824794"/>
                    <a:pt x="76099" y="815269"/>
                    <a:pt x="97054" y="799077"/>
                  </a:cubicBezTo>
                  <a:cubicBezTo>
                    <a:pt x="104674" y="794314"/>
                    <a:pt x="114199" y="791457"/>
                    <a:pt x="124676" y="796219"/>
                  </a:cubicBezTo>
                  <a:cubicBezTo>
                    <a:pt x="132296" y="794314"/>
                    <a:pt x="140869" y="790504"/>
                    <a:pt x="147536" y="786694"/>
                  </a:cubicBezTo>
                  <a:cubicBezTo>
                    <a:pt x="176111" y="770502"/>
                    <a:pt x="196114" y="740974"/>
                    <a:pt x="198019" y="706684"/>
                  </a:cubicBezTo>
                  <a:cubicBezTo>
                    <a:pt x="181826" y="693349"/>
                    <a:pt x="168491" y="678109"/>
                    <a:pt x="158014" y="661917"/>
                  </a:cubicBezTo>
                  <a:cubicBezTo>
                    <a:pt x="152299" y="653344"/>
                    <a:pt x="147536" y="645724"/>
                    <a:pt x="143726" y="637152"/>
                  </a:cubicBezTo>
                  <a:cubicBezTo>
                    <a:pt x="139916" y="628579"/>
                    <a:pt x="137059" y="620007"/>
                    <a:pt x="134201" y="611434"/>
                  </a:cubicBezTo>
                  <a:cubicBezTo>
                    <a:pt x="131344" y="602862"/>
                    <a:pt x="129439" y="593337"/>
                    <a:pt x="127534" y="584764"/>
                  </a:cubicBezTo>
                  <a:cubicBezTo>
                    <a:pt x="123724" y="530472"/>
                    <a:pt x="114199" y="473322"/>
                    <a:pt x="158966" y="432364"/>
                  </a:cubicBezTo>
                  <a:cubicBezTo>
                    <a:pt x="164681" y="423792"/>
                    <a:pt x="170396" y="415219"/>
                    <a:pt x="177064" y="407599"/>
                  </a:cubicBezTo>
                  <a:cubicBezTo>
                    <a:pt x="197066" y="384739"/>
                    <a:pt x="221831" y="365689"/>
                    <a:pt x="249454" y="353307"/>
                  </a:cubicBezTo>
                  <a:cubicBezTo>
                    <a:pt x="177064" y="320922"/>
                    <a:pt x="126581" y="248532"/>
                    <a:pt x="126581" y="164712"/>
                  </a:cubicBezTo>
                  <a:cubicBezTo>
                    <a:pt x="126581" y="156139"/>
                    <a:pt x="133249" y="147567"/>
                    <a:pt x="141821" y="146614"/>
                  </a:cubicBezTo>
                  <a:cubicBezTo>
                    <a:pt x="153251" y="144709"/>
                    <a:pt x="162776" y="153282"/>
                    <a:pt x="162776" y="163759"/>
                  </a:cubicBezTo>
                  <a:cubicBezTo>
                    <a:pt x="162776" y="175189"/>
                    <a:pt x="163729" y="187572"/>
                    <a:pt x="166586" y="198049"/>
                  </a:cubicBezTo>
                  <a:cubicBezTo>
                    <a:pt x="182779" y="276154"/>
                    <a:pt x="251359" y="335209"/>
                    <a:pt x="334226" y="335209"/>
                  </a:cubicBezTo>
                  <a:cubicBezTo>
                    <a:pt x="344704" y="335209"/>
                    <a:pt x="354229" y="334257"/>
                    <a:pt x="364706" y="332352"/>
                  </a:cubicBezTo>
                  <a:cubicBezTo>
                    <a:pt x="410426" y="328542"/>
                    <a:pt x="458051" y="290442"/>
                    <a:pt x="479959" y="253294"/>
                  </a:cubicBezTo>
                  <a:cubicBezTo>
                    <a:pt x="484721" y="244722"/>
                    <a:pt x="489484" y="236149"/>
                    <a:pt x="493294" y="227577"/>
                  </a:cubicBezTo>
                  <a:cubicBezTo>
                    <a:pt x="524726" y="80892"/>
                    <a:pt x="381851" y="-4833"/>
                    <a:pt x="261836" y="8502"/>
                  </a:cubicBezTo>
                  <a:cubicBezTo>
                    <a:pt x="250406" y="8502"/>
                    <a:pt x="239929" y="10407"/>
                    <a:pt x="228499" y="12312"/>
                  </a:cubicBezTo>
                  <a:cubicBezTo>
                    <a:pt x="195161" y="18027"/>
                    <a:pt x="163729" y="30409"/>
                    <a:pt x="135154" y="50412"/>
                  </a:cubicBezTo>
                  <a:cubicBezTo>
                    <a:pt x="125629" y="57079"/>
                    <a:pt x="117056" y="63747"/>
                    <a:pt x="108484" y="71367"/>
                  </a:cubicBezTo>
                  <a:cubicBezTo>
                    <a:pt x="66574" y="109467"/>
                    <a:pt x="37046" y="161854"/>
                    <a:pt x="30379" y="221862"/>
                  </a:cubicBezTo>
                  <a:lnTo>
                    <a:pt x="28474" y="220909"/>
                  </a:lnTo>
                  <a:cubicBezTo>
                    <a:pt x="28474" y="220909"/>
                    <a:pt x="28474" y="243769"/>
                    <a:pt x="28474" y="280917"/>
                  </a:cubicBezTo>
                  <a:cubicBezTo>
                    <a:pt x="28474" y="290442"/>
                    <a:pt x="28474" y="299967"/>
                    <a:pt x="28474" y="311397"/>
                  </a:cubicBezTo>
                  <a:cubicBezTo>
                    <a:pt x="20854" y="415219"/>
                    <a:pt x="-7721" y="510469"/>
                    <a:pt x="17044" y="619054"/>
                  </a:cubicBezTo>
                  <a:cubicBezTo>
                    <a:pt x="17996" y="629532"/>
                    <a:pt x="19901" y="640009"/>
                    <a:pt x="21806" y="650487"/>
                  </a:cubicBezTo>
                  <a:cubicBezTo>
                    <a:pt x="23711" y="660964"/>
                    <a:pt x="25616" y="671442"/>
                    <a:pt x="28474" y="681919"/>
                  </a:cubicBezTo>
                  <a:cubicBezTo>
                    <a:pt x="28474" y="690492"/>
                    <a:pt x="29426" y="699064"/>
                    <a:pt x="29426" y="707637"/>
                  </a:cubicBezTo>
                  <a:cubicBezTo>
                    <a:pt x="29426" y="767644"/>
                    <a:pt x="58001" y="834319"/>
                    <a:pt x="38951" y="891469"/>
                  </a:cubicBezTo>
                  <a:cubicBezTo>
                    <a:pt x="67526" y="891469"/>
                    <a:pt x="86576" y="853369"/>
                    <a:pt x="117056" y="857179"/>
                  </a:cubicBezTo>
                  <a:cubicBezTo>
                    <a:pt x="126581" y="855274"/>
                    <a:pt x="137059" y="854322"/>
                    <a:pt x="147536" y="854322"/>
                  </a:cubicBezTo>
                  <a:cubicBezTo>
                    <a:pt x="156109" y="855274"/>
                    <a:pt x="165634" y="857179"/>
                    <a:pt x="174206" y="859084"/>
                  </a:cubicBezTo>
                  <a:cubicBezTo>
                    <a:pt x="256121" y="881944"/>
                    <a:pt x="303746" y="967669"/>
                    <a:pt x="280886" y="1049584"/>
                  </a:cubicBezTo>
                  <a:cubicBezTo>
                    <a:pt x="278981" y="1056252"/>
                    <a:pt x="273266" y="1060062"/>
                    <a:pt x="266599" y="1060062"/>
                  </a:cubicBezTo>
                  <a:cubicBezTo>
                    <a:pt x="258026" y="1059109"/>
                    <a:pt x="253264" y="1050537"/>
                    <a:pt x="255169" y="1042917"/>
                  </a:cubicBezTo>
                  <a:cubicBezTo>
                    <a:pt x="274219" y="974337"/>
                    <a:pt x="235166" y="903852"/>
                    <a:pt x="166586" y="884802"/>
                  </a:cubicBezTo>
                  <a:cubicBezTo>
                    <a:pt x="158014" y="881944"/>
                    <a:pt x="148489" y="880992"/>
                    <a:pt x="139916" y="880039"/>
                  </a:cubicBezTo>
                  <a:cubicBezTo>
                    <a:pt x="131344" y="879087"/>
                    <a:pt x="122771" y="879087"/>
                    <a:pt x="115151" y="880039"/>
                  </a:cubicBezTo>
                  <a:cubicBezTo>
                    <a:pt x="107531" y="880992"/>
                    <a:pt x="99911" y="882897"/>
                    <a:pt x="94196" y="885754"/>
                  </a:cubicBezTo>
                  <a:cubicBezTo>
                    <a:pt x="57049" y="900042"/>
                    <a:pt x="37999" y="938142"/>
                    <a:pt x="29426" y="975289"/>
                  </a:cubicBezTo>
                  <a:cubicBezTo>
                    <a:pt x="27521" y="985767"/>
                    <a:pt x="25616" y="996244"/>
                    <a:pt x="23711" y="1006722"/>
                  </a:cubicBezTo>
                  <a:cubicBezTo>
                    <a:pt x="9424" y="1101019"/>
                    <a:pt x="11329" y="1195317"/>
                    <a:pt x="26569" y="1287709"/>
                  </a:cubicBezTo>
                  <a:cubicBezTo>
                    <a:pt x="26569" y="1302950"/>
                    <a:pt x="26569" y="1312475"/>
                    <a:pt x="26569" y="1312475"/>
                  </a:cubicBezTo>
                  <a:cubicBezTo>
                    <a:pt x="58001" y="1292472"/>
                    <a:pt x="96101" y="1281042"/>
                    <a:pt x="136106" y="1281042"/>
                  </a:cubicBezTo>
                  <a:cubicBezTo>
                    <a:pt x="217069" y="1282947"/>
                    <a:pt x="285649" y="1328667"/>
                    <a:pt x="320891" y="1394389"/>
                  </a:cubicBezTo>
                  <a:close/>
                  <a:moveTo>
                    <a:pt x="721894" y="944809"/>
                  </a:moveTo>
                  <a:cubicBezTo>
                    <a:pt x="793331" y="882897"/>
                    <a:pt x="801904" y="775264"/>
                    <a:pt x="740944" y="702874"/>
                  </a:cubicBezTo>
                  <a:cubicBezTo>
                    <a:pt x="738086" y="700017"/>
                    <a:pt x="736181" y="697159"/>
                    <a:pt x="733324" y="694302"/>
                  </a:cubicBezTo>
                  <a:cubicBezTo>
                    <a:pt x="733324" y="694302"/>
                    <a:pt x="733324" y="694302"/>
                    <a:pt x="733324" y="693349"/>
                  </a:cubicBezTo>
                  <a:lnTo>
                    <a:pt x="752374" y="663822"/>
                  </a:lnTo>
                  <a:cubicBezTo>
                    <a:pt x="752374" y="663822"/>
                    <a:pt x="753326" y="663822"/>
                    <a:pt x="753326" y="663822"/>
                  </a:cubicBezTo>
                  <a:cubicBezTo>
                    <a:pt x="759041" y="668584"/>
                    <a:pt x="763804" y="674299"/>
                    <a:pt x="768566" y="680014"/>
                  </a:cubicBezTo>
                  <a:cubicBezTo>
                    <a:pt x="842861" y="766692"/>
                    <a:pt x="832384" y="896232"/>
                    <a:pt x="746659" y="970527"/>
                  </a:cubicBezTo>
                  <a:cubicBezTo>
                    <a:pt x="739991" y="976242"/>
                    <a:pt x="729514" y="977194"/>
                    <a:pt x="722846" y="971479"/>
                  </a:cubicBezTo>
                  <a:cubicBezTo>
                    <a:pt x="713321" y="963859"/>
                    <a:pt x="714274" y="951477"/>
                    <a:pt x="721894" y="944809"/>
                  </a:cubicBezTo>
                  <a:close/>
                </a:path>
              </a:pathLst>
            </a:custGeom>
            <a:grpFill/>
            <a:ln w="9525" cap="flat">
              <a:noFill/>
              <a:prstDash val="solid"/>
              <a:miter/>
            </a:ln>
          </p:spPr>
          <p:txBody>
            <a:bodyPr rtlCol="0" anchor="ctr"/>
            <a:lstStyle/>
            <a:p>
              <a:endParaRPr lang="en-US">
                <a:solidFill>
                  <a:schemeClr val="tx1">
                    <a:lumMod val="85000"/>
                    <a:lumOff val="15000"/>
                  </a:schemeClr>
                </a:solidFill>
              </a:endParaRPr>
            </a:p>
          </p:txBody>
        </p:sp>
      </p:grpSp>
    </p:spTree>
    <p:extLst>
      <p:ext uri="{BB962C8B-B14F-4D97-AF65-F5344CB8AC3E}">
        <p14:creationId xmlns:p14="http://schemas.microsoft.com/office/powerpoint/2010/main" val="11983836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8CEC6EF-3D6C-421F-B82A-F3549DDDEB81}"/>
              </a:ext>
            </a:extLst>
          </p:cNvPr>
          <p:cNvSpPr/>
          <p:nvPr/>
        </p:nvSpPr>
        <p:spPr>
          <a:xfrm>
            <a:off x="0" y="2373923"/>
            <a:ext cx="12192000" cy="2110154"/>
          </a:xfrm>
          <a:prstGeom prst="rect">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3070579-6F03-474B-AE81-BC0EF41048BD}"/>
              </a:ext>
            </a:extLst>
          </p:cNvPr>
          <p:cNvGrpSpPr/>
          <p:nvPr/>
        </p:nvGrpSpPr>
        <p:grpSpPr>
          <a:xfrm>
            <a:off x="0" y="2769507"/>
            <a:ext cx="12192000" cy="1318987"/>
            <a:chOff x="0" y="2759605"/>
            <a:chExt cx="12192000" cy="1318987"/>
          </a:xfrm>
        </p:grpSpPr>
        <p:sp>
          <p:nvSpPr>
            <p:cNvPr id="2" name="TextBox 1">
              <a:extLst>
                <a:ext uri="{FF2B5EF4-FFF2-40B4-BE49-F238E27FC236}">
                  <a16:creationId xmlns:a16="http://schemas.microsoft.com/office/drawing/2014/main" id="{29E2714A-BE29-4E83-A155-D5802C472B0A}"/>
                </a:ext>
              </a:extLst>
            </p:cNvPr>
            <p:cNvSpPr txBox="1"/>
            <p:nvPr/>
          </p:nvSpPr>
          <p:spPr>
            <a:xfrm>
              <a:off x="0" y="2759605"/>
              <a:ext cx="12192000" cy="1015663"/>
            </a:xfrm>
            <a:prstGeom prst="rect">
              <a:avLst/>
            </a:prstGeom>
            <a:noFill/>
          </p:spPr>
          <p:txBody>
            <a:bodyPr wrap="square" rtlCol="0" anchor="ctr">
              <a:spAutoFit/>
            </a:bodyPr>
            <a:lstStyle/>
            <a:p>
              <a:pPr algn="ctr"/>
              <a:r>
                <a:rPr lang="fa-IR" altLang="ko-KR" sz="6000" dirty="0">
                  <a:solidFill>
                    <a:schemeClr val="bg1"/>
                  </a:solidFill>
                  <a:latin typeface="IRANYekan" panose="020B0506030804020204" pitchFamily="34" charset="-78"/>
                  <a:cs typeface="IRANYekan" panose="020B0506030804020204" pitchFamily="34" charset="-78"/>
                </a:rPr>
                <a:t>پایان</a:t>
              </a:r>
              <a:endParaRPr lang="ko-KR" altLang="en-US" sz="6000" dirty="0">
                <a:solidFill>
                  <a:schemeClr val="bg1"/>
                </a:solidFill>
                <a:latin typeface="IRANYekan" panose="020B0506030804020204" pitchFamily="34" charset="-78"/>
                <a:cs typeface="IRANYekan" panose="020B0506030804020204" pitchFamily="34" charset="-78"/>
              </a:endParaRPr>
            </a:p>
          </p:txBody>
        </p:sp>
        <p:sp>
          <p:nvSpPr>
            <p:cNvPr id="3" name="TextBox 2">
              <a:extLst>
                <a:ext uri="{FF2B5EF4-FFF2-40B4-BE49-F238E27FC236}">
                  <a16:creationId xmlns:a16="http://schemas.microsoft.com/office/drawing/2014/main" id="{279A9243-91CB-437D-9D82-6D402B13F59A}"/>
                </a:ext>
              </a:extLst>
            </p:cNvPr>
            <p:cNvSpPr txBox="1"/>
            <p:nvPr/>
          </p:nvSpPr>
          <p:spPr>
            <a:xfrm>
              <a:off x="148" y="3698936"/>
              <a:ext cx="12191852" cy="379656"/>
            </a:xfrm>
            <a:prstGeom prst="rect">
              <a:avLst/>
            </a:prstGeom>
            <a:noFill/>
          </p:spPr>
          <p:txBody>
            <a:bodyPr wrap="square" rtlCol="0" anchor="ctr">
              <a:spAutoFit/>
            </a:bodyPr>
            <a:lstStyle/>
            <a:p>
              <a:pPr algn="ctr"/>
              <a:r>
                <a:rPr lang="fa-IR" altLang="ko-KR" sz="1867" dirty="0">
                  <a:solidFill>
                    <a:schemeClr val="bg1"/>
                  </a:solidFill>
                  <a:latin typeface="IRANYekan" panose="020B0506030804020204" pitchFamily="34" charset="-78"/>
                  <a:cs typeface="IRANYekan" panose="020B0506030804020204" pitchFamily="34" charset="-78"/>
                </a:rPr>
                <a:t>ارایه کلاس درس استاد یغمایی</a:t>
              </a:r>
              <a:endParaRPr lang="ko-KR" altLang="en-US" sz="1867" dirty="0">
                <a:solidFill>
                  <a:schemeClr val="bg1"/>
                </a:solidFill>
                <a:latin typeface="IRANYekan" panose="020B0506030804020204" pitchFamily="34" charset="-78"/>
                <a:cs typeface="IRANYekan" panose="020B0506030804020204" pitchFamily="34" charset="-78"/>
              </a:endParaRPr>
            </a:p>
          </p:txBody>
        </p:sp>
      </p:grpSp>
    </p:spTree>
    <p:extLst>
      <p:ext uri="{BB962C8B-B14F-4D97-AF65-F5344CB8AC3E}">
        <p14:creationId xmlns:p14="http://schemas.microsoft.com/office/powerpoint/2010/main" val="2278773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Infographic Style</a:t>
            </a:r>
          </a:p>
        </p:txBody>
      </p:sp>
      <p:grpSp>
        <p:nvGrpSpPr>
          <p:cNvPr id="3" name="Group 2">
            <a:extLst>
              <a:ext uri="{FF2B5EF4-FFF2-40B4-BE49-F238E27FC236}">
                <a16:creationId xmlns:a16="http://schemas.microsoft.com/office/drawing/2014/main" id="{9C582CE2-1E9D-4165-B2DE-4A76AE090355}"/>
              </a:ext>
            </a:extLst>
          </p:cNvPr>
          <p:cNvGrpSpPr/>
          <p:nvPr/>
        </p:nvGrpSpPr>
        <p:grpSpPr>
          <a:xfrm flipH="1">
            <a:off x="9830090" y="3441152"/>
            <a:ext cx="511666" cy="490542"/>
            <a:chOff x="4964627" y="3703863"/>
            <a:chExt cx="393594" cy="377344"/>
          </a:xfrm>
          <a:solidFill>
            <a:schemeClr val="tx2">
              <a:lumMod val="50000"/>
              <a:alpha val="70000"/>
            </a:schemeClr>
          </a:solidFill>
        </p:grpSpPr>
        <p:sp>
          <p:nvSpPr>
            <p:cNvPr id="4" name="Oval 1">
              <a:extLst>
                <a:ext uri="{FF2B5EF4-FFF2-40B4-BE49-F238E27FC236}">
                  <a16:creationId xmlns:a16="http://schemas.microsoft.com/office/drawing/2014/main" id="{CCD86E0B-56BE-4ED1-9673-C219213176CC}"/>
                </a:ext>
              </a:extLst>
            </p:cNvPr>
            <p:cNvSpPr/>
            <p:nvPr/>
          </p:nvSpPr>
          <p:spPr>
            <a:xfrm flipH="1">
              <a:off x="4977747" y="3794659"/>
              <a:ext cx="367354" cy="65606"/>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Oval 1">
              <a:extLst>
                <a:ext uri="{FF2B5EF4-FFF2-40B4-BE49-F238E27FC236}">
                  <a16:creationId xmlns:a16="http://schemas.microsoft.com/office/drawing/2014/main" id="{608BC474-9EB9-4C4B-B056-89B11306624E}"/>
                </a:ext>
              </a:extLst>
            </p:cNvPr>
            <p:cNvSpPr/>
            <p:nvPr/>
          </p:nvSpPr>
          <p:spPr>
            <a:xfrm flipH="1">
              <a:off x="5017106" y="3976249"/>
              <a:ext cx="288634" cy="104958"/>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Oval 1">
              <a:extLst>
                <a:ext uri="{FF2B5EF4-FFF2-40B4-BE49-F238E27FC236}">
                  <a16:creationId xmlns:a16="http://schemas.microsoft.com/office/drawing/2014/main" id="{A0EECDE7-DB69-48A7-AA1E-E777AEFFC576}"/>
                </a:ext>
              </a:extLst>
            </p:cNvPr>
            <p:cNvSpPr/>
            <p:nvPr/>
          </p:nvSpPr>
          <p:spPr>
            <a:xfrm flipH="1">
              <a:off x="4990867" y="3885454"/>
              <a:ext cx="341114" cy="65606"/>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Oval 1">
              <a:extLst>
                <a:ext uri="{FF2B5EF4-FFF2-40B4-BE49-F238E27FC236}">
                  <a16:creationId xmlns:a16="http://schemas.microsoft.com/office/drawing/2014/main" id="{9C6AE1D3-DE1A-490A-91A1-6DB58F59841A}"/>
                </a:ext>
              </a:extLst>
            </p:cNvPr>
            <p:cNvSpPr/>
            <p:nvPr/>
          </p:nvSpPr>
          <p:spPr>
            <a:xfrm flipH="1">
              <a:off x="4964627" y="3703863"/>
              <a:ext cx="393594" cy="65606"/>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8" name="Oval 3">
            <a:extLst>
              <a:ext uri="{FF2B5EF4-FFF2-40B4-BE49-F238E27FC236}">
                <a16:creationId xmlns:a16="http://schemas.microsoft.com/office/drawing/2014/main" id="{9C17D0C8-CDF4-4FF7-9549-ED08C85A64E1}"/>
              </a:ext>
            </a:extLst>
          </p:cNvPr>
          <p:cNvSpPr/>
          <p:nvPr/>
        </p:nvSpPr>
        <p:spPr>
          <a:xfrm>
            <a:off x="9473531" y="2037501"/>
            <a:ext cx="1224785" cy="1351173"/>
          </a:xfrm>
          <a:custGeom>
            <a:avLst/>
            <a:gdLst/>
            <a:ahLst/>
            <a:cxnLst/>
            <a:rect l="l" t="t" r="r" b="b"/>
            <a:pathLst>
              <a:path w="790861" h="872472">
                <a:moveTo>
                  <a:pt x="394689" y="0"/>
                </a:moveTo>
                <a:lnTo>
                  <a:pt x="395430" y="57"/>
                </a:lnTo>
                <a:lnTo>
                  <a:pt x="396172" y="0"/>
                </a:lnTo>
                <a:cubicBezTo>
                  <a:pt x="614153" y="0"/>
                  <a:pt x="790861" y="176708"/>
                  <a:pt x="790861" y="394689"/>
                </a:cubicBezTo>
                <a:cubicBezTo>
                  <a:pt x="790861" y="542198"/>
                  <a:pt x="685540" y="687780"/>
                  <a:pt x="602673" y="754231"/>
                </a:cubicBezTo>
                <a:cubicBezTo>
                  <a:pt x="577986" y="782673"/>
                  <a:pt x="588881" y="797618"/>
                  <a:pt x="583576" y="834696"/>
                </a:cubicBezTo>
                <a:cubicBezTo>
                  <a:pt x="569784" y="863319"/>
                  <a:pt x="557447" y="872472"/>
                  <a:pt x="533068" y="872472"/>
                </a:cubicBezTo>
                <a:lnTo>
                  <a:pt x="395430" y="871979"/>
                </a:lnTo>
                <a:lnTo>
                  <a:pt x="257793" y="872472"/>
                </a:lnTo>
                <a:cubicBezTo>
                  <a:pt x="233414" y="872472"/>
                  <a:pt x="221078" y="863319"/>
                  <a:pt x="207286" y="834696"/>
                </a:cubicBezTo>
                <a:cubicBezTo>
                  <a:pt x="201981" y="797618"/>
                  <a:pt x="212876" y="782673"/>
                  <a:pt x="188188" y="754231"/>
                </a:cubicBezTo>
                <a:cubicBezTo>
                  <a:pt x="105322" y="687780"/>
                  <a:pt x="0" y="542198"/>
                  <a:pt x="0" y="394689"/>
                </a:cubicBezTo>
                <a:cubicBezTo>
                  <a:pt x="0" y="176708"/>
                  <a:pt x="176709" y="0"/>
                  <a:pt x="394689"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nvGrpSpPr>
          <p:cNvPr id="9" name="Group 8">
            <a:extLst>
              <a:ext uri="{FF2B5EF4-FFF2-40B4-BE49-F238E27FC236}">
                <a16:creationId xmlns:a16="http://schemas.microsoft.com/office/drawing/2014/main" id="{7448C75F-FD52-48E7-AC0C-F95A6EE6516B}"/>
              </a:ext>
            </a:extLst>
          </p:cNvPr>
          <p:cNvGrpSpPr/>
          <p:nvPr/>
        </p:nvGrpSpPr>
        <p:grpSpPr>
          <a:xfrm flipH="1">
            <a:off x="4516298" y="3441152"/>
            <a:ext cx="511666" cy="490542"/>
            <a:chOff x="4964627" y="3703863"/>
            <a:chExt cx="393594" cy="377344"/>
          </a:xfrm>
          <a:solidFill>
            <a:schemeClr val="tx2">
              <a:lumMod val="50000"/>
              <a:alpha val="70000"/>
            </a:schemeClr>
          </a:solidFill>
        </p:grpSpPr>
        <p:sp>
          <p:nvSpPr>
            <p:cNvPr id="10" name="Oval 1">
              <a:extLst>
                <a:ext uri="{FF2B5EF4-FFF2-40B4-BE49-F238E27FC236}">
                  <a16:creationId xmlns:a16="http://schemas.microsoft.com/office/drawing/2014/main" id="{7337CB67-8B45-4B60-BBA8-83021011618B}"/>
                </a:ext>
              </a:extLst>
            </p:cNvPr>
            <p:cNvSpPr/>
            <p:nvPr/>
          </p:nvSpPr>
          <p:spPr>
            <a:xfrm flipH="1">
              <a:off x="4977747" y="3794659"/>
              <a:ext cx="367354" cy="65606"/>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Oval 1">
              <a:extLst>
                <a:ext uri="{FF2B5EF4-FFF2-40B4-BE49-F238E27FC236}">
                  <a16:creationId xmlns:a16="http://schemas.microsoft.com/office/drawing/2014/main" id="{BD3CEA75-66E0-43EF-8C63-3117E3F6EB53}"/>
                </a:ext>
              </a:extLst>
            </p:cNvPr>
            <p:cNvSpPr/>
            <p:nvPr/>
          </p:nvSpPr>
          <p:spPr>
            <a:xfrm flipH="1">
              <a:off x="5017106" y="3976249"/>
              <a:ext cx="288634" cy="104958"/>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Oval 1">
              <a:extLst>
                <a:ext uri="{FF2B5EF4-FFF2-40B4-BE49-F238E27FC236}">
                  <a16:creationId xmlns:a16="http://schemas.microsoft.com/office/drawing/2014/main" id="{406FC6AD-24BE-41D9-9924-FDE7688E1AC9}"/>
                </a:ext>
              </a:extLst>
            </p:cNvPr>
            <p:cNvSpPr/>
            <p:nvPr/>
          </p:nvSpPr>
          <p:spPr>
            <a:xfrm flipH="1">
              <a:off x="4990867" y="3885454"/>
              <a:ext cx="341114" cy="65606"/>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Oval 1">
              <a:extLst>
                <a:ext uri="{FF2B5EF4-FFF2-40B4-BE49-F238E27FC236}">
                  <a16:creationId xmlns:a16="http://schemas.microsoft.com/office/drawing/2014/main" id="{1844994E-CDD6-4EC0-B34F-B97E90C6A2FD}"/>
                </a:ext>
              </a:extLst>
            </p:cNvPr>
            <p:cNvSpPr/>
            <p:nvPr/>
          </p:nvSpPr>
          <p:spPr>
            <a:xfrm flipH="1">
              <a:off x="4964627" y="3703863"/>
              <a:ext cx="393594" cy="65606"/>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14" name="Group 13">
            <a:extLst>
              <a:ext uri="{FF2B5EF4-FFF2-40B4-BE49-F238E27FC236}">
                <a16:creationId xmlns:a16="http://schemas.microsoft.com/office/drawing/2014/main" id="{1E3C0520-0335-4E4C-89BB-5B35AE1F4716}"/>
              </a:ext>
            </a:extLst>
          </p:cNvPr>
          <p:cNvGrpSpPr/>
          <p:nvPr/>
        </p:nvGrpSpPr>
        <p:grpSpPr>
          <a:xfrm>
            <a:off x="4375773" y="1943243"/>
            <a:ext cx="792715" cy="1360145"/>
            <a:chOff x="4874689" y="2348880"/>
            <a:chExt cx="914401" cy="1354872"/>
          </a:xfrm>
          <a:solidFill>
            <a:srgbClr val="90C221"/>
          </a:solidFill>
        </p:grpSpPr>
        <p:sp>
          <p:nvSpPr>
            <p:cNvPr id="15" name="Block Arc 14">
              <a:extLst>
                <a:ext uri="{FF2B5EF4-FFF2-40B4-BE49-F238E27FC236}">
                  <a16:creationId xmlns:a16="http://schemas.microsoft.com/office/drawing/2014/main" id="{568A4DBE-65AC-47F3-8794-305956627014}"/>
                </a:ext>
              </a:extLst>
            </p:cNvPr>
            <p:cNvSpPr/>
            <p:nvPr/>
          </p:nvSpPr>
          <p:spPr>
            <a:xfrm>
              <a:off x="4874690" y="2348880"/>
              <a:ext cx="914400" cy="9144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6" name="Round Same Side Corner Rectangle 30">
              <a:extLst>
                <a:ext uri="{FF2B5EF4-FFF2-40B4-BE49-F238E27FC236}">
                  <a16:creationId xmlns:a16="http://schemas.microsoft.com/office/drawing/2014/main" id="{394F0119-97A2-4125-B240-26073E2C9D49}"/>
                </a:ext>
              </a:extLst>
            </p:cNvPr>
            <p:cNvSpPr/>
            <p:nvPr/>
          </p:nvSpPr>
          <p:spPr>
            <a:xfrm rot="10800000">
              <a:off x="4874689" y="2789352"/>
              <a:ext cx="228508" cy="914400"/>
            </a:xfrm>
            <a:prstGeom prst="round2Same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7" name="Round Same Side Corner Rectangle 33">
              <a:extLst>
                <a:ext uri="{FF2B5EF4-FFF2-40B4-BE49-F238E27FC236}">
                  <a16:creationId xmlns:a16="http://schemas.microsoft.com/office/drawing/2014/main" id="{6C6ADBD1-EA9E-4864-9D29-44F0F09661C1}"/>
                </a:ext>
              </a:extLst>
            </p:cNvPr>
            <p:cNvSpPr/>
            <p:nvPr/>
          </p:nvSpPr>
          <p:spPr>
            <a:xfrm rot="10800000">
              <a:off x="5560582" y="2789352"/>
              <a:ext cx="228508" cy="914400"/>
            </a:xfrm>
            <a:prstGeom prst="round2Same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grpSp>
        <p:nvGrpSpPr>
          <p:cNvPr id="18" name="그룹 14">
            <a:extLst>
              <a:ext uri="{FF2B5EF4-FFF2-40B4-BE49-F238E27FC236}">
                <a16:creationId xmlns:a16="http://schemas.microsoft.com/office/drawing/2014/main" id="{DAEAEE99-2FC2-46EE-8779-231BB4FF1751}"/>
              </a:ext>
            </a:extLst>
          </p:cNvPr>
          <p:cNvGrpSpPr/>
          <p:nvPr/>
        </p:nvGrpSpPr>
        <p:grpSpPr>
          <a:xfrm>
            <a:off x="1869148" y="3441154"/>
            <a:ext cx="511666" cy="490542"/>
            <a:chOff x="1869148" y="3350721"/>
            <a:chExt cx="511666" cy="490542"/>
          </a:xfrm>
        </p:grpSpPr>
        <p:sp>
          <p:nvSpPr>
            <p:cNvPr id="19" name="Oval 1">
              <a:extLst>
                <a:ext uri="{FF2B5EF4-FFF2-40B4-BE49-F238E27FC236}">
                  <a16:creationId xmlns:a16="http://schemas.microsoft.com/office/drawing/2014/main" id="{12828816-9D65-4499-9F89-3F094F3CBF46}"/>
                </a:ext>
              </a:extLst>
            </p:cNvPr>
            <p:cNvSpPr/>
            <p:nvPr/>
          </p:nvSpPr>
          <p:spPr>
            <a:xfrm>
              <a:off x="1886204" y="3468755"/>
              <a:ext cx="477554" cy="85287"/>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solidFill>
              <a:schemeClr val="tx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0" name="Oval 1">
              <a:extLst>
                <a:ext uri="{FF2B5EF4-FFF2-40B4-BE49-F238E27FC236}">
                  <a16:creationId xmlns:a16="http://schemas.microsoft.com/office/drawing/2014/main" id="{4126B0EA-0D4C-4AD1-A3CA-BE954DBCFD9B}"/>
                </a:ext>
              </a:extLst>
            </p:cNvPr>
            <p:cNvSpPr/>
            <p:nvPr/>
          </p:nvSpPr>
          <p:spPr>
            <a:xfrm>
              <a:off x="1937372" y="3704819"/>
              <a:ext cx="375220" cy="136444"/>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solidFill>
              <a:schemeClr val="tx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1" name="Oval 1">
              <a:extLst>
                <a:ext uri="{FF2B5EF4-FFF2-40B4-BE49-F238E27FC236}">
                  <a16:creationId xmlns:a16="http://schemas.microsoft.com/office/drawing/2014/main" id="{D7CECBCA-A4C4-4BB8-A015-B81AB224F2C9}"/>
                </a:ext>
              </a:extLst>
            </p:cNvPr>
            <p:cNvSpPr/>
            <p:nvPr/>
          </p:nvSpPr>
          <p:spPr>
            <a:xfrm>
              <a:off x="1903260" y="3586787"/>
              <a:ext cx="443443" cy="85287"/>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solidFill>
              <a:schemeClr val="tx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2" name="Oval 1">
              <a:extLst>
                <a:ext uri="{FF2B5EF4-FFF2-40B4-BE49-F238E27FC236}">
                  <a16:creationId xmlns:a16="http://schemas.microsoft.com/office/drawing/2014/main" id="{D917FAD7-3A24-4F0C-884E-0C24D991E604}"/>
                </a:ext>
              </a:extLst>
            </p:cNvPr>
            <p:cNvSpPr/>
            <p:nvPr/>
          </p:nvSpPr>
          <p:spPr>
            <a:xfrm>
              <a:off x="1869148" y="3350721"/>
              <a:ext cx="511666" cy="85287"/>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solidFill>
              <a:schemeClr val="tx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23" name="Block Arc 37">
            <a:extLst>
              <a:ext uri="{FF2B5EF4-FFF2-40B4-BE49-F238E27FC236}">
                <a16:creationId xmlns:a16="http://schemas.microsoft.com/office/drawing/2014/main" id="{37022A7A-0EF7-4B81-95B8-7538DDC0E41A}"/>
              </a:ext>
            </a:extLst>
          </p:cNvPr>
          <p:cNvSpPr/>
          <p:nvPr/>
        </p:nvSpPr>
        <p:spPr>
          <a:xfrm>
            <a:off x="1644864" y="1994857"/>
            <a:ext cx="1062264" cy="1386291"/>
          </a:xfrm>
          <a:custGeom>
            <a:avLst/>
            <a:gdLst>
              <a:gd name="connsiteX0" fmla="*/ 555039 w 1128574"/>
              <a:gd name="connsiteY0" fmla="*/ 83 h 1471472"/>
              <a:gd name="connsiteX1" fmla="*/ 1114657 w 1128574"/>
              <a:gd name="connsiteY1" fmla="*/ 440104 h 1471472"/>
              <a:gd name="connsiteX2" fmla="*/ 772429 w 1128574"/>
              <a:gd name="connsiteY2" fmla="*/ 1088053 h 1471472"/>
              <a:gd name="connsiteX3" fmla="*/ 772726 w 1128574"/>
              <a:gd name="connsiteY3" fmla="*/ 1088985 h 1471472"/>
              <a:gd name="connsiteX4" fmla="*/ 574598 w 1128574"/>
              <a:gd name="connsiteY4" fmla="*/ 1360143 h 1471472"/>
              <a:gd name="connsiteX5" fmla="*/ 569907 w 1128574"/>
              <a:gd name="connsiteY5" fmla="*/ 1360143 h 1471472"/>
              <a:gd name="connsiteX6" fmla="*/ 434237 w 1128574"/>
              <a:gd name="connsiteY6" fmla="*/ 1471472 h 1471472"/>
              <a:gd name="connsiteX7" fmla="*/ 298567 w 1128574"/>
              <a:gd name="connsiteY7" fmla="*/ 1360143 h 1471472"/>
              <a:gd name="connsiteX8" fmla="*/ 294969 w 1128574"/>
              <a:gd name="connsiteY8" fmla="*/ 1360143 h 1471472"/>
              <a:gd name="connsiteX9" fmla="*/ 295961 w 1128574"/>
              <a:gd name="connsiteY9" fmla="*/ 1347236 h 1471472"/>
              <a:gd name="connsiteX10" fmla="*/ 292410 w 1128574"/>
              <a:gd name="connsiteY10" fmla="*/ 1329645 h 1471472"/>
              <a:gd name="connsiteX11" fmla="*/ 300331 w 1128574"/>
              <a:gd name="connsiteY11" fmla="*/ 1290412 h 1471472"/>
              <a:gd name="connsiteX12" fmla="*/ 657787 w 1128574"/>
              <a:gd name="connsiteY12" fmla="*/ 834864 h 1471472"/>
              <a:gd name="connsiteX13" fmla="*/ 656254 w 1128574"/>
              <a:gd name="connsiteY13" fmla="*/ 830430 h 1471472"/>
              <a:gd name="connsiteX14" fmla="*/ 838945 w 1128574"/>
              <a:gd name="connsiteY14" fmla="*/ 502307 h 1471472"/>
              <a:gd name="connsiteX15" fmla="*/ 533067 w 1128574"/>
              <a:gd name="connsiteY15" fmla="*/ 284409 h 1471472"/>
              <a:gd name="connsiteX16" fmla="*/ 282643 w 1128574"/>
              <a:gd name="connsiteY16" fmla="*/ 564282 h 1471472"/>
              <a:gd name="connsiteX17" fmla="*/ 279666 w 1128574"/>
              <a:gd name="connsiteY17" fmla="*/ 564282 h 1471472"/>
              <a:gd name="connsiteX18" fmla="*/ 280029 w 1128574"/>
              <a:gd name="connsiteY18" fmla="*/ 567621 h 1471472"/>
              <a:gd name="connsiteX19" fmla="*/ 140015 w 1128574"/>
              <a:gd name="connsiteY19" fmla="*/ 697359 h 1471472"/>
              <a:gd name="connsiteX20" fmla="*/ 0 w 1128574"/>
              <a:gd name="connsiteY20" fmla="*/ 567621 h 1471472"/>
              <a:gd name="connsiteX21" fmla="*/ 363 w 1128574"/>
              <a:gd name="connsiteY21" fmla="*/ 564281 h 1471472"/>
              <a:gd name="connsiteX22" fmla="*/ 1 w 1128574"/>
              <a:gd name="connsiteY22" fmla="*/ 564281 h 1471472"/>
              <a:gd name="connsiteX23" fmla="*/ 501773 w 1128574"/>
              <a:gd name="connsiteY23" fmla="*/ 3505 h 1471472"/>
              <a:gd name="connsiteX24" fmla="*/ 555039 w 1128574"/>
              <a:gd name="connsiteY24" fmla="*/ 83 h 1471472"/>
              <a:gd name="connsiteX0" fmla="*/ 555039 w 1128574"/>
              <a:gd name="connsiteY0" fmla="*/ 83 h 1471472"/>
              <a:gd name="connsiteX1" fmla="*/ 1114657 w 1128574"/>
              <a:gd name="connsiteY1" fmla="*/ 440104 h 1471472"/>
              <a:gd name="connsiteX2" fmla="*/ 772429 w 1128574"/>
              <a:gd name="connsiteY2" fmla="*/ 1088053 h 1471472"/>
              <a:gd name="connsiteX3" fmla="*/ 772726 w 1128574"/>
              <a:gd name="connsiteY3" fmla="*/ 1088985 h 1471472"/>
              <a:gd name="connsiteX4" fmla="*/ 574598 w 1128574"/>
              <a:gd name="connsiteY4" fmla="*/ 1360143 h 1471472"/>
              <a:gd name="connsiteX5" fmla="*/ 569907 w 1128574"/>
              <a:gd name="connsiteY5" fmla="*/ 1360143 h 1471472"/>
              <a:gd name="connsiteX6" fmla="*/ 434237 w 1128574"/>
              <a:gd name="connsiteY6" fmla="*/ 1471472 h 1471472"/>
              <a:gd name="connsiteX7" fmla="*/ 298567 w 1128574"/>
              <a:gd name="connsiteY7" fmla="*/ 1360143 h 1471472"/>
              <a:gd name="connsiteX8" fmla="*/ 294969 w 1128574"/>
              <a:gd name="connsiteY8" fmla="*/ 1360143 h 1471472"/>
              <a:gd name="connsiteX9" fmla="*/ 292410 w 1128574"/>
              <a:gd name="connsiteY9" fmla="*/ 1329645 h 1471472"/>
              <a:gd name="connsiteX10" fmla="*/ 300331 w 1128574"/>
              <a:gd name="connsiteY10" fmla="*/ 1290412 h 1471472"/>
              <a:gd name="connsiteX11" fmla="*/ 657787 w 1128574"/>
              <a:gd name="connsiteY11" fmla="*/ 834864 h 1471472"/>
              <a:gd name="connsiteX12" fmla="*/ 656254 w 1128574"/>
              <a:gd name="connsiteY12" fmla="*/ 830430 h 1471472"/>
              <a:gd name="connsiteX13" fmla="*/ 838945 w 1128574"/>
              <a:gd name="connsiteY13" fmla="*/ 502307 h 1471472"/>
              <a:gd name="connsiteX14" fmla="*/ 533067 w 1128574"/>
              <a:gd name="connsiteY14" fmla="*/ 284409 h 1471472"/>
              <a:gd name="connsiteX15" fmla="*/ 282643 w 1128574"/>
              <a:gd name="connsiteY15" fmla="*/ 564282 h 1471472"/>
              <a:gd name="connsiteX16" fmla="*/ 279666 w 1128574"/>
              <a:gd name="connsiteY16" fmla="*/ 564282 h 1471472"/>
              <a:gd name="connsiteX17" fmla="*/ 280029 w 1128574"/>
              <a:gd name="connsiteY17" fmla="*/ 567621 h 1471472"/>
              <a:gd name="connsiteX18" fmla="*/ 140015 w 1128574"/>
              <a:gd name="connsiteY18" fmla="*/ 697359 h 1471472"/>
              <a:gd name="connsiteX19" fmla="*/ 0 w 1128574"/>
              <a:gd name="connsiteY19" fmla="*/ 567621 h 1471472"/>
              <a:gd name="connsiteX20" fmla="*/ 363 w 1128574"/>
              <a:gd name="connsiteY20" fmla="*/ 564281 h 1471472"/>
              <a:gd name="connsiteX21" fmla="*/ 1 w 1128574"/>
              <a:gd name="connsiteY21" fmla="*/ 564281 h 1471472"/>
              <a:gd name="connsiteX22" fmla="*/ 501773 w 1128574"/>
              <a:gd name="connsiteY22" fmla="*/ 3505 h 1471472"/>
              <a:gd name="connsiteX23" fmla="*/ 555039 w 1128574"/>
              <a:gd name="connsiteY23" fmla="*/ 83 h 1471472"/>
              <a:gd name="connsiteX0" fmla="*/ 555039 w 1128574"/>
              <a:gd name="connsiteY0" fmla="*/ 83 h 1471472"/>
              <a:gd name="connsiteX1" fmla="*/ 1114657 w 1128574"/>
              <a:gd name="connsiteY1" fmla="*/ 440104 h 1471472"/>
              <a:gd name="connsiteX2" fmla="*/ 772429 w 1128574"/>
              <a:gd name="connsiteY2" fmla="*/ 1088053 h 1471472"/>
              <a:gd name="connsiteX3" fmla="*/ 772726 w 1128574"/>
              <a:gd name="connsiteY3" fmla="*/ 1088985 h 1471472"/>
              <a:gd name="connsiteX4" fmla="*/ 574598 w 1128574"/>
              <a:gd name="connsiteY4" fmla="*/ 1360143 h 1471472"/>
              <a:gd name="connsiteX5" fmla="*/ 569907 w 1128574"/>
              <a:gd name="connsiteY5" fmla="*/ 1360143 h 1471472"/>
              <a:gd name="connsiteX6" fmla="*/ 434237 w 1128574"/>
              <a:gd name="connsiteY6" fmla="*/ 1471472 h 1471472"/>
              <a:gd name="connsiteX7" fmla="*/ 298567 w 1128574"/>
              <a:gd name="connsiteY7" fmla="*/ 1360143 h 1471472"/>
              <a:gd name="connsiteX8" fmla="*/ 294969 w 1128574"/>
              <a:gd name="connsiteY8" fmla="*/ 1360143 h 1471472"/>
              <a:gd name="connsiteX9" fmla="*/ 300331 w 1128574"/>
              <a:gd name="connsiteY9" fmla="*/ 1290412 h 1471472"/>
              <a:gd name="connsiteX10" fmla="*/ 657787 w 1128574"/>
              <a:gd name="connsiteY10" fmla="*/ 834864 h 1471472"/>
              <a:gd name="connsiteX11" fmla="*/ 656254 w 1128574"/>
              <a:gd name="connsiteY11" fmla="*/ 830430 h 1471472"/>
              <a:gd name="connsiteX12" fmla="*/ 838945 w 1128574"/>
              <a:gd name="connsiteY12" fmla="*/ 502307 h 1471472"/>
              <a:gd name="connsiteX13" fmla="*/ 533067 w 1128574"/>
              <a:gd name="connsiteY13" fmla="*/ 284409 h 1471472"/>
              <a:gd name="connsiteX14" fmla="*/ 282643 w 1128574"/>
              <a:gd name="connsiteY14" fmla="*/ 564282 h 1471472"/>
              <a:gd name="connsiteX15" fmla="*/ 279666 w 1128574"/>
              <a:gd name="connsiteY15" fmla="*/ 564282 h 1471472"/>
              <a:gd name="connsiteX16" fmla="*/ 280029 w 1128574"/>
              <a:gd name="connsiteY16" fmla="*/ 567621 h 1471472"/>
              <a:gd name="connsiteX17" fmla="*/ 140015 w 1128574"/>
              <a:gd name="connsiteY17" fmla="*/ 697359 h 1471472"/>
              <a:gd name="connsiteX18" fmla="*/ 0 w 1128574"/>
              <a:gd name="connsiteY18" fmla="*/ 567621 h 1471472"/>
              <a:gd name="connsiteX19" fmla="*/ 363 w 1128574"/>
              <a:gd name="connsiteY19" fmla="*/ 564281 h 1471472"/>
              <a:gd name="connsiteX20" fmla="*/ 1 w 1128574"/>
              <a:gd name="connsiteY20" fmla="*/ 564281 h 1471472"/>
              <a:gd name="connsiteX21" fmla="*/ 501773 w 1128574"/>
              <a:gd name="connsiteY21" fmla="*/ 3505 h 1471472"/>
              <a:gd name="connsiteX22" fmla="*/ 555039 w 1128574"/>
              <a:gd name="connsiteY22" fmla="*/ 83 h 1471472"/>
              <a:gd name="connsiteX0" fmla="*/ 555039 w 1128574"/>
              <a:gd name="connsiteY0" fmla="*/ 83 h 1471472"/>
              <a:gd name="connsiteX1" fmla="*/ 1114657 w 1128574"/>
              <a:gd name="connsiteY1" fmla="*/ 440104 h 1471472"/>
              <a:gd name="connsiteX2" fmla="*/ 772429 w 1128574"/>
              <a:gd name="connsiteY2" fmla="*/ 1088053 h 1471472"/>
              <a:gd name="connsiteX3" fmla="*/ 772726 w 1128574"/>
              <a:gd name="connsiteY3" fmla="*/ 1088985 h 1471472"/>
              <a:gd name="connsiteX4" fmla="*/ 574598 w 1128574"/>
              <a:gd name="connsiteY4" fmla="*/ 1360143 h 1471472"/>
              <a:gd name="connsiteX5" fmla="*/ 569907 w 1128574"/>
              <a:gd name="connsiteY5" fmla="*/ 1360143 h 1471472"/>
              <a:gd name="connsiteX6" fmla="*/ 434237 w 1128574"/>
              <a:gd name="connsiteY6" fmla="*/ 1471472 h 1471472"/>
              <a:gd name="connsiteX7" fmla="*/ 298567 w 1128574"/>
              <a:gd name="connsiteY7" fmla="*/ 1360143 h 1471472"/>
              <a:gd name="connsiteX8" fmla="*/ 300331 w 1128574"/>
              <a:gd name="connsiteY8" fmla="*/ 1290412 h 1471472"/>
              <a:gd name="connsiteX9" fmla="*/ 657787 w 1128574"/>
              <a:gd name="connsiteY9" fmla="*/ 834864 h 1471472"/>
              <a:gd name="connsiteX10" fmla="*/ 656254 w 1128574"/>
              <a:gd name="connsiteY10" fmla="*/ 830430 h 1471472"/>
              <a:gd name="connsiteX11" fmla="*/ 838945 w 1128574"/>
              <a:gd name="connsiteY11" fmla="*/ 502307 h 1471472"/>
              <a:gd name="connsiteX12" fmla="*/ 533067 w 1128574"/>
              <a:gd name="connsiteY12" fmla="*/ 284409 h 1471472"/>
              <a:gd name="connsiteX13" fmla="*/ 282643 w 1128574"/>
              <a:gd name="connsiteY13" fmla="*/ 564282 h 1471472"/>
              <a:gd name="connsiteX14" fmla="*/ 279666 w 1128574"/>
              <a:gd name="connsiteY14" fmla="*/ 564282 h 1471472"/>
              <a:gd name="connsiteX15" fmla="*/ 280029 w 1128574"/>
              <a:gd name="connsiteY15" fmla="*/ 567621 h 1471472"/>
              <a:gd name="connsiteX16" fmla="*/ 140015 w 1128574"/>
              <a:gd name="connsiteY16" fmla="*/ 697359 h 1471472"/>
              <a:gd name="connsiteX17" fmla="*/ 0 w 1128574"/>
              <a:gd name="connsiteY17" fmla="*/ 567621 h 1471472"/>
              <a:gd name="connsiteX18" fmla="*/ 363 w 1128574"/>
              <a:gd name="connsiteY18" fmla="*/ 564281 h 1471472"/>
              <a:gd name="connsiteX19" fmla="*/ 1 w 1128574"/>
              <a:gd name="connsiteY19" fmla="*/ 564281 h 1471472"/>
              <a:gd name="connsiteX20" fmla="*/ 501773 w 1128574"/>
              <a:gd name="connsiteY20" fmla="*/ 3505 h 1471472"/>
              <a:gd name="connsiteX21" fmla="*/ 555039 w 1128574"/>
              <a:gd name="connsiteY21" fmla="*/ 83 h 1471472"/>
              <a:gd name="connsiteX0" fmla="*/ 555039 w 1128574"/>
              <a:gd name="connsiteY0" fmla="*/ 83 h 1471472"/>
              <a:gd name="connsiteX1" fmla="*/ 1114657 w 1128574"/>
              <a:gd name="connsiteY1" fmla="*/ 440104 h 1471472"/>
              <a:gd name="connsiteX2" fmla="*/ 772429 w 1128574"/>
              <a:gd name="connsiteY2" fmla="*/ 1088053 h 1471472"/>
              <a:gd name="connsiteX3" fmla="*/ 574598 w 1128574"/>
              <a:gd name="connsiteY3" fmla="*/ 1360143 h 1471472"/>
              <a:gd name="connsiteX4" fmla="*/ 569907 w 1128574"/>
              <a:gd name="connsiteY4" fmla="*/ 1360143 h 1471472"/>
              <a:gd name="connsiteX5" fmla="*/ 434237 w 1128574"/>
              <a:gd name="connsiteY5" fmla="*/ 1471472 h 1471472"/>
              <a:gd name="connsiteX6" fmla="*/ 298567 w 1128574"/>
              <a:gd name="connsiteY6" fmla="*/ 1360143 h 1471472"/>
              <a:gd name="connsiteX7" fmla="*/ 300331 w 1128574"/>
              <a:gd name="connsiteY7" fmla="*/ 1290412 h 1471472"/>
              <a:gd name="connsiteX8" fmla="*/ 657787 w 1128574"/>
              <a:gd name="connsiteY8" fmla="*/ 834864 h 1471472"/>
              <a:gd name="connsiteX9" fmla="*/ 656254 w 1128574"/>
              <a:gd name="connsiteY9" fmla="*/ 830430 h 1471472"/>
              <a:gd name="connsiteX10" fmla="*/ 838945 w 1128574"/>
              <a:gd name="connsiteY10" fmla="*/ 502307 h 1471472"/>
              <a:gd name="connsiteX11" fmla="*/ 533067 w 1128574"/>
              <a:gd name="connsiteY11" fmla="*/ 284409 h 1471472"/>
              <a:gd name="connsiteX12" fmla="*/ 282643 w 1128574"/>
              <a:gd name="connsiteY12" fmla="*/ 564282 h 1471472"/>
              <a:gd name="connsiteX13" fmla="*/ 279666 w 1128574"/>
              <a:gd name="connsiteY13" fmla="*/ 564282 h 1471472"/>
              <a:gd name="connsiteX14" fmla="*/ 280029 w 1128574"/>
              <a:gd name="connsiteY14" fmla="*/ 567621 h 1471472"/>
              <a:gd name="connsiteX15" fmla="*/ 140015 w 1128574"/>
              <a:gd name="connsiteY15" fmla="*/ 697359 h 1471472"/>
              <a:gd name="connsiteX16" fmla="*/ 0 w 1128574"/>
              <a:gd name="connsiteY16" fmla="*/ 567621 h 1471472"/>
              <a:gd name="connsiteX17" fmla="*/ 363 w 1128574"/>
              <a:gd name="connsiteY17" fmla="*/ 564281 h 1471472"/>
              <a:gd name="connsiteX18" fmla="*/ 1 w 1128574"/>
              <a:gd name="connsiteY18" fmla="*/ 564281 h 1471472"/>
              <a:gd name="connsiteX19" fmla="*/ 501773 w 1128574"/>
              <a:gd name="connsiteY19" fmla="*/ 3505 h 1471472"/>
              <a:gd name="connsiteX20" fmla="*/ 555039 w 1128574"/>
              <a:gd name="connsiteY20" fmla="*/ 83 h 1471472"/>
              <a:gd name="connsiteX0" fmla="*/ 555039 w 1128574"/>
              <a:gd name="connsiteY0" fmla="*/ 83 h 1471472"/>
              <a:gd name="connsiteX1" fmla="*/ 1114657 w 1128574"/>
              <a:gd name="connsiteY1" fmla="*/ 440104 h 1471472"/>
              <a:gd name="connsiteX2" fmla="*/ 772429 w 1128574"/>
              <a:gd name="connsiteY2" fmla="*/ 1088053 h 1471472"/>
              <a:gd name="connsiteX3" fmla="*/ 574598 w 1128574"/>
              <a:gd name="connsiteY3" fmla="*/ 1360143 h 1471472"/>
              <a:gd name="connsiteX4" fmla="*/ 569907 w 1128574"/>
              <a:gd name="connsiteY4" fmla="*/ 1360143 h 1471472"/>
              <a:gd name="connsiteX5" fmla="*/ 434237 w 1128574"/>
              <a:gd name="connsiteY5" fmla="*/ 1471472 h 1471472"/>
              <a:gd name="connsiteX6" fmla="*/ 298567 w 1128574"/>
              <a:gd name="connsiteY6" fmla="*/ 1360143 h 1471472"/>
              <a:gd name="connsiteX7" fmla="*/ 300331 w 1128574"/>
              <a:gd name="connsiteY7" fmla="*/ 1290412 h 1471472"/>
              <a:gd name="connsiteX8" fmla="*/ 657787 w 1128574"/>
              <a:gd name="connsiteY8" fmla="*/ 834864 h 1471472"/>
              <a:gd name="connsiteX9" fmla="*/ 656254 w 1128574"/>
              <a:gd name="connsiteY9" fmla="*/ 830430 h 1471472"/>
              <a:gd name="connsiteX10" fmla="*/ 838945 w 1128574"/>
              <a:gd name="connsiteY10" fmla="*/ 502307 h 1471472"/>
              <a:gd name="connsiteX11" fmla="*/ 533067 w 1128574"/>
              <a:gd name="connsiteY11" fmla="*/ 284409 h 1471472"/>
              <a:gd name="connsiteX12" fmla="*/ 282643 w 1128574"/>
              <a:gd name="connsiteY12" fmla="*/ 564282 h 1471472"/>
              <a:gd name="connsiteX13" fmla="*/ 279666 w 1128574"/>
              <a:gd name="connsiteY13" fmla="*/ 564282 h 1471472"/>
              <a:gd name="connsiteX14" fmla="*/ 280029 w 1128574"/>
              <a:gd name="connsiteY14" fmla="*/ 567621 h 1471472"/>
              <a:gd name="connsiteX15" fmla="*/ 140015 w 1128574"/>
              <a:gd name="connsiteY15" fmla="*/ 697359 h 1471472"/>
              <a:gd name="connsiteX16" fmla="*/ 0 w 1128574"/>
              <a:gd name="connsiteY16" fmla="*/ 567621 h 1471472"/>
              <a:gd name="connsiteX17" fmla="*/ 363 w 1128574"/>
              <a:gd name="connsiteY17" fmla="*/ 564281 h 1471472"/>
              <a:gd name="connsiteX18" fmla="*/ 1 w 1128574"/>
              <a:gd name="connsiteY18" fmla="*/ 564281 h 1471472"/>
              <a:gd name="connsiteX19" fmla="*/ 501773 w 1128574"/>
              <a:gd name="connsiteY19" fmla="*/ 3505 h 1471472"/>
              <a:gd name="connsiteX20" fmla="*/ 555039 w 1128574"/>
              <a:gd name="connsiteY20" fmla="*/ 83 h 1471472"/>
              <a:gd name="connsiteX0" fmla="*/ 555039 w 1128574"/>
              <a:gd name="connsiteY0" fmla="*/ 83 h 1471551"/>
              <a:gd name="connsiteX1" fmla="*/ 1114657 w 1128574"/>
              <a:gd name="connsiteY1" fmla="*/ 440104 h 1471551"/>
              <a:gd name="connsiteX2" fmla="*/ 772429 w 1128574"/>
              <a:gd name="connsiteY2" fmla="*/ 1088053 h 1471551"/>
              <a:gd name="connsiteX3" fmla="*/ 574598 w 1128574"/>
              <a:gd name="connsiteY3" fmla="*/ 1360143 h 1471551"/>
              <a:gd name="connsiteX4" fmla="*/ 567462 w 1128574"/>
              <a:gd name="connsiteY4" fmla="*/ 1372368 h 1471551"/>
              <a:gd name="connsiteX5" fmla="*/ 434237 w 1128574"/>
              <a:gd name="connsiteY5" fmla="*/ 1471472 h 1471551"/>
              <a:gd name="connsiteX6" fmla="*/ 298567 w 1128574"/>
              <a:gd name="connsiteY6" fmla="*/ 1360143 h 1471551"/>
              <a:gd name="connsiteX7" fmla="*/ 300331 w 1128574"/>
              <a:gd name="connsiteY7" fmla="*/ 1290412 h 1471551"/>
              <a:gd name="connsiteX8" fmla="*/ 657787 w 1128574"/>
              <a:gd name="connsiteY8" fmla="*/ 834864 h 1471551"/>
              <a:gd name="connsiteX9" fmla="*/ 656254 w 1128574"/>
              <a:gd name="connsiteY9" fmla="*/ 830430 h 1471551"/>
              <a:gd name="connsiteX10" fmla="*/ 838945 w 1128574"/>
              <a:gd name="connsiteY10" fmla="*/ 502307 h 1471551"/>
              <a:gd name="connsiteX11" fmla="*/ 533067 w 1128574"/>
              <a:gd name="connsiteY11" fmla="*/ 284409 h 1471551"/>
              <a:gd name="connsiteX12" fmla="*/ 282643 w 1128574"/>
              <a:gd name="connsiteY12" fmla="*/ 564282 h 1471551"/>
              <a:gd name="connsiteX13" fmla="*/ 279666 w 1128574"/>
              <a:gd name="connsiteY13" fmla="*/ 564282 h 1471551"/>
              <a:gd name="connsiteX14" fmla="*/ 280029 w 1128574"/>
              <a:gd name="connsiteY14" fmla="*/ 567621 h 1471551"/>
              <a:gd name="connsiteX15" fmla="*/ 140015 w 1128574"/>
              <a:gd name="connsiteY15" fmla="*/ 697359 h 1471551"/>
              <a:gd name="connsiteX16" fmla="*/ 0 w 1128574"/>
              <a:gd name="connsiteY16" fmla="*/ 567621 h 1471551"/>
              <a:gd name="connsiteX17" fmla="*/ 363 w 1128574"/>
              <a:gd name="connsiteY17" fmla="*/ 564281 h 1471551"/>
              <a:gd name="connsiteX18" fmla="*/ 1 w 1128574"/>
              <a:gd name="connsiteY18" fmla="*/ 564281 h 1471551"/>
              <a:gd name="connsiteX19" fmla="*/ 501773 w 1128574"/>
              <a:gd name="connsiteY19" fmla="*/ 3505 h 1471551"/>
              <a:gd name="connsiteX20" fmla="*/ 555039 w 1128574"/>
              <a:gd name="connsiteY20" fmla="*/ 83 h 1471551"/>
              <a:gd name="connsiteX0" fmla="*/ 555039 w 1128574"/>
              <a:gd name="connsiteY0" fmla="*/ 83 h 1471551"/>
              <a:gd name="connsiteX1" fmla="*/ 1114657 w 1128574"/>
              <a:gd name="connsiteY1" fmla="*/ 440104 h 1471551"/>
              <a:gd name="connsiteX2" fmla="*/ 772429 w 1128574"/>
              <a:gd name="connsiteY2" fmla="*/ 1088053 h 1471551"/>
              <a:gd name="connsiteX3" fmla="*/ 567462 w 1128574"/>
              <a:gd name="connsiteY3" fmla="*/ 1372368 h 1471551"/>
              <a:gd name="connsiteX4" fmla="*/ 434237 w 1128574"/>
              <a:gd name="connsiteY4" fmla="*/ 1471472 h 1471551"/>
              <a:gd name="connsiteX5" fmla="*/ 298567 w 1128574"/>
              <a:gd name="connsiteY5" fmla="*/ 1360143 h 1471551"/>
              <a:gd name="connsiteX6" fmla="*/ 300331 w 1128574"/>
              <a:gd name="connsiteY6" fmla="*/ 1290412 h 1471551"/>
              <a:gd name="connsiteX7" fmla="*/ 657787 w 1128574"/>
              <a:gd name="connsiteY7" fmla="*/ 834864 h 1471551"/>
              <a:gd name="connsiteX8" fmla="*/ 656254 w 1128574"/>
              <a:gd name="connsiteY8" fmla="*/ 830430 h 1471551"/>
              <a:gd name="connsiteX9" fmla="*/ 838945 w 1128574"/>
              <a:gd name="connsiteY9" fmla="*/ 502307 h 1471551"/>
              <a:gd name="connsiteX10" fmla="*/ 533067 w 1128574"/>
              <a:gd name="connsiteY10" fmla="*/ 284409 h 1471551"/>
              <a:gd name="connsiteX11" fmla="*/ 282643 w 1128574"/>
              <a:gd name="connsiteY11" fmla="*/ 564282 h 1471551"/>
              <a:gd name="connsiteX12" fmla="*/ 279666 w 1128574"/>
              <a:gd name="connsiteY12" fmla="*/ 564282 h 1471551"/>
              <a:gd name="connsiteX13" fmla="*/ 280029 w 1128574"/>
              <a:gd name="connsiteY13" fmla="*/ 567621 h 1471551"/>
              <a:gd name="connsiteX14" fmla="*/ 140015 w 1128574"/>
              <a:gd name="connsiteY14" fmla="*/ 697359 h 1471551"/>
              <a:gd name="connsiteX15" fmla="*/ 0 w 1128574"/>
              <a:gd name="connsiteY15" fmla="*/ 567621 h 1471551"/>
              <a:gd name="connsiteX16" fmla="*/ 363 w 1128574"/>
              <a:gd name="connsiteY16" fmla="*/ 564281 h 1471551"/>
              <a:gd name="connsiteX17" fmla="*/ 1 w 1128574"/>
              <a:gd name="connsiteY17" fmla="*/ 564281 h 1471551"/>
              <a:gd name="connsiteX18" fmla="*/ 501773 w 1128574"/>
              <a:gd name="connsiteY18" fmla="*/ 3505 h 1471551"/>
              <a:gd name="connsiteX19" fmla="*/ 555039 w 1128574"/>
              <a:gd name="connsiteY19" fmla="*/ 83 h 1471551"/>
              <a:gd name="connsiteX0" fmla="*/ 555039 w 1128574"/>
              <a:gd name="connsiteY0" fmla="*/ 83 h 1471556"/>
              <a:gd name="connsiteX1" fmla="*/ 1114657 w 1128574"/>
              <a:gd name="connsiteY1" fmla="*/ 440104 h 1471556"/>
              <a:gd name="connsiteX2" fmla="*/ 772429 w 1128574"/>
              <a:gd name="connsiteY2" fmla="*/ 1088053 h 1471556"/>
              <a:gd name="connsiteX3" fmla="*/ 567462 w 1128574"/>
              <a:gd name="connsiteY3" fmla="*/ 1372368 h 1471556"/>
              <a:gd name="connsiteX4" fmla="*/ 434237 w 1128574"/>
              <a:gd name="connsiteY4" fmla="*/ 1471472 h 1471556"/>
              <a:gd name="connsiteX5" fmla="*/ 298567 w 1128574"/>
              <a:gd name="connsiteY5" fmla="*/ 1360143 h 1471556"/>
              <a:gd name="connsiteX6" fmla="*/ 300331 w 1128574"/>
              <a:gd name="connsiteY6" fmla="*/ 1290412 h 1471556"/>
              <a:gd name="connsiteX7" fmla="*/ 657787 w 1128574"/>
              <a:gd name="connsiteY7" fmla="*/ 834864 h 1471556"/>
              <a:gd name="connsiteX8" fmla="*/ 656254 w 1128574"/>
              <a:gd name="connsiteY8" fmla="*/ 830430 h 1471556"/>
              <a:gd name="connsiteX9" fmla="*/ 838945 w 1128574"/>
              <a:gd name="connsiteY9" fmla="*/ 502307 h 1471556"/>
              <a:gd name="connsiteX10" fmla="*/ 533067 w 1128574"/>
              <a:gd name="connsiteY10" fmla="*/ 284409 h 1471556"/>
              <a:gd name="connsiteX11" fmla="*/ 282643 w 1128574"/>
              <a:gd name="connsiteY11" fmla="*/ 564282 h 1471556"/>
              <a:gd name="connsiteX12" fmla="*/ 279666 w 1128574"/>
              <a:gd name="connsiteY12" fmla="*/ 564282 h 1471556"/>
              <a:gd name="connsiteX13" fmla="*/ 280029 w 1128574"/>
              <a:gd name="connsiteY13" fmla="*/ 567621 h 1471556"/>
              <a:gd name="connsiteX14" fmla="*/ 140015 w 1128574"/>
              <a:gd name="connsiteY14" fmla="*/ 697359 h 1471556"/>
              <a:gd name="connsiteX15" fmla="*/ 0 w 1128574"/>
              <a:gd name="connsiteY15" fmla="*/ 567621 h 1471556"/>
              <a:gd name="connsiteX16" fmla="*/ 363 w 1128574"/>
              <a:gd name="connsiteY16" fmla="*/ 564281 h 1471556"/>
              <a:gd name="connsiteX17" fmla="*/ 1 w 1128574"/>
              <a:gd name="connsiteY17" fmla="*/ 564281 h 1471556"/>
              <a:gd name="connsiteX18" fmla="*/ 501773 w 1128574"/>
              <a:gd name="connsiteY18" fmla="*/ 3505 h 1471556"/>
              <a:gd name="connsiteX19" fmla="*/ 555039 w 1128574"/>
              <a:gd name="connsiteY19" fmla="*/ 83 h 1471556"/>
              <a:gd name="connsiteX0" fmla="*/ 555039 w 1128574"/>
              <a:gd name="connsiteY0" fmla="*/ 83 h 1471556"/>
              <a:gd name="connsiteX1" fmla="*/ 1114657 w 1128574"/>
              <a:gd name="connsiteY1" fmla="*/ 440104 h 1471556"/>
              <a:gd name="connsiteX2" fmla="*/ 772429 w 1128574"/>
              <a:gd name="connsiteY2" fmla="*/ 1088053 h 1471556"/>
              <a:gd name="connsiteX3" fmla="*/ 567462 w 1128574"/>
              <a:gd name="connsiteY3" fmla="*/ 1372368 h 1471556"/>
              <a:gd name="connsiteX4" fmla="*/ 434237 w 1128574"/>
              <a:gd name="connsiteY4" fmla="*/ 1471472 h 1471556"/>
              <a:gd name="connsiteX5" fmla="*/ 298567 w 1128574"/>
              <a:gd name="connsiteY5" fmla="*/ 1360143 h 1471556"/>
              <a:gd name="connsiteX6" fmla="*/ 300331 w 1128574"/>
              <a:gd name="connsiteY6" fmla="*/ 1290412 h 1471556"/>
              <a:gd name="connsiteX7" fmla="*/ 657787 w 1128574"/>
              <a:gd name="connsiteY7" fmla="*/ 834864 h 1471556"/>
              <a:gd name="connsiteX8" fmla="*/ 656254 w 1128574"/>
              <a:gd name="connsiteY8" fmla="*/ 830430 h 1471556"/>
              <a:gd name="connsiteX9" fmla="*/ 838945 w 1128574"/>
              <a:gd name="connsiteY9" fmla="*/ 502307 h 1471556"/>
              <a:gd name="connsiteX10" fmla="*/ 533067 w 1128574"/>
              <a:gd name="connsiteY10" fmla="*/ 284409 h 1471556"/>
              <a:gd name="connsiteX11" fmla="*/ 282643 w 1128574"/>
              <a:gd name="connsiteY11" fmla="*/ 564282 h 1471556"/>
              <a:gd name="connsiteX12" fmla="*/ 279666 w 1128574"/>
              <a:gd name="connsiteY12" fmla="*/ 564282 h 1471556"/>
              <a:gd name="connsiteX13" fmla="*/ 280029 w 1128574"/>
              <a:gd name="connsiteY13" fmla="*/ 567621 h 1471556"/>
              <a:gd name="connsiteX14" fmla="*/ 140015 w 1128574"/>
              <a:gd name="connsiteY14" fmla="*/ 697359 h 1471556"/>
              <a:gd name="connsiteX15" fmla="*/ 0 w 1128574"/>
              <a:gd name="connsiteY15" fmla="*/ 567621 h 1471556"/>
              <a:gd name="connsiteX16" fmla="*/ 363 w 1128574"/>
              <a:gd name="connsiteY16" fmla="*/ 564281 h 1471556"/>
              <a:gd name="connsiteX17" fmla="*/ 1 w 1128574"/>
              <a:gd name="connsiteY17" fmla="*/ 564281 h 1471556"/>
              <a:gd name="connsiteX18" fmla="*/ 501773 w 1128574"/>
              <a:gd name="connsiteY18" fmla="*/ 3505 h 1471556"/>
              <a:gd name="connsiteX19" fmla="*/ 555039 w 1128574"/>
              <a:gd name="connsiteY19" fmla="*/ 83 h 1471556"/>
              <a:gd name="connsiteX0" fmla="*/ 555039 w 1128574"/>
              <a:gd name="connsiteY0" fmla="*/ 83 h 1471556"/>
              <a:gd name="connsiteX1" fmla="*/ 1114657 w 1128574"/>
              <a:gd name="connsiteY1" fmla="*/ 440104 h 1471556"/>
              <a:gd name="connsiteX2" fmla="*/ 772429 w 1128574"/>
              <a:gd name="connsiteY2" fmla="*/ 1088053 h 1471556"/>
              <a:gd name="connsiteX3" fmla="*/ 567462 w 1128574"/>
              <a:gd name="connsiteY3" fmla="*/ 1372368 h 1471556"/>
              <a:gd name="connsiteX4" fmla="*/ 434237 w 1128574"/>
              <a:gd name="connsiteY4" fmla="*/ 1471472 h 1471556"/>
              <a:gd name="connsiteX5" fmla="*/ 298567 w 1128574"/>
              <a:gd name="connsiteY5" fmla="*/ 1360143 h 1471556"/>
              <a:gd name="connsiteX6" fmla="*/ 300331 w 1128574"/>
              <a:gd name="connsiteY6" fmla="*/ 1290412 h 1471556"/>
              <a:gd name="connsiteX7" fmla="*/ 657787 w 1128574"/>
              <a:gd name="connsiteY7" fmla="*/ 834864 h 1471556"/>
              <a:gd name="connsiteX8" fmla="*/ 656254 w 1128574"/>
              <a:gd name="connsiteY8" fmla="*/ 830430 h 1471556"/>
              <a:gd name="connsiteX9" fmla="*/ 838945 w 1128574"/>
              <a:gd name="connsiteY9" fmla="*/ 502307 h 1471556"/>
              <a:gd name="connsiteX10" fmla="*/ 533067 w 1128574"/>
              <a:gd name="connsiteY10" fmla="*/ 284409 h 1471556"/>
              <a:gd name="connsiteX11" fmla="*/ 282643 w 1128574"/>
              <a:gd name="connsiteY11" fmla="*/ 564282 h 1471556"/>
              <a:gd name="connsiteX12" fmla="*/ 279666 w 1128574"/>
              <a:gd name="connsiteY12" fmla="*/ 564282 h 1471556"/>
              <a:gd name="connsiteX13" fmla="*/ 280029 w 1128574"/>
              <a:gd name="connsiteY13" fmla="*/ 567621 h 1471556"/>
              <a:gd name="connsiteX14" fmla="*/ 140015 w 1128574"/>
              <a:gd name="connsiteY14" fmla="*/ 697359 h 1471556"/>
              <a:gd name="connsiteX15" fmla="*/ 0 w 1128574"/>
              <a:gd name="connsiteY15" fmla="*/ 567621 h 1471556"/>
              <a:gd name="connsiteX16" fmla="*/ 363 w 1128574"/>
              <a:gd name="connsiteY16" fmla="*/ 564281 h 1471556"/>
              <a:gd name="connsiteX17" fmla="*/ 1 w 1128574"/>
              <a:gd name="connsiteY17" fmla="*/ 564281 h 1471556"/>
              <a:gd name="connsiteX18" fmla="*/ 501773 w 1128574"/>
              <a:gd name="connsiteY18" fmla="*/ 3505 h 1471556"/>
              <a:gd name="connsiteX19" fmla="*/ 555039 w 1128574"/>
              <a:gd name="connsiteY19" fmla="*/ 83 h 1471556"/>
              <a:gd name="connsiteX0" fmla="*/ 555039 w 1128574"/>
              <a:gd name="connsiteY0" fmla="*/ 83 h 1471556"/>
              <a:gd name="connsiteX1" fmla="*/ 1114657 w 1128574"/>
              <a:gd name="connsiteY1" fmla="*/ 440104 h 1471556"/>
              <a:gd name="connsiteX2" fmla="*/ 772429 w 1128574"/>
              <a:gd name="connsiteY2" fmla="*/ 1088053 h 1471556"/>
              <a:gd name="connsiteX3" fmla="*/ 567462 w 1128574"/>
              <a:gd name="connsiteY3" fmla="*/ 1372368 h 1471556"/>
              <a:gd name="connsiteX4" fmla="*/ 434237 w 1128574"/>
              <a:gd name="connsiteY4" fmla="*/ 1471472 h 1471556"/>
              <a:gd name="connsiteX5" fmla="*/ 298567 w 1128574"/>
              <a:gd name="connsiteY5" fmla="*/ 1360143 h 1471556"/>
              <a:gd name="connsiteX6" fmla="*/ 300331 w 1128574"/>
              <a:gd name="connsiteY6" fmla="*/ 1290412 h 1471556"/>
              <a:gd name="connsiteX7" fmla="*/ 657787 w 1128574"/>
              <a:gd name="connsiteY7" fmla="*/ 834864 h 1471556"/>
              <a:gd name="connsiteX8" fmla="*/ 656254 w 1128574"/>
              <a:gd name="connsiteY8" fmla="*/ 830430 h 1471556"/>
              <a:gd name="connsiteX9" fmla="*/ 838945 w 1128574"/>
              <a:gd name="connsiteY9" fmla="*/ 502307 h 1471556"/>
              <a:gd name="connsiteX10" fmla="*/ 533067 w 1128574"/>
              <a:gd name="connsiteY10" fmla="*/ 284409 h 1471556"/>
              <a:gd name="connsiteX11" fmla="*/ 282643 w 1128574"/>
              <a:gd name="connsiteY11" fmla="*/ 564282 h 1471556"/>
              <a:gd name="connsiteX12" fmla="*/ 279666 w 1128574"/>
              <a:gd name="connsiteY12" fmla="*/ 564282 h 1471556"/>
              <a:gd name="connsiteX13" fmla="*/ 280029 w 1128574"/>
              <a:gd name="connsiteY13" fmla="*/ 567621 h 1471556"/>
              <a:gd name="connsiteX14" fmla="*/ 140015 w 1128574"/>
              <a:gd name="connsiteY14" fmla="*/ 697359 h 1471556"/>
              <a:gd name="connsiteX15" fmla="*/ 0 w 1128574"/>
              <a:gd name="connsiteY15" fmla="*/ 567621 h 1471556"/>
              <a:gd name="connsiteX16" fmla="*/ 363 w 1128574"/>
              <a:gd name="connsiteY16" fmla="*/ 564281 h 1471556"/>
              <a:gd name="connsiteX17" fmla="*/ 1 w 1128574"/>
              <a:gd name="connsiteY17" fmla="*/ 564281 h 1471556"/>
              <a:gd name="connsiteX18" fmla="*/ 501773 w 1128574"/>
              <a:gd name="connsiteY18" fmla="*/ 3505 h 1471556"/>
              <a:gd name="connsiteX19" fmla="*/ 555039 w 1128574"/>
              <a:gd name="connsiteY19" fmla="*/ 83 h 1471556"/>
              <a:gd name="connsiteX0" fmla="*/ 555039 w 1128574"/>
              <a:gd name="connsiteY0" fmla="*/ 83 h 1471556"/>
              <a:gd name="connsiteX1" fmla="*/ 1114657 w 1128574"/>
              <a:gd name="connsiteY1" fmla="*/ 440104 h 1471556"/>
              <a:gd name="connsiteX2" fmla="*/ 772429 w 1128574"/>
              <a:gd name="connsiteY2" fmla="*/ 1088053 h 1471556"/>
              <a:gd name="connsiteX3" fmla="*/ 567462 w 1128574"/>
              <a:gd name="connsiteY3" fmla="*/ 1372368 h 1471556"/>
              <a:gd name="connsiteX4" fmla="*/ 434237 w 1128574"/>
              <a:gd name="connsiteY4" fmla="*/ 1471472 h 1471556"/>
              <a:gd name="connsiteX5" fmla="*/ 298567 w 1128574"/>
              <a:gd name="connsiteY5" fmla="*/ 1360143 h 1471556"/>
              <a:gd name="connsiteX6" fmla="*/ 300331 w 1128574"/>
              <a:gd name="connsiteY6" fmla="*/ 1290412 h 1471556"/>
              <a:gd name="connsiteX7" fmla="*/ 657787 w 1128574"/>
              <a:gd name="connsiteY7" fmla="*/ 834864 h 1471556"/>
              <a:gd name="connsiteX8" fmla="*/ 656254 w 1128574"/>
              <a:gd name="connsiteY8" fmla="*/ 830430 h 1471556"/>
              <a:gd name="connsiteX9" fmla="*/ 838945 w 1128574"/>
              <a:gd name="connsiteY9" fmla="*/ 502307 h 1471556"/>
              <a:gd name="connsiteX10" fmla="*/ 533067 w 1128574"/>
              <a:gd name="connsiteY10" fmla="*/ 284409 h 1471556"/>
              <a:gd name="connsiteX11" fmla="*/ 282643 w 1128574"/>
              <a:gd name="connsiteY11" fmla="*/ 564282 h 1471556"/>
              <a:gd name="connsiteX12" fmla="*/ 279666 w 1128574"/>
              <a:gd name="connsiteY12" fmla="*/ 564282 h 1471556"/>
              <a:gd name="connsiteX13" fmla="*/ 280029 w 1128574"/>
              <a:gd name="connsiteY13" fmla="*/ 567621 h 1471556"/>
              <a:gd name="connsiteX14" fmla="*/ 140015 w 1128574"/>
              <a:gd name="connsiteY14" fmla="*/ 697359 h 1471556"/>
              <a:gd name="connsiteX15" fmla="*/ 0 w 1128574"/>
              <a:gd name="connsiteY15" fmla="*/ 567621 h 1471556"/>
              <a:gd name="connsiteX16" fmla="*/ 363 w 1128574"/>
              <a:gd name="connsiteY16" fmla="*/ 564281 h 1471556"/>
              <a:gd name="connsiteX17" fmla="*/ 1 w 1128574"/>
              <a:gd name="connsiteY17" fmla="*/ 564281 h 1471556"/>
              <a:gd name="connsiteX18" fmla="*/ 501773 w 1128574"/>
              <a:gd name="connsiteY18" fmla="*/ 3505 h 1471556"/>
              <a:gd name="connsiteX19" fmla="*/ 555039 w 1128574"/>
              <a:gd name="connsiteY19" fmla="*/ 83 h 1471556"/>
              <a:gd name="connsiteX0" fmla="*/ 555039 w 1128574"/>
              <a:gd name="connsiteY0" fmla="*/ 83 h 1471556"/>
              <a:gd name="connsiteX1" fmla="*/ 1114657 w 1128574"/>
              <a:gd name="connsiteY1" fmla="*/ 440104 h 1471556"/>
              <a:gd name="connsiteX2" fmla="*/ 772429 w 1128574"/>
              <a:gd name="connsiteY2" fmla="*/ 1088053 h 1471556"/>
              <a:gd name="connsiteX3" fmla="*/ 567462 w 1128574"/>
              <a:gd name="connsiteY3" fmla="*/ 1372368 h 1471556"/>
              <a:gd name="connsiteX4" fmla="*/ 434237 w 1128574"/>
              <a:gd name="connsiteY4" fmla="*/ 1471472 h 1471556"/>
              <a:gd name="connsiteX5" fmla="*/ 298567 w 1128574"/>
              <a:gd name="connsiteY5" fmla="*/ 1360143 h 1471556"/>
              <a:gd name="connsiteX6" fmla="*/ 300331 w 1128574"/>
              <a:gd name="connsiteY6" fmla="*/ 1290412 h 1471556"/>
              <a:gd name="connsiteX7" fmla="*/ 657787 w 1128574"/>
              <a:gd name="connsiteY7" fmla="*/ 834864 h 1471556"/>
              <a:gd name="connsiteX8" fmla="*/ 656254 w 1128574"/>
              <a:gd name="connsiteY8" fmla="*/ 830430 h 1471556"/>
              <a:gd name="connsiteX9" fmla="*/ 838945 w 1128574"/>
              <a:gd name="connsiteY9" fmla="*/ 502307 h 1471556"/>
              <a:gd name="connsiteX10" fmla="*/ 533067 w 1128574"/>
              <a:gd name="connsiteY10" fmla="*/ 284409 h 1471556"/>
              <a:gd name="connsiteX11" fmla="*/ 282643 w 1128574"/>
              <a:gd name="connsiteY11" fmla="*/ 564282 h 1471556"/>
              <a:gd name="connsiteX12" fmla="*/ 279666 w 1128574"/>
              <a:gd name="connsiteY12" fmla="*/ 564282 h 1471556"/>
              <a:gd name="connsiteX13" fmla="*/ 280029 w 1128574"/>
              <a:gd name="connsiteY13" fmla="*/ 567621 h 1471556"/>
              <a:gd name="connsiteX14" fmla="*/ 140015 w 1128574"/>
              <a:gd name="connsiteY14" fmla="*/ 697359 h 1471556"/>
              <a:gd name="connsiteX15" fmla="*/ 0 w 1128574"/>
              <a:gd name="connsiteY15" fmla="*/ 567621 h 1471556"/>
              <a:gd name="connsiteX16" fmla="*/ 363 w 1128574"/>
              <a:gd name="connsiteY16" fmla="*/ 564281 h 1471556"/>
              <a:gd name="connsiteX17" fmla="*/ 1 w 1128574"/>
              <a:gd name="connsiteY17" fmla="*/ 564281 h 1471556"/>
              <a:gd name="connsiteX18" fmla="*/ 501773 w 1128574"/>
              <a:gd name="connsiteY18" fmla="*/ 3505 h 1471556"/>
              <a:gd name="connsiteX19" fmla="*/ 555039 w 1128574"/>
              <a:gd name="connsiteY19" fmla="*/ 83 h 1471556"/>
              <a:gd name="connsiteX0" fmla="*/ 555039 w 1128574"/>
              <a:gd name="connsiteY0" fmla="*/ 83 h 1471576"/>
              <a:gd name="connsiteX1" fmla="*/ 1114657 w 1128574"/>
              <a:gd name="connsiteY1" fmla="*/ 440104 h 1471576"/>
              <a:gd name="connsiteX2" fmla="*/ 772429 w 1128574"/>
              <a:gd name="connsiteY2" fmla="*/ 1088053 h 1471576"/>
              <a:gd name="connsiteX3" fmla="*/ 567462 w 1128574"/>
              <a:gd name="connsiteY3" fmla="*/ 1372368 h 1471576"/>
              <a:gd name="connsiteX4" fmla="*/ 434237 w 1128574"/>
              <a:gd name="connsiteY4" fmla="*/ 1471472 h 1471576"/>
              <a:gd name="connsiteX5" fmla="*/ 298567 w 1128574"/>
              <a:gd name="connsiteY5" fmla="*/ 1360143 h 1471576"/>
              <a:gd name="connsiteX6" fmla="*/ 300331 w 1128574"/>
              <a:gd name="connsiteY6" fmla="*/ 1290412 h 1471576"/>
              <a:gd name="connsiteX7" fmla="*/ 657787 w 1128574"/>
              <a:gd name="connsiteY7" fmla="*/ 834864 h 1471576"/>
              <a:gd name="connsiteX8" fmla="*/ 656254 w 1128574"/>
              <a:gd name="connsiteY8" fmla="*/ 830430 h 1471576"/>
              <a:gd name="connsiteX9" fmla="*/ 838945 w 1128574"/>
              <a:gd name="connsiteY9" fmla="*/ 502307 h 1471576"/>
              <a:gd name="connsiteX10" fmla="*/ 533067 w 1128574"/>
              <a:gd name="connsiteY10" fmla="*/ 284409 h 1471576"/>
              <a:gd name="connsiteX11" fmla="*/ 282643 w 1128574"/>
              <a:gd name="connsiteY11" fmla="*/ 564282 h 1471576"/>
              <a:gd name="connsiteX12" fmla="*/ 279666 w 1128574"/>
              <a:gd name="connsiteY12" fmla="*/ 564282 h 1471576"/>
              <a:gd name="connsiteX13" fmla="*/ 280029 w 1128574"/>
              <a:gd name="connsiteY13" fmla="*/ 567621 h 1471576"/>
              <a:gd name="connsiteX14" fmla="*/ 140015 w 1128574"/>
              <a:gd name="connsiteY14" fmla="*/ 697359 h 1471576"/>
              <a:gd name="connsiteX15" fmla="*/ 0 w 1128574"/>
              <a:gd name="connsiteY15" fmla="*/ 567621 h 1471576"/>
              <a:gd name="connsiteX16" fmla="*/ 363 w 1128574"/>
              <a:gd name="connsiteY16" fmla="*/ 564281 h 1471576"/>
              <a:gd name="connsiteX17" fmla="*/ 1 w 1128574"/>
              <a:gd name="connsiteY17" fmla="*/ 564281 h 1471576"/>
              <a:gd name="connsiteX18" fmla="*/ 501773 w 1128574"/>
              <a:gd name="connsiteY18" fmla="*/ 3505 h 1471576"/>
              <a:gd name="connsiteX19" fmla="*/ 555039 w 1128574"/>
              <a:gd name="connsiteY19" fmla="*/ 83 h 1471576"/>
              <a:gd name="connsiteX0" fmla="*/ 555039 w 1128574"/>
              <a:gd name="connsiteY0" fmla="*/ 83 h 1471576"/>
              <a:gd name="connsiteX1" fmla="*/ 1114657 w 1128574"/>
              <a:gd name="connsiteY1" fmla="*/ 440104 h 1471576"/>
              <a:gd name="connsiteX2" fmla="*/ 772429 w 1128574"/>
              <a:gd name="connsiteY2" fmla="*/ 1088053 h 1471576"/>
              <a:gd name="connsiteX3" fmla="*/ 567462 w 1128574"/>
              <a:gd name="connsiteY3" fmla="*/ 1372368 h 1471576"/>
              <a:gd name="connsiteX4" fmla="*/ 434237 w 1128574"/>
              <a:gd name="connsiteY4" fmla="*/ 1471472 h 1471576"/>
              <a:gd name="connsiteX5" fmla="*/ 298567 w 1128574"/>
              <a:gd name="connsiteY5" fmla="*/ 1360143 h 1471576"/>
              <a:gd name="connsiteX6" fmla="*/ 300331 w 1128574"/>
              <a:gd name="connsiteY6" fmla="*/ 1290412 h 1471576"/>
              <a:gd name="connsiteX7" fmla="*/ 656254 w 1128574"/>
              <a:gd name="connsiteY7" fmla="*/ 830430 h 1471576"/>
              <a:gd name="connsiteX8" fmla="*/ 838945 w 1128574"/>
              <a:gd name="connsiteY8" fmla="*/ 502307 h 1471576"/>
              <a:gd name="connsiteX9" fmla="*/ 533067 w 1128574"/>
              <a:gd name="connsiteY9" fmla="*/ 284409 h 1471576"/>
              <a:gd name="connsiteX10" fmla="*/ 282643 w 1128574"/>
              <a:gd name="connsiteY10" fmla="*/ 564282 h 1471576"/>
              <a:gd name="connsiteX11" fmla="*/ 279666 w 1128574"/>
              <a:gd name="connsiteY11" fmla="*/ 564282 h 1471576"/>
              <a:gd name="connsiteX12" fmla="*/ 280029 w 1128574"/>
              <a:gd name="connsiteY12" fmla="*/ 567621 h 1471576"/>
              <a:gd name="connsiteX13" fmla="*/ 140015 w 1128574"/>
              <a:gd name="connsiteY13" fmla="*/ 697359 h 1471576"/>
              <a:gd name="connsiteX14" fmla="*/ 0 w 1128574"/>
              <a:gd name="connsiteY14" fmla="*/ 567621 h 1471576"/>
              <a:gd name="connsiteX15" fmla="*/ 363 w 1128574"/>
              <a:gd name="connsiteY15" fmla="*/ 564281 h 1471576"/>
              <a:gd name="connsiteX16" fmla="*/ 1 w 1128574"/>
              <a:gd name="connsiteY16" fmla="*/ 564281 h 1471576"/>
              <a:gd name="connsiteX17" fmla="*/ 501773 w 1128574"/>
              <a:gd name="connsiteY17" fmla="*/ 3505 h 1471576"/>
              <a:gd name="connsiteX18" fmla="*/ 555039 w 1128574"/>
              <a:gd name="connsiteY18" fmla="*/ 83 h 1471576"/>
              <a:gd name="connsiteX0" fmla="*/ 555039 w 1128574"/>
              <a:gd name="connsiteY0" fmla="*/ 83 h 1471576"/>
              <a:gd name="connsiteX1" fmla="*/ 1114657 w 1128574"/>
              <a:gd name="connsiteY1" fmla="*/ 440104 h 1471576"/>
              <a:gd name="connsiteX2" fmla="*/ 772429 w 1128574"/>
              <a:gd name="connsiteY2" fmla="*/ 1088053 h 1471576"/>
              <a:gd name="connsiteX3" fmla="*/ 567462 w 1128574"/>
              <a:gd name="connsiteY3" fmla="*/ 1372368 h 1471576"/>
              <a:gd name="connsiteX4" fmla="*/ 434237 w 1128574"/>
              <a:gd name="connsiteY4" fmla="*/ 1471472 h 1471576"/>
              <a:gd name="connsiteX5" fmla="*/ 298567 w 1128574"/>
              <a:gd name="connsiteY5" fmla="*/ 1360143 h 1471576"/>
              <a:gd name="connsiteX6" fmla="*/ 300331 w 1128574"/>
              <a:gd name="connsiteY6" fmla="*/ 1290412 h 1471576"/>
              <a:gd name="connsiteX7" fmla="*/ 656254 w 1128574"/>
              <a:gd name="connsiteY7" fmla="*/ 830430 h 1471576"/>
              <a:gd name="connsiteX8" fmla="*/ 838945 w 1128574"/>
              <a:gd name="connsiteY8" fmla="*/ 502307 h 1471576"/>
              <a:gd name="connsiteX9" fmla="*/ 533067 w 1128574"/>
              <a:gd name="connsiteY9" fmla="*/ 284409 h 1471576"/>
              <a:gd name="connsiteX10" fmla="*/ 282643 w 1128574"/>
              <a:gd name="connsiteY10" fmla="*/ 564282 h 1471576"/>
              <a:gd name="connsiteX11" fmla="*/ 279666 w 1128574"/>
              <a:gd name="connsiteY11" fmla="*/ 564282 h 1471576"/>
              <a:gd name="connsiteX12" fmla="*/ 280029 w 1128574"/>
              <a:gd name="connsiteY12" fmla="*/ 567621 h 1471576"/>
              <a:gd name="connsiteX13" fmla="*/ 140015 w 1128574"/>
              <a:gd name="connsiteY13" fmla="*/ 697359 h 1471576"/>
              <a:gd name="connsiteX14" fmla="*/ 0 w 1128574"/>
              <a:gd name="connsiteY14" fmla="*/ 567621 h 1471576"/>
              <a:gd name="connsiteX15" fmla="*/ 363 w 1128574"/>
              <a:gd name="connsiteY15" fmla="*/ 564281 h 1471576"/>
              <a:gd name="connsiteX16" fmla="*/ 1 w 1128574"/>
              <a:gd name="connsiteY16" fmla="*/ 564281 h 1471576"/>
              <a:gd name="connsiteX17" fmla="*/ 501773 w 1128574"/>
              <a:gd name="connsiteY17" fmla="*/ 3505 h 1471576"/>
              <a:gd name="connsiteX18" fmla="*/ 555039 w 1128574"/>
              <a:gd name="connsiteY18" fmla="*/ 83 h 1471576"/>
              <a:gd name="connsiteX0" fmla="*/ 555039 w 1128574"/>
              <a:gd name="connsiteY0" fmla="*/ 83 h 1471576"/>
              <a:gd name="connsiteX1" fmla="*/ 1114657 w 1128574"/>
              <a:gd name="connsiteY1" fmla="*/ 440104 h 1471576"/>
              <a:gd name="connsiteX2" fmla="*/ 772429 w 1128574"/>
              <a:gd name="connsiteY2" fmla="*/ 1088053 h 1471576"/>
              <a:gd name="connsiteX3" fmla="*/ 567462 w 1128574"/>
              <a:gd name="connsiteY3" fmla="*/ 1372368 h 1471576"/>
              <a:gd name="connsiteX4" fmla="*/ 434237 w 1128574"/>
              <a:gd name="connsiteY4" fmla="*/ 1471472 h 1471576"/>
              <a:gd name="connsiteX5" fmla="*/ 298567 w 1128574"/>
              <a:gd name="connsiteY5" fmla="*/ 1360143 h 1471576"/>
              <a:gd name="connsiteX6" fmla="*/ 300331 w 1128574"/>
              <a:gd name="connsiteY6" fmla="*/ 1290412 h 1471576"/>
              <a:gd name="connsiteX7" fmla="*/ 656254 w 1128574"/>
              <a:gd name="connsiteY7" fmla="*/ 830430 h 1471576"/>
              <a:gd name="connsiteX8" fmla="*/ 838945 w 1128574"/>
              <a:gd name="connsiteY8" fmla="*/ 502307 h 1471576"/>
              <a:gd name="connsiteX9" fmla="*/ 533067 w 1128574"/>
              <a:gd name="connsiteY9" fmla="*/ 284409 h 1471576"/>
              <a:gd name="connsiteX10" fmla="*/ 282643 w 1128574"/>
              <a:gd name="connsiteY10" fmla="*/ 564282 h 1471576"/>
              <a:gd name="connsiteX11" fmla="*/ 279666 w 1128574"/>
              <a:gd name="connsiteY11" fmla="*/ 564282 h 1471576"/>
              <a:gd name="connsiteX12" fmla="*/ 280029 w 1128574"/>
              <a:gd name="connsiteY12" fmla="*/ 567621 h 1471576"/>
              <a:gd name="connsiteX13" fmla="*/ 140015 w 1128574"/>
              <a:gd name="connsiteY13" fmla="*/ 697359 h 1471576"/>
              <a:gd name="connsiteX14" fmla="*/ 0 w 1128574"/>
              <a:gd name="connsiteY14" fmla="*/ 567621 h 1471576"/>
              <a:gd name="connsiteX15" fmla="*/ 363 w 1128574"/>
              <a:gd name="connsiteY15" fmla="*/ 564281 h 1471576"/>
              <a:gd name="connsiteX16" fmla="*/ 1 w 1128574"/>
              <a:gd name="connsiteY16" fmla="*/ 564281 h 1471576"/>
              <a:gd name="connsiteX17" fmla="*/ 501773 w 1128574"/>
              <a:gd name="connsiteY17" fmla="*/ 3505 h 1471576"/>
              <a:gd name="connsiteX18" fmla="*/ 555039 w 1128574"/>
              <a:gd name="connsiteY18" fmla="*/ 83 h 1471576"/>
              <a:gd name="connsiteX0" fmla="*/ 555039 w 1128574"/>
              <a:gd name="connsiteY0" fmla="*/ 83 h 1471576"/>
              <a:gd name="connsiteX1" fmla="*/ 1114657 w 1128574"/>
              <a:gd name="connsiteY1" fmla="*/ 440104 h 1471576"/>
              <a:gd name="connsiteX2" fmla="*/ 772429 w 1128574"/>
              <a:gd name="connsiteY2" fmla="*/ 1088053 h 1471576"/>
              <a:gd name="connsiteX3" fmla="*/ 567462 w 1128574"/>
              <a:gd name="connsiteY3" fmla="*/ 1372368 h 1471576"/>
              <a:gd name="connsiteX4" fmla="*/ 434237 w 1128574"/>
              <a:gd name="connsiteY4" fmla="*/ 1471472 h 1471576"/>
              <a:gd name="connsiteX5" fmla="*/ 298567 w 1128574"/>
              <a:gd name="connsiteY5" fmla="*/ 1360143 h 1471576"/>
              <a:gd name="connsiteX6" fmla="*/ 300331 w 1128574"/>
              <a:gd name="connsiteY6" fmla="*/ 1290412 h 1471576"/>
              <a:gd name="connsiteX7" fmla="*/ 656254 w 1128574"/>
              <a:gd name="connsiteY7" fmla="*/ 830430 h 1471576"/>
              <a:gd name="connsiteX8" fmla="*/ 838945 w 1128574"/>
              <a:gd name="connsiteY8" fmla="*/ 502307 h 1471576"/>
              <a:gd name="connsiteX9" fmla="*/ 533067 w 1128574"/>
              <a:gd name="connsiteY9" fmla="*/ 284409 h 1471576"/>
              <a:gd name="connsiteX10" fmla="*/ 282643 w 1128574"/>
              <a:gd name="connsiteY10" fmla="*/ 564282 h 1471576"/>
              <a:gd name="connsiteX11" fmla="*/ 279666 w 1128574"/>
              <a:gd name="connsiteY11" fmla="*/ 564282 h 1471576"/>
              <a:gd name="connsiteX12" fmla="*/ 280029 w 1128574"/>
              <a:gd name="connsiteY12" fmla="*/ 567621 h 1471576"/>
              <a:gd name="connsiteX13" fmla="*/ 140015 w 1128574"/>
              <a:gd name="connsiteY13" fmla="*/ 697359 h 1471576"/>
              <a:gd name="connsiteX14" fmla="*/ 0 w 1128574"/>
              <a:gd name="connsiteY14" fmla="*/ 567621 h 1471576"/>
              <a:gd name="connsiteX15" fmla="*/ 363 w 1128574"/>
              <a:gd name="connsiteY15" fmla="*/ 564281 h 1471576"/>
              <a:gd name="connsiteX16" fmla="*/ 1 w 1128574"/>
              <a:gd name="connsiteY16" fmla="*/ 564281 h 1471576"/>
              <a:gd name="connsiteX17" fmla="*/ 501773 w 1128574"/>
              <a:gd name="connsiteY17" fmla="*/ 3505 h 1471576"/>
              <a:gd name="connsiteX18" fmla="*/ 555039 w 1128574"/>
              <a:gd name="connsiteY18" fmla="*/ 83 h 1471576"/>
              <a:gd name="connsiteX0" fmla="*/ 555039 w 1128574"/>
              <a:gd name="connsiteY0" fmla="*/ 83 h 1471576"/>
              <a:gd name="connsiteX1" fmla="*/ 1114657 w 1128574"/>
              <a:gd name="connsiteY1" fmla="*/ 440104 h 1471576"/>
              <a:gd name="connsiteX2" fmla="*/ 772429 w 1128574"/>
              <a:gd name="connsiteY2" fmla="*/ 1088053 h 1471576"/>
              <a:gd name="connsiteX3" fmla="*/ 567462 w 1128574"/>
              <a:gd name="connsiteY3" fmla="*/ 1372368 h 1471576"/>
              <a:gd name="connsiteX4" fmla="*/ 434237 w 1128574"/>
              <a:gd name="connsiteY4" fmla="*/ 1471472 h 1471576"/>
              <a:gd name="connsiteX5" fmla="*/ 298567 w 1128574"/>
              <a:gd name="connsiteY5" fmla="*/ 1360143 h 1471576"/>
              <a:gd name="connsiteX6" fmla="*/ 300331 w 1128574"/>
              <a:gd name="connsiteY6" fmla="*/ 1290412 h 1471576"/>
              <a:gd name="connsiteX7" fmla="*/ 656254 w 1128574"/>
              <a:gd name="connsiteY7" fmla="*/ 830430 h 1471576"/>
              <a:gd name="connsiteX8" fmla="*/ 838945 w 1128574"/>
              <a:gd name="connsiteY8" fmla="*/ 502307 h 1471576"/>
              <a:gd name="connsiteX9" fmla="*/ 533067 w 1128574"/>
              <a:gd name="connsiteY9" fmla="*/ 284409 h 1471576"/>
              <a:gd name="connsiteX10" fmla="*/ 282643 w 1128574"/>
              <a:gd name="connsiteY10" fmla="*/ 564282 h 1471576"/>
              <a:gd name="connsiteX11" fmla="*/ 279666 w 1128574"/>
              <a:gd name="connsiteY11" fmla="*/ 564282 h 1471576"/>
              <a:gd name="connsiteX12" fmla="*/ 280029 w 1128574"/>
              <a:gd name="connsiteY12" fmla="*/ 567621 h 1471576"/>
              <a:gd name="connsiteX13" fmla="*/ 140015 w 1128574"/>
              <a:gd name="connsiteY13" fmla="*/ 697359 h 1471576"/>
              <a:gd name="connsiteX14" fmla="*/ 0 w 1128574"/>
              <a:gd name="connsiteY14" fmla="*/ 567621 h 1471576"/>
              <a:gd name="connsiteX15" fmla="*/ 363 w 1128574"/>
              <a:gd name="connsiteY15" fmla="*/ 564281 h 1471576"/>
              <a:gd name="connsiteX16" fmla="*/ 1 w 1128574"/>
              <a:gd name="connsiteY16" fmla="*/ 564281 h 1471576"/>
              <a:gd name="connsiteX17" fmla="*/ 501773 w 1128574"/>
              <a:gd name="connsiteY17" fmla="*/ 3505 h 1471576"/>
              <a:gd name="connsiteX18" fmla="*/ 555039 w 1128574"/>
              <a:gd name="connsiteY18" fmla="*/ 83 h 1471576"/>
              <a:gd name="connsiteX0" fmla="*/ 555039 w 1128574"/>
              <a:gd name="connsiteY0" fmla="*/ 83 h 1471576"/>
              <a:gd name="connsiteX1" fmla="*/ 1114657 w 1128574"/>
              <a:gd name="connsiteY1" fmla="*/ 440104 h 1471576"/>
              <a:gd name="connsiteX2" fmla="*/ 772429 w 1128574"/>
              <a:gd name="connsiteY2" fmla="*/ 1088053 h 1471576"/>
              <a:gd name="connsiteX3" fmla="*/ 567462 w 1128574"/>
              <a:gd name="connsiteY3" fmla="*/ 1372368 h 1471576"/>
              <a:gd name="connsiteX4" fmla="*/ 434237 w 1128574"/>
              <a:gd name="connsiteY4" fmla="*/ 1471472 h 1471576"/>
              <a:gd name="connsiteX5" fmla="*/ 298567 w 1128574"/>
              <a:gd name="connsiteY5" fmla="*/ 1360143 h 1471576"/>
              <a:gd name="connsiteX6" fmla="*/ 300331 w 1128574"/>
              <a:gd name="connsiteY6" fmla="*/ 1290412 h 1471576"/>
              <a:gd name="connsiteX7" fmla="*/ 656254 w 1128574"/>
              <a:gd name="connsiteY7" fmla="*/ 830430 h 1471576"/>
              <a:gd name="connsiteX8" fmla="*/ 838945 w 1128574"/>
              <a:gd name="connsiteY8" fmla="*/ 502307 h 1471576"/>
              <a:gd name="connsiteX9" fmla="*/ 533067 w 1128574"/>
              <a:gd name="connsiteY9" fmla="*/ 284409 h 1471576"/>
              <a:gd name="connsiteX10" fmla="*/ 282643 w 1128574"/>
              <a:gd name="connsiteY10" fmla="*/ 564282 h 1471576"/>
              <a:gd name="connsiteX11" fmla="*/ 279666 w 1128574"/>
              <a:gd name="connsiteY11" fmla="*/ 564282 h 1471576"/>
              <a:gd name="connsiteX12" fmla="*/ 280029 w 1128574"/>
              <a:gd name="connsiteY12" fmla="*/ 567621 h 1471576"/>
              <a:gd name="connsiteX13" fmla="*/ 140015 w 1128574"/>
              <a:gd name="connsiteY13" fmla="*/ 697359 h 1471576"/>
              <a:gd name="connsiteX14" fmla="*/ 0 w 1128574"/>
              <a:gd name="connsiteY14" fmla="*/ 567621 h 1471576"/>
              <a:gd name="connsiteX15" fmla="*/ 363 w 1128574"/>
              <a:gd name="connsiteY15" fmla="*/ 564281 h 1471576"/>
              <a:gd name="connsiteX16" fmla="*/ 1 w 1128574"/>
              <a:gd name="connsiteY16" fmla="*/ 564281 h 1471576"/>
              <a:gd name="connsiteX17" fmla="*/ 501773 w 1128574"/>
              <a:gd name="connsiteY17" fmla="*/ 3505 h 1471576"/>
              <a:gd name="connsiteX18" fmla="*/ 555039 w 1128574"/>
              <a:gd name="connsiteY18" fmla="*/ 83 h 1471576"/>
              <a:gd name="connsiteX0" fmla="*/ 555039 w 1128430"/>
              <a:gd name="connsiteY0" fmla="*/ 83 h 1471576"/>
              <a:gd name="connsiteX1" fmla="*/ 1114657 w 1128430"/>
              <a:gd name="connsiteY1" fmla="*/ 440104 h 1471576"/>
              <a:gd name="connsiteX2" fmla="*/ 772429 w 1128430"/>
              <a:gd name="connsiteY2" fmla="*/ 1088053 h 1471576"/>
              <a:gd name="connsiteX3" fmla="*/ 567462 w 1128430"/>
              <a:gd name="connsiteY3" fmla="*/ 1372368 h 1471576"/>
              <a:gd name="connsiteX4" fmla="*/ 434237 w 1128430"/>
              <a:gd name="connsiteY4" fmla="*/ 1471472 h 1471576"/>
              <a:gd name="connsiteX5" fmla="*/ 298567 w 1128430"/>
              <a:gd name="connsiteY5" fmla="*/ 1360143 h 1471576"/>
              <a:gd name="connsiteX6" fmla="*/ 300331 w 1128430"/>
              <a:gd name="connsiteY6" fmla="*/ 1290412 h 1471576"/>
              <a:gd name="connsiteX7" fmla="*/ 656254 w 1128430"/>
              <a:gd name="connsiteY7" fmla="*/ 830430 h 1471576"/>
              <a:gd name="connsiteX8" fmla="*/ 838945 w 1128430"/>
              <a:gd name="connsiteY8" fmla="*/ 502307 h 1471576"/>
              <a:gd name="connsiteX9" fmla="*/ 533067 w 1128430"/>
              <a:gd name="connsiteY9" fmla="*/ 284409 h 1471576"/>
              <a:gd name="connsiteX10" fmla="*/ 282643 w 1128430"/>
              <a:gd name="connsiteY10" fmla="*/ 564282 h 1471576"/>
              <a:gd name="connsiteX11" fmla="*/ 279666 w 1128430"/>
              <a:gd name="connsiteY11" fmla="*/ 564282 h 1471576"/>
              <a:gd name="connsiteX12" fmla="*/ 280029 w 1128430"/>
              <a:gd name="connsiteY12" fmla="*/ 567621 h 1471576"/>
              <a:gd name="connsiteX13" fmla="*/ 140015 w 1128430"/>
              <a:gd name="connsiteY13" fmla="*/ 697359 h 1471576"/>
              <a:gd name="connsiteX14" fmla="*/ 0 w 1128430"/>
              <a:gd name="connsiteY14" fmla="*/ 567621 h 1471576"/>
              <a:gd name="connsiteX15" fmla="*/ 363 w 1128430"/>
              <a:gd name="connsiteY15" fmla="*/ 564281 h 1471576"/>
              <a:gd name="connsiteX16" fmla="*/ 1 w 1128430"/>
              <a:gd name="connsiteY16" fmla="*/ 564281 h 1471576"/>
              <a:gd name="connsiteX17" fmla="*/ 501773 w 1128430"/>
              <a:gd name="connsiteY17" fmla="*/ 3505 h 1471576"/>
              <a:gd name="connsiteX18" fmla="*/ 555039 w 1128430"/>
              <a:gd name="connsiteY18" fmla="*/ 83 h 1471576"/>
              <a:gd name="connsiteX0" fmla="*/ 555039 w 1128430"/>
              <a:gd name="connsiteY0" fmla="*/ 83 h 1471576"/>
              <a:gd name="connsiteX1" fmla="*/ 1114657 w 1128430"/>
              <a:gd name="connsiteY1" fmla="*/ 440104 h 1471576"/>
              <a:gd name="connsiteX2" fmla="*/ 772429 w 1128430"/>
              <a:gd name="connsiteY2" fmla="*/ 1088053 h 1471576"/>
              <a:gd name="connsiteX3" fmla="*/ 567462 w 1128430"/>
              <a:gd name="connsiteY3" fmla="*/ 1372368 h 1471576"/>
              <a:gd name="connsiteX4" fmla="*/ 434237 w 1128430"/>
              <a:gd name="connsiteY4" fmla="*/ 1471472 h 1471576"/>
              <a:gd name="connsiteX5" fmla="*/ 298567 w 1128430"/>
              <a:gd name="connsiteY5" fmla="*/ 1360143 h 1471576"/>
              <a:gd name="connsiteX6" fmla="*/ 300331 w 1128430"/>
              <a:gd name="connsiteY6" fmla="*/ 1290412 h 1471576"/>
              <a:gd name="connsiteX7" fmla="*/ 656254 w 1128430"/>
              <a:gd name="connsiteY7" fmla="*/ 830430 h 1471576"/>
              <a:gd name="connsiteX8" fmla="*/ 838945 w 1128430"/>
              <a:gd name="connsiteY8" fmla="*/ 502307 h 1471576"/>
              <a:gd name="connsiteX9" fmla="*/ 533067 w 1128430"/>
              <a:gd name="connsiteY9" fmla="*/ 284409 h 1471576"/>
              <a:gd name="connsiteX10" fmla="*/ 282643 w 1128430"/>
              <a:gd name="connsiteY10" fmla="*/ 564282 h 1471576"/>
              <a:gd name="connsiteX11" fmla="*/ 279666 w 1128430"/>
              <a:gd name="connsiteY11" fmla="*/ 564282 h 1471576"/>
              <a:gd name="connsiteX12" fmla="*/ 280029 w 1128430"/>
              <a:gd name="connsiteY12" fmla="*/ 567621 h 1471576"/>
              <a:gd name="connsiteX13" fmla="*/ 140015 w 1128430"/>
              <a:gd name="connsiteY13" fmla="*/ 697359 h 1471576"/>
              <a:gd name="connsiteX14" fmla="*/ 0 w 1128430"/>
              <a:gd name="connsiteY14" fmla="*/ 567621 h 1471576"/>
              <a:gd name="connsiteX15" fmla="*/ 363 w 1128430"/>
              <a:gd name="connsiteY15" fmla="*/ 564281 h 1471576"/>
              <a:gd name="connsiteX16" fmla="*/ 1 w 1128430"/>
              <a:gd name="connsiteY16" fmla="*/ 564281 h 1471576"/>
              <a:gd name="connsiteX17" fmla="*/ 501773 w 1128430"/>
              <a:gd name="connsiteY17" fmla="*/ 3505 h 1471576"/>
              <a:gd name="connsiteX18" fmla="*/ 555039 w 1128430"/>
              <a:gd name="connsiteY18" fmla="*/ 83 h 1471576"/>
              <a:gd name="connsiteX0" fmla="*/ 555039 w 1128430"/>
              <a:gd name="connsiteY0" fmla="*/ 83 h 1471576"/>
              <a:gd name="connsiteX1" fmla="*/ 1114657 w 1128430"/>
              <a:gd name="connsiteY1" fmla="*/ 440104 h 1471576"/>
              <a:gd name="connsiteX2" fmla="*/ 772429 w 1128430"/>
              <a:gd name="connsiteY2" fmla="*/ 1088053 h 1471576"/>
              <a:gd name="connsiteX3" fmla="*/ 567462 w 1128430"/>
              <a:gd name="connsiteY3" fmla="*/ 1372368 h 1471576"/>
              <a:gd name="connsiteX4" fmla="*/ 434237 w 1128430"/>
              <a:gd name="connsiteY4" fmla="*/ 1471472 h 1471576"/>
              <a:gd name="connsiteX5" fmla="*/ 298567 w 1128430"/>
              <a:gd name="connsiteY5" fmla="*/ 1360143 h 1471576"/>
              <a:gd name="connsiteX6" fmla="*/ 300331 w 1128430"/>
              <a:gd name="connsiteY6" fmla="*/ 1290412 h 1471576"/>
              <a:gd name="connsiteX7" fmla="*/ 656254 w 1128430"/>
              <a:gd name="connsiteY7" fmla="*/ 830430 h 1471576"/>
              <a:gd name="connsiteX8" fmla="*/ 838945 w 1128430"/>
              <a:gd name="connsiteY8" fmla="*/ 502307 h 1471576"/>
              <a:gd name="connsiteX9" fmla="*/ 533067 w 1128430"/>
              <a:gd name="connsiteY9" fmla="*/ 284409 h 1471576"/>
              <a:gd name="connsiteX10" fmla="*/ 282643 w 1128430"/>
              <a:gd name="connsiteY10" fmla="*/ 564282 h 1471576"/>
              <a:gd name="connsiteX11" fmla="*/ 279666 w 1128430"/>
              <a:gd name="connsiteY11" fmla="*/ 564282 h 1471576"/>
              <a:gd name="connsiteX12" fmla="*/ 280029 w 1128430"/>
              <a:gd name="connsiteY12" fmla="*/ 567621 h 1471576"/>
              <a:gd name="connsiteX13" fmla="*/ 140015 w 1128430"/>
              <a:gd name="connsiteY13" fmla="*/ 697359 h 1471576"/>
              <a:gd name="connsiteX14" fmla="*/ 0 w 1128430"/>
              <a:gd name="connsiteY14" fmla="*/ 567621 h 1471576"/>
              <a:gd name="connsiteX15" fmla="*/ 363 w 1128430"/>
              <a:gd name="connsiteY15" fmla="*/ 564281 h 1471576"/>
              <a:gd name="connsiteX16" fmla="*/ 1 w 1128430"/>
              <a:gd name="connsiteY16" fmla="*/ 564281 h 1471576"/>
              <a:gd name="connsiteX17" fmla="*/ 501773 w 1128430"/>
              <a:gd name="connsiteY17" fmla="*/ 3505 h 1471576"/>
              <a:gd name="connsiteX18" fmla="*/ 555039 w 1128430"/>
              <a:gd name="connsiteY18" fmla="*/ 83 h 1471576"/>
              <a:gd name="connsiteX0" fmla="*/ 555039 w 1128430"/>
              <a:gd name="connsiteY0" fmla="*/ 83 h 1471576"/>
              <a:gd name="connsiteX1" fmla="*/ 1114657 w 1128430"/>
              <a:gd name="connsiteY1" fmla="*/ 440104 h 1471576"/>
              <a:gd name="connsiteX2" fmla="*/ 772429 w 1128430"/>
              <a:gd name="connsiteY2" fmla="*/ 1088053 h 1471576"/>
              <a:gd name="connsiteX3" fmla="*/ 567462 w 1128430"/>
              <a:gd name="connsiteY3" fmla="*/ 1372368 h 1471576"/>
              <a:gd name="connsiteX4" fmla="*/ 434237 w 1128430"/>
              <a:gd name="connsiteY4" fmla="*/ 1471472 h 1471576"/>
              <a:gd name="connsiteX5" fmla="*/ 298567 w 1128430"/>
              <a:gd name="connsiteY5" fmla="*/ 1360143 h 1471576"/>
              <a:gd name="connsiteX6" fmla="*/ 300331 w 1128430"/>
              <a:gd name="connsiteY6" fmla="*/ 1290412 h 1471576"/>
              <a:gd name="connsiteX7" fmla="*/ 656254 w 1128430"/>
              <a:gd name="connsiteY7" fmla="*/ 830430 h 1471576"/>
              <a:gd name="connsiteX8" fmla="*/ 838945 w 1128430"/>
              <a:gd name="connsiteY8" fmla="*/ 502307 h 1471576"/>
              <a:gd name="connsiteX9" fmla="*/ 533067 w 1128430"/>
              <a:gd name="connsiteY9" fmla="*/ 284409 h 1471576"/>
              <a:gd name="connsiteX10" fmla="*/ 282643 w 1128430"/>
              <a:gd name="connsiteY10" fmla="*/ 564282 h 1471576"/>
              <a:gd name="connsiteX11" fmla="*/ 279666 w 1128430"/>
              <a:gd name="connsiteY11" fmla="*/ 564282 h 1471576"/>
              <a:gd name="connsiteX12" fmla="*/ 280029 w 1128430"/>
              <a:gd name="connsiteY12" fmla="*/ 567621 h 1471576"/>
              <a:gd name="connsiteX13" fmla="*/ 140015 w 1128430"/>
              <a:gd name="connsiteY13" fmla="*/ 697359 h 1471576"/>
              <a:gd name="connsiteX14" fmla="*/ 0 w 1128430"/>
              <a:gd name="connsiteY14" fmla="*/ 567621 h 1471576"/>
              <a:gd name="connsiteX15" fmla="*/ 363 w 1128430"/>
              <a:gd name="connsiteY15" fmla="*/ 564281 h 1471576"/>
              <a:gd name="connsiteX16" fmla="*/ 1 w 1128430"/>
              <a:gd name="connsiteY16" fmla="*/ 564281 h 1471576"/>
              <a:gd name="connsiteX17" fmla="*/ 501773 w 1128430"/>
              <a:gd name="connsiteY17" fmla="*/ 3505 h 1471576"/>
              <a:gd name="connsiteX18" fmla="*/ 555039 w 1128430"/>
              <a:gd name="connsiteY18" fmla="*/ 83 h 1471576"/>
              <a:gd name="connsiteX0" fmla="*/ 555039 w 1128574"/>
              <a:gd name="connsiteY0" fmla="*/ 83 h 1471576"/>
              <a:gd name="connsiteX1" fmla="*/ 1114657 w 1128574"/>
              <a:gd name="connsiteY1" fmla="*/ 440104 h 1471576"/>
              <a:gd name="connsiteX2" fmla="*/ 772429 w 1128574"/>
              <a:gd name="connsiteY2" fmla="*/ 1088053 h 1471576"/>
              <a:gd name="connsiteX3" fmla="*/ 567462 w 1128574"/>
              <a:gd name="connsiteY3" fmla="*/ 1372368 h 1471576"/>
              <a:gd name="connsiteX4" fmla="*/ 434237 w 1128574"/>
              <a:gd name="connsiteY4" fmla="*/ 1471472 h 1471576"/>
              <a:gd name="connsiteX5" fmla="*/ 298567 w 1128574"/>
              <a:gd name="connsiteY5" fmla="*/ 1360143 h 1471576"/>
              <a:gd name="connsiteX6" fmla="*/ 300331 w 1128574"/>
              <a:gd name="connsiteY6" fmla="*/ 1290412 h 1471576"/>
              <a:gd name="connsiteX7" fmla="*/ 656254 w 1128574"/>
              <a:gd name="connsiteY7" fmla="*/ 830430 h 1471576"/>
              <a:gd name="connsiteX8" fmla="*/ 838945 w 1128574"/>
              <a:gd name="connsiteY8" fmla="*/ 502307 h 1471576"/>
              <a:gd name="connsiteX9" fmla="*/ 533067 w 1128574"/>
              <a:gd name="connsiteY9" fmla="*/ 284409 h 1471576"/>
              <a:gd name="connsiteX10" fmla="*/ 282643 w 1128574"/>
              <a:gd name="connsiteY10" fmla="*/ 564282 h 1471576"/>
              <a:gd name="connsiteX11" fmla="*/ 279666 w 1128574"/>
              <a:gd name="connsiteY11" fmla="*/ 564282 h 1471576"/>
              <a:gd name="connsiteX12" fmla="*/ 280029 w 1128574"/>
              <a:gd name="connsiteY12" fmla="*/ 567621 h 1471576"/>
              <a:gd name="connsiteX13" fmla="*/ 140015 w 1128574"/>
              <a:gd name="connsiteY13" fmla="*/ 697359 h 1471576"/>
              <a:gd name="connsiteX14" fmla="*/ 0 w 1128574"/>
              <a:gd name="connsiteY14" fmla="*/ 567621 h 1471576"/>
              <a:gd name="connsiteX15" fmla="*/ 363 w 1128574"/>
              <a:gd name="connsiteY15" fmla="*/ 564281 h 1471576"/>
              <a:gd name="connsiteX16" fmla="*/ 1 w 1128574"/>
              <a:gd name="connsiteY16" fmla="*/ 564281 h 1471576"/>
              <a:gd name="connsiteX17" fmla="*/ 501773 w 1128574"/>
              <a:gd name="connsiteY17" fmla="*/ 3505 h 1471576"/>
              <a:gd name="connsiteX18" fmla="*/ 555039 w 1128574"/>
              <a:gd name="connsiteY18" fmla="*/ 83 h 1471576"/>
              <a:gd name="connsiteX0" fmla="*/ 555039 w 1127615"/>
              <a:gd name="connsiteY0" fmla="*/ 83 h 1471576"/>
              <a:gd name="connsiteX1" fmla="*/ 1114657 w 1127615"/>
              <a:gd name="connsiteY1" fmla="*/ 440104 h 1471576"/>
              <a:gd name="connsiteX2" fmla="*/ 772429 w 1127615"/>
              <a:gd name="connsiteY2" fmla="*/ 1088053 h 1471576"/>
              <a:gd name="connsiteX3" fmla="*/ 567462 w 1127615"/>
              <a:gd name="connsiteY3" fmla="*/ 1372368 h 1471576"/>
              <a:gd name="connsiteX4" fmla="*/ 434237 w 1127615"/>
              <a:gd name="connsiteY4" fmla="*/ 1471472 h 1471576"/>
              <a:gd name="connsiteX5" fmla="*/ 298567 w 1127615"/>
              <a:gd name="connsiteY5" fmla="*/ 1360143 h 1471576"/>
              <a:gd name="connsiteX6" fmla="*/ 300331 w 1127615"/>
              <a:gd name="connsiteY6" fmla="*/ 1290412 h 1471576"/>
              <a:gd name="connsiteX7" fmla="*/ 656254 w 1127615"/>
              <a:gd name="connsiteY7" fmla="*/ 830430 h 1471576"/>
              <a:gd name="connsiteX8" fmla="*/ 838945 w 1127615"/>
              <a:gd name="connsiteY8" fmla="*/ 502307 h 1471576"/>
              <a:gd name="connsiteX9" fmla="*/ 533067 w 1127615"/>
              <a:gd name="connsiteY9" fmla="*/ 284409 h 1471576"/>
              <a:gd name="connsiteX10" fmla="*/ 282643 w 1127615"/>
              <a:gd name="connsiteY10" fmla="*/ 564282 h 1471576"/>
              <a:gd name="connsiteX11" fmla="*/ 279666 w 1127615"/>
              <a:gd name="connsiteY11" fmla="*/ 564282 h 1471576"/>
              <a:gd name="connsiteX12" fmla="*/ 280029 w 1127615"/>
              <a:gd name="connsiteY12" fmla="*/ 567621 h 1471576"/>
              <a:gd name="connsiteX13" fmla="*/ 140015 w 1127615"/>
              <a:gd name="connsiteY13" fmla="*/ 697359 h 1471576"/>
              <a:gd name="connsiteX14" fmla="*/ 0 w 1127615"/>
              <a:gd name="connsiteY14" fmla="*/ 567621 h 1471576"/>
              <a:gd name="connsiteX15" fmla="*/ 363 w 1127615"/>
              <a:gd name="connsiteY15" fmla="*/ 564281 h 1471576"/>
              <a:gd name="connsiteX16" fmla="*/ 1 w 1127615"/>
              <a:gd name="connsiteY16" fmla="*/ 564281 h 1471576"/>
              <a:gd name="connsiteX17" fmla="*/ 501773 w 1127615"/>
              <a:gd name="connsiteY17" fmla="*/ 3505 h 1471576"/>
              <a:gd name="connsiteX18" fmla="*/ 555039 w 1127615"/>
              <a:gd name="connsiteY18" fmla="*/ 83 h 1471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27615" h="1471576">
                <a:moveTo>
                  <a:pt x="555039" y="83"/>
                </a:moveTo>
                <a:cubicBezTo>
                  <a:pt x="819662" y="-4458"/>
                  <a:pt x="1055349" y="177228"/>
                  <a:pt x="1114657" y="440104"/>
                </a:cubicBezTo>
                <a:cubicBezTo>
                  <a:pt x="1176026" y="712121"/>
                  <a:pt x="1012387" y="928036"/>
                  <a:pt x="772429" y="1088053"/>
                </a:cubicBezTo>
                <a:cubicBezTo>
                  <a:pt x="669004" y="1165193"/>
                  <a:pt x="628716" y="1262011"/>
                  <a:pt x="567462" y="1372368"/>
                </a:cubicBezTo>
                <a:cubicBezTo>
                  <a:pt x="530657" y="1446051"/>
                  <a:pt x="479053" y="1473509"/>
                  <a:pt x="434237" y="1471472"/>
                </a:cubicBezTo>
                <a:cubicBezTo>
                  <a:pt x="389421" y="1469435"/>
                  <a:pt x="310014" y="1424120"/>
                  <a:pt x="298567" y="1360143"/>
                </a:cubicBezTo>
                <a:lnTo>
                  <a:pt x="300331" y="1290412"/>
                </a:lnTo>
                <a:cubicBezTo>
                  <a:pt x="335496" y="1172787"/>
                  <a:pt x="473578" y="1003344"/>
                  <a:pt x="656254" y="830430"/>
                </a:cubicBezTo>
                <a:cubicBezTo>
                  <a:pt x="746023" y="699079"/>
                  <a:pt x="870517" y="642249"/>
                  <a:pt x="838945" y="502307"/>
                </a:cubicBezTo>
                <a:cubicBezTo>
                  <a:pt x="807373" y="362364"/>
                  <a:pt x="675644" y="268526"/>
                  <a:pt x="533067" y="284409"/>
                </a:cubicBezTo>
                <a:cubicBezTo>
                  <a:pt x="390490" y="300293"/>
                  <a:pt x="282643" y="420822"/>
                  <a:pt x="282643" y="564282"/>
                </a:cubicBezTo>
                <a:lnTo>
                  <a:pt x="279666" y="564282"/>
                </a:lnTo>
                <a:cubicBezTo>
                  <a:pt x="280014" y="565385"/>
                  <a:pt x="280029" y="566502"/>
                  <a:pt x="280029" y="567621"/>
                </a:cubicBezTo>
                <a:cubicBezTo>
                  <a:pt x="280029" y="639273"/>
                  <a:pt x="217342" y="697359"/>
                  <a:pt x="140015" y="697359"/>
                </a:cubicBezTo>
                <a:cubicBezTo>
                  <a:pt x="62687" y="697359"/>
                  <a:pt x="0" y="639273"/>
                  <a:pt x="0" y="567621"/>
                </a:cubicBezTo>
                <a:lnTo>
                  <a:pt x="363" y="564281"/>
                </a:lnTo>
                <a:lnTo>
                  <a:pt x="1" y="564281"/>
                </a:lnTo>
                <a:cubicBezTo>
                  <a:pt x="1" y="276833"/>
                  <a:pt x="216092" y="35331"/>
                  <a:pt x="501773" y="3505"/>
                </a:cubicBezTo>
                <a:cubicBezTo>
                  <a:pt x="519628" y="1516"/>
                  <a:pt x="537398" y="386"/>
                  <a:pt x="555039" y="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grpSp>
        <p:nvGrpSpPr>
          <p:cNvPr id="24" name="Group 23">
            <a:extLst>
              <a:ext uri="{FF2B5EF4-FFF2-40B4-BE49-F238E27FC236}">
                <a16:creationId xmlns:a16="http://schemas.microsoft.com/office/drawing/2014/main" id="{A0D1D7DE-B78E-4264-8371-E604F28AFB72}"/>
              </a:ext>
            </a:extLst>
          </p:cNvPr>
          <p:cNvGrpSpPr/>
          <p:nvPr/>
        </p:nvGrpSpPr>
        <p:grpSpPr>
          <a:xfrm flipH="1">
            <a:off x="7044810" y="3441154"/>
            <a:ext cx="511666" cy="490542"/>
            <a:chOff x="4964627" y="3703863"/>
            <a:chExt cx="393594" cy="377344"/>
          </a:xfrm>
          <a:solidFill>
            <a:schemeClr val="tx2">
              <a:lumMod val="50000"/>
              <a:alpha val="70000"/>
            </a:schemeClr>
          </a:solidFill>
        </p:grpSpPr>
        <p:sp>
          <p:nvSpPr>
            <p:cNvPr id="25" name="Oval 1">
              <a:extLst>
                <a:ext uri="{FF2B5EF4-FFF2-40B4-BE49-F238E27FC236}">
                  <a16:creationId xmlns:a16="http://schemas.microsoft.com/office/drawing/2014/main" id="{054CD105-B31C-4B52-8205-638D261D207C}"/>
                </a:ext>
              </a:extLst>
            </p:cNvPr>
            <p:cNvSpPr/>
            <p:nvPr/>
          </p:nvSpPr>
          <p:spPr>
            <a:xfrm flipH="1">
              <a:off x="4977747" y="3794659"/>
              <a:ext cx="367354" cy="65606"/>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6" name="Oval 1">
              <a:extLst>
                <a:ext uri="{FF2B5EF4-FFF2-40B4-BE49-F238E27FC236}">
                  <a16:creationId xmlns:a16="http://schemas.microsoft.com/office/drawing/2014/main" id="{4299C179-A2BB-4398-80D8-16CEF63C3562}"/>
                </a:ext>
              </a:extLst>
            </p:cNvPr>
            <p:cNvSpPr/>
            <p:nvPr/>
          </p:nvSpPr>
          <p:spPr>
            <a:xfrm flipH="1">
              <a:off x="5017106" y="3976249"/>
              <a:ext cx="288634" cy="104958"/>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7" name="Oval 1">
              <a:extLst>
                <a:ext uri="{FF2B5EF4-FFF2-40B4-BE49-F238E27FC236}">
                  <a16:creationId xmlns:a16="http://schemas.microsoft.com/office/drawing/2014/main" id="{9938E843-3647-4AC3-9BBA-A26B1E6BF75A}"/>
                </a:ext>
              </a:extLst>
            </p:cNvPr>
            <p:cNvSpPr/>
            <p:nvPr/>
          </p:nvSpPr>
          <p:spPr>
            <a:xfrm flipH="1">
              <a:off x="4990867" y="3885454"/>
              <a:ext cx="341114" cy="65606"/>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8" name="Oval 1">
              <a:extLst>
                <a:ext uri="{FF2B5EF4-FFF2-40B4-BE49-F238E27FC236}">
                  <a16:creationId xmlns:a16="http://schemas.microsoft.com/office/drawing/2014/main" id="{837A9B3C-BAD1-4782-A90A-E3D69E05BD7D}"/>
                </a:ext>
              </a:extLst>
            </p:cNvPr>
            <p:cNvSpPr/>
            <p:nvPr/>
          </p:nvSpPr>
          <p:spPr>
            <a:xfrm flipH="1">
              <a:off x="4964627" y="3703863"/>
              <a:ext cx="393594" cy="65606"/>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29" name="Chevron 2">
            <a:extLst>
              <a:ext uri="{FF2B5EF4-FFF2-40B4-BE49-F238E27FC236}">
                <a16:creationId xmlns:a16="http://schemas.microsoft.com/office/drawing/2014/main" id="{D6AFA671-DB6A-4A86-B3CE-92BCA0F88B1E}"/>
              </a:ext>
            </a:extLst>
          </p:cNvPr>
          <p:cNvSpPr/>
          <p:nvPr/>
        </p:nvSpPr>
        <p:spPr>
          <a:xfrm rot="5400000">
            <a:off x="6735110" y="1944519"/>
            <a:ext cx="1387834" cy="1488513"/>
          </a:xfrm>
          <a:custGeom>
            <a:avLst/>
            <a:gdLst/>
            <a:ahLst/>
            <a:cxnLst/>
            <a:rect l="l" t="t" r="r" b="b"/>
            <a:pathLst>
              <a:path w="3010478" h="2971924">
                <a:moveTo>
                  <a:pt x="0" y="0"/>
                </a:moveTo>
                <a:cubicBezTo>
                  <a:pt x="597789" y="631968"/>
                  <a:pt x="1954851" y="1281936"/>
                  <a:pt x="3010478" y="1750136"/>
                </a:cubicBezTo>
                <a:lnTo>
                  <a:pt x="3010478" y="1766533"/>
                </a:lnTo>
                <a:cubicBezTo>
                  <a:pt x="2556291" y="2057095"/>
                  <a:pt x="1750264" y="2348261"/>
                  <a:pt x="1695591" y="2971924"/>
                </a:cubicBezTo>
                <a:lnTo>
                  <a:pt x="1167606" y="2794065"/>
                </a:lnTo>
                <a:cubicBezTo>
                  <a:pt x="1356560" y="2217270"/>
                  <a:pt x="1563728" y="2059107"/>
                  <a:pt x="1967797" y="1771109"/>
                </a:cubicBezTo>
                <a:cubicBezTo>
                  <a:pt x="1212626" y="1431720"/>
                  <a:pt x="908197" y="1282487"/>
                  <a:pt x="19210" y="696594"/>
                </a:cubicBezTo>
                <a:cubicBezTo>
                  <a:pt x="12874" y="464793"/>
                  <a:pt x="13037" y="311571"/>
                  <a:pt x="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grpSp>
        <p:nvGrpSpPr>
          <p:cNvPr id="30" name="Group 29">
            <a:extLst>
              <a:ext uri="{FF2B5EF4-FFF2-40B4-BE49-F238E27FC236}">
                <a16:creationId xmlns:a16="http://schemas.microsoft.com/office/drawing/2014/main" id="{57BA0B8C-C3B6-40AE-A0BE-AB27DD6EB721}"/>
              </a:ext>
            </a:extLst>
          </p:cNvPr>
          <p:cNvGrpSpPr/>
          <p:nvPr/>
        </p:nvGrpSpPr>
        <p:grpSpPr>
          <a:xfrm>
            <a:off x="879230" y="4708866"/>
            <a:ext cx="2472004" cy="1474862"/>
            <a:chOff x="803640" y="3362835"/>
            <a:chExt cx="2059657" cy="1474862"/>
          </a:xfrm>
        </p:grpSpPr>
        <p:sp>
          <p:nvSpPr>
            <p:cNvPr id="31" name="TextBox 30">
              <a:extLst>
                <a:ext uri="{FF2B5EF4-FFF2-40B4-BE49-F238E27FC236}">
                  <a16:creationId xmlns:a16="http://schemas.microsoft.com/office/drawing/2014/main" id="{A6007601-C7A3-4314-A9F4-BD5BAA8CAF80}"/>
                </a:ext>
              </a:extLst>
            </p:cNvPr>
            <p:cNvSpPr txBox="1"/>
            <p:nvPr/>
          </p:nvSpPr>
          <p:spPr>
            <a:xfrm>
              <a:off x="803640" y="3637368"/>
              <a:ext cx="2059657" cy="120032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Get a modern PowerPoint  Presentation that is beautifully designed </a:t>
              </a:r>
              <a:endParaRPr lang="ko-KR" altLang="en-US" sz="1200" dirty="0">
                <a:solidFill>
                  <a:schemeClr val="tx1">
                    <a:lumMod val="75000"/>
                    <a:lumOff val="25000"/>
                  </a:schemeClr>
                </a:solidFill>
                <a:cs typeface="Arial" pitchFamily="34" charset="0"/>
              </a:endParaRPr>
            </a:p>
          </p:txBody>
        </p:sp>
        <p:sp>
          <p:nvSpPr>
            <p:cNvPr id="32" name="TextBox 31">
              <a:extLst>
                <a:ext uri="{FF2B5EF4-FFF2-40B4-BE49-F238E27FC236}">
                  <a16:creationId xmlns:a16="http://schemas.microsoft.com/office/drawing/2014/main" id="{130126E9-F8DE-4B67-AAE3-040D16991714}"/>
                </a:ext>
              </a:extLst>
            </p:cNvPr>
            <p:cNvSpPr txBox="1"/>
            <p:nvPr/>
          </p:nvSpPr>
          <p:spPr>
            <a:xfrm>
              <a:off x="803640" y="3362835"/>
              <a:ext cx="2059657" cy="307777"/>
            </a:xfrm>
            <a:prstGeom prst="rect">
              <a:avLst/>
            </a:prstGeom>
            <a:noFill/>
          </p:spPr>
          <p:txBody>
            <a:bodyPr wrap="square" rtlCol="0">
              <a:spAutoFit/>
            </a:bodyPr>
            <a:lstStyle/>
            <a:p>
              <a:pPr algn="ctr"/>
              <a:r>
                <a:rPr lang="en-US" altLang="ko-KR" sz="1400" b="1" dirty="0">
                  <a:solidFill>
                    <a:schemeClr val="accent1"/>
                  </a:solidFill>
                  <a:cs typeface="Arial" pitchFamily="34" charset="0"/>
                </a:rPr>
                <a:t>Your Text  Here</a:t>
              </a:r>
              <a:endParaRPr lang="ko-KR" altLang="en-US" sz="1400" b="1" dirty="0">
                <a:solidFill>
                  <a:schemeClr val="accent1"/>
                </a:solidFill>
                <a:cs typeface="Arial" pitchFamily="34" charset="0"/>
              </a:endParaRPr>
            </a:p>
          </p:txBody>
        </p:sp>
      </p:grpSp>
      <p:grpSp>
        <p:nvGrpSpPr>
          <p:cNvPr id="33" name="Group 32">
            <a:extLst>
              <a:ext uri="{FF2B5EF4-FFF2-40B4-BE49-F238E27FC236}">
                <a16:creationId xmlns:a16="http://schemas.microsoft.com/office/drawing/2014/main" id="{E3F8C12C-60DC-462B-A20D-FC78CA097615}"/>
              </a:ext>
            </a:extLst>
          </p:cNvPr>
          <p:cNvGrpSpPr/>
          <p:nvPr/>
        </p:nvGrpSpPr>
        <p:grpSpPr>
          <a:xfrm>
            <a:off x="3536127" y="4708866"/>
            <a:ext cx="2472004" cy="1474862"/>
            <a:chOff x="803640" y="3362835"/>
            <a:chExt cx="2059657" cy="1474862"/>
          </a:xfrm>
        </p:grpSpPr>
        <p:sp>
          <p:nvSpPr>
            <p:cNvPr id="34" name="TextBox 33">
              <a:extLst>
                <a:ext uri="{FF2B5EF4-FFF2-40B4-BE49-F238E27FC236}">
                  <a16:creationId xmlns:a16="http://schemas.microsoft.com/office/drawing/2014/main" id="{751C3895-2373-45A9-ADBC-4D0DCB5CD7AB}"/>
                </a:ext>
              </a:extLst>
            </p:cNvPr>
            <p:cNvSpPr txBox="1"/>
            <p:nvPr/>
          </p:nvSpPr>
          <p:spPr>
            <a:xfrm>
              <a:off x="803640" y="3637368"/>
              <a:ext cx="2059657" cy="120032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Get a modern PowerPoint  Presentation that is beautifully designed </a:t>
              </a:r>
              <a:endParaRPr lang="ko-KR" altLang="en-US" sz="1200" dirty="0">
                <a:solidFill>
                  <a:schemeClr val="tx1">
                    <a:lumMod val="75000"/>
                    <a:lumOff val="25000"/>
                  </a:schemeClr>
                </a:solidFill>
                <a:cs typeface="Arial" pitchFamily="34" charset="0"/>
              </a:endParaRPr>
            </a:p>
          </p:txBody>
        </p:sp>
        <p:sp>
          <p:nvSpPr>
            <p:cNvPr id="35" name="TextBox 34">
              <a:extLst>
                <a:ext uri="{FF2B5EF4-FFF2-40B4-BE49-F238E27FC236}">
                  <a16:creationId xmlns:a16="http://schemas.microsoft.com/office/drawing/2014/main" id="{76CC726B-8BCF-4A2F-974E-858ED7D22329}"/>
                </a:ext>
              </a:extLst>
            </p:cNvPr>
            <p:cNvSpPr txBox="1"/>
            <p:nvPr/>
          </p:nvSpPr>
          <p:spPr>
            <a:xfrm>
              <a:off x="803640" y="3362835"/>
              <a:ext cx="2059657" cy="307777"/>
            </a:xfrm>
            <a:prstGeom prst="rect">
              <a:avLst/>
            </a:prstGeom>
            <a:noFill/>
          </p:spPr>
          <p:txBody>
            <a:bodyPr wrap="square" rtlCol="0">
              <a:spAutoFit/>
            </a:bodyPr>
            <a:lstStyle/>
            <a:p>
              <a:pPr algn="ctr"/>
              <a:r>
                <a:rPr lang="en-US" altLang="ko-KR" sz="1400" b="1" dirty="0">
                  <a:solidFill>
                    <a:schemeClr val="accent2"/>
                  </a:solidFill>
                  <a:cs typeface="Arial" pitchFamily="34" charset="0"/>
                </a:rPr>
                <a:t>Your Text  Here</a:t>
              </a:r>
              <a:endParaRPr lang="ko-KR" altLang="en-US" sz="1400" b="1" dirty="0">
                <a:solidFill>
                  <a:schemeClr val="accent2"/>
                </a:solidFill>
                <a:cs typeface="Arial" pitchFamily="34" charset="0"/>
              </a:endParaRPr>
            </a:p>
          </p:txBody>
        </p:sp>
      </p:grpSp>
      <p:grpSp>
        <p:nvGrpSpPr>
          <p:cNvPr id="36" name="Group 35">
            <a:extLst>
              <a:ext uri="{FF2B5EF4-FFF2-40B4-BE49-F238E27FC236}">
                <a16:creationId xmlns:a16="http://schemas.microsoft.com/office/drawing/2014/main" id="{36CFDF87-DCC0-417B-82C0-838B0DED818B}"/>
              </a:ext>
            </a:extLst>
          </p:cNvPr>
          <p:cNvGrpSpPr/>
          <p:nvPr/>
        </p:nvGrpSpPr>
        <p:grpSpPr>
          <a:xfrm>
            <a:off x="6193024" y="4708866"/>
            <a:ext cx="2472004" cy="1474862"/>
            <a:chOff x="803640" y="3362835"/>
            <a:chExt cx="2059657" cy="1474862"/>
          </a:xfrm>
        </p:grpSpPr>
        <p:sp>
          <p:nvSpPr>
            <p:cNvPr id="37" name="TextBox 36">
              <a:extLst>
                <a:ext uri="{FF2B5EF4-FFF2-40B4-BE49-F238E27FC236}">
                  <a16:creationId xmlns:a16="http://schemas.microsoft.com/office/drawing/2014/main" id="{8E2282C0-250F-4FFB-9014-93D44B31B685}"/>
                </a:ext>
              </a:extLst>
            </p:cNvPr>
            <p:cNvSpPr txBox="1"/>
            <p:nvPr/>
          </p:nvSpPr>
          <p:spPr>
            <a:xfrm>
              <a:off x="803640" y="3637368"/>
              <a:ext cx="2059657" cy="120032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Get a modern PowerPoint  Presentation that is beautifully designed </a:t>
              </a:r>
              <a:endParaRPr lang="ko-KR" altLang="en-US" sz="1200" dirty="0">
                <a:solidFill>
                  <a:schemeClr val="tx1">
                    <a:lumMod val="75000"/>
                    <a:lumOff val="25000"/>
                  </a:schemeClr>
                </a:solidFill>
                <a:cs typeface="Arial" pitchFamily="34" charset="0"/>
              </a:endParaRPr>
            </a:p>
          </p:txBody>
        </p:sp>
        <p:sp>
          <p:nvSpPr>
            <p:cNvPr id="38" name="TextBox 37">
              <a:extLst>
                <a:ext uri="{FF2B5EF4-FFF2-40B4-BE49-F238E27FC236}">
                  <a16:creationId xmlns:a16="http://schemas.microsoft.com/office/drawing/2014/main" id="{11FB5347-7FF2-4941-8542-E0932F9F9BF7}"/>
                </a:ext>
              </a:extLst>
            </p:cNvPr>
            <p:cNvSpPr txBox="1"/>
            <p:nvPr/>
          </p:nvSpPr>
          <p:spPr>
            <a:xfrm>
              <a:off x="803640" y="3362835"/>
              <a:ext cx="2059657" cy="307777"/>
            </a:xfrm>
            <a:prstGeom prst="rect">
              <a:avLst/>
            </a:prstGeom>
            <a:noFill/>
          </p:spPr>
          <p:txBody>
            <a:bodyPr wrap="square" rtlCol="0">
              <a:spAutoFit/>
            </a:bodyPr>
            <a:lstStyle/>
            <a:p>
              <a:pPr algn="ctr"/>
              <a:r>
                <a:rPr lang="en-US" altLang="ko-KR" sz="1400" b="1" dirty="0">
                  <a:solidFill>
                    <a:schemeClr val="accent3"/>
                  </a:solidFill>
                  <a:cs typeface="Arial" pitchFamily="34" charset="0"/>
                </a:rPr>
                <a:t>Your Text  Here</a:t>
              </a:r>
              <a:endParaRPr lang="ko-KR" altLang="en-US" sz="1400" b="1" dirty="0">
                <a:solidFill>
                  <a:schemeClr val="accent3"/>
                </a:solidFill>
                <a:cs typeface="Arial" pitchFamily="34" charset="0"/>
              </a:endParaRPr>
            </a:p>
          </p:txBody>
        </p:sp>
      </p:grpSp>
      <p:grpSp>
        <p:nvGrpSpPr>
          <p:cNvPr id="39" name="Group 38">
            <a:extLst>
              <a:ext uri="{FF2B5EF4-FFF2-40B4-BE49-F238E27FC236}">
                <a16:creationId xmlns:a16="http://schemas.microsoft.com/office/drawing/2014/main" id="{C1FFF72D-6BCD-4C92-8E16-F0C9EB5DC2FE}"/>
              </a:ext>
            </a:extLst>
          </p:cNvPr>
          <p:cNvGrpSpPr/>
          <p:nvPr/>
        </p:nvGrpSpPr>
        <p:grpSpPr>
          <a:xfrm>
            <a:off x="8849921" y="4708866"/>
            <a:ext cx="2472004" cy="1474862"/>
            <a:chOff x="803640" y="3362835"/>
            <a:chExt cx="2059657" cy="1474862"/>
          </a:xfrm>
        </p:grpSpPr>
        <p:sp>
          <p:nvSpPr>
            <p:cNvPr id="40" name="TextBox 39">
              <a:extLst>
                <a:ext uri="{FF2B5EF4-FFF2-40B4-BE49-F238E27FC236}">
                  <a16:creationId xmlns:a16="http://schemas.microsoft.com/office/drawing/2014/main" id="{60779548-E2D7-4E9D-9AC5-EE3265E5B524}"/>
                </a:ext>
              </a:extLst>
            </p:cNvPr>
            <p:cNvSpPr txBox="1"/>
            <p:nvPr/>
          </p:nvSpPr>
          <p:spPr>
            <a:xfrm>
              <a:off x="803640" y="3637368"/>
              <a:ext cx="2059657" cy="120032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Get a modern PowerPoint  Presentation that is beautifully designed </a:t>
              </a:r>
              <a:endParaRPr lang="ko-KR" altLang="en-US" sz="1200" dirty="0">
                <a:solidFill>
                  <a:schemeClr val="tx1">
                    <a:lumMod val="75000"/>
                    <a:lumOff val="25000"/>
                  </a:schemeClr>
                </a:solidFill>
                <a:cs typeface="Arial" pitchFamily="34" charset="0"/>
              </a:endParaRPr>
            </a:p>
          </p:txBody>
        </p:sp>
        <p:sp>
          <p:nvSpPr>
            <p:cNvPr id="41" name="TextBox 40">
              <a:extLst>
                <a:ext uri="{FF2B5EF4-FFF2-40B4-BE49-F238E27FC236}">
                  <a16:creationId xmlns:a16="http://schemas.microsoft.com/office/drawing/2014/main" id="{690A585B-C569-4EB3-80F2-F743138397D8}"/>
                </a:ext>
              </a:extLst>
            </p:cNvPr>
            <p:cNvSpPr txBox="1"/>
            <p:nvPr/>
          </p:nvSpPr>
          <p:spPr>
            <a:xfrm>
              <a:off x="803640" y="3362835"/>
              <a:ext cx="2059657" cy="307777"/>
            </a:xfrm>
            <a:prstGeom prst="rect">
              <a:avLst/>
            </a:prstGeom>
            <a:noFill/>
          </p:spPr>
          <p:txBody>
            <a:bodyPr wrap="square" rtlCol="0">
              <a:spAutoFit/>
            </a:bodyPr>
            <a:lstStyle/>
            <a:p>
              <a:pPr algn="ctr"/>
              <a:r>
                <a:rPr lang="en-US" altLang="ko-KR" sz="1400" b="1" dirty="0">
                  <a:solidFill>
                    <a:schemeClr val="accent4"/>
                  </a:solidFill>
                  <a:cs typeface="Arial" pitchFamily="34" charset="0"/>
                </a:rPr>
                <a:t>Your Text  Here</a:t>
              </a:r>
              <a:endParaRPr lang="ko-KR" altLang="en-US" sz="1400" b="1" dirty="0">
                <a:solidFill>
                  <a:schemeClr val="accent4"/>
                </a:solidFill>
                <a:cs typeface="Arial" pitchFamily="34" charset="0"/>
              </a:endParaRPr>
            </a:p>
          </p:txBody>
        </p:sp>
      </p:grpSp>
      <p:sp>
        <p:nvSpPr>
          <p:cNvPr id="42" name="Parallelogram 15">
            <a:extLst>
              <a:ext uri="{FF2B5EF4-FFF2-40B4-BE49-F238E27FC236}">
                <a16:creationId xmlns:a16="http://schemas.microsoft.com/office/drawing/2014/main" id="{F4161C95-DF4E-4C3A-9B8E-0AC0185D8A26}"/>
              </a:ext>
            </a:extLst>
          </p:cNvPr>
          <p:cNvSpPr/>
          <p:nvPr/>
        </p:nvSpPr>
        <p:spPr>
          <a:xfrm flipH="1">
            <a:off x="4573872" y="4189937"/>
            <a:ext cx="400895" cy="400895"/>
          </a:xfrm>
          <a:custGeom>
            <a:avLst/>
            <a:gdLst/>
            <a:ahLst/>
            <a:cxnLst/>
            <a:rect l="l" t="t" r="r" b="b"/>
            <a:pathLst>
              <a:path w="3242753" h="3227814">
                <a:moveTo>
                  <a:pt x="1621376" y="1043635"/>
                </a:moveTo>
                <a:cubicBezTo>
                  <a:pt x="1557188" y="1043635"/>
                  <a:pt x="1505154" y="1095669"/>
                  <a:pt x="1505154" y="1159857"/>
                </a:cubicBezTo>
                <a:lnTo>
                  <a:pt x="1505154" y="1625483"/>
                </a:lnTo>
                <a:lnTo>
                  <a:pt x="1033577" y="1625483"/>
                </a:lnTo>
                <a:cubicBezTo>
                  <a:pt x="969389" y="1625483"/>
                  <a:pt x="917355" y="1677517"/>
                  <a:pt x="917355" y="1741705"/>
                </a:cubicBezTo>
                <a:cubicBezTo>
                  <a:pt x="917355" y="1805893"/>
                  <a:pt x="969389" y="1857927"/>
                  <a:pt x="1033577" y="1857927"/>
                </a:cubicBezTo>
                <a:lnTo>
                  <a:pt x="1614688" y="1857927"/>
                </a:lnTo>
                <a:lnTo>
                  <a:pt x="1619859" y="1856884"/>
                </a:lnTo>
                <a:cubicBezTo>
                  <a:pt x="1620361" y="1857187"/>
                  <a:pt x="1620868" y="1857190"/>
                  <a:pt x="1621376" y="1857190"/>
                </a:cubicBezTo>
                <a:cubicBezTo>
                  <a:pt x="1685564" y="1857190"/>
                  <a:pt x="1737598" y="1805156"/>
                  <a:pt x="1737598" y="1740968"/>
                </a:cubicBezTo>
                <a:lnTo>
                  <a:pt x="1737598" y="1159857"/>
                </a:lnTo>
                <a:cubicBezTo>
                  <a:pt x="1737598" y="1095669"/>
                  <a:pt x="1685564" y="1043635"/>
                  <a:pt x="1621376" y="1043635"/>
                </a:cubicBezTo>
                <a:close/>
                <a:moveTo>
                  <a:pt x="1621376" y="628818"/>
                </a:moveTo>
                <a:cubicBezTo>
                  <a:pt x="2206882" y="628818"/>
                  <a:pt x="2681529" y="1103464"/>
                  <a:pt x="2681529" y="1688970"/>
                </a:cubicBezTo>
                <a:cubicBezTo>
                  <a:pt x="2681529" y="2274476"/>
                  <a:pt x="2206882" y="2749122"/>
                  <a:pt x="1621376" y="2749122"/>
                </a:cubicBezTo>
                <a:cubicBezTo>
                  <a:pt x="1035870" y="2749122"/>
                  <a:pt x="561223" y="2274476"/>
                  <a:pt x="561223" y="1688970"/>
                </a:cubicBezTo>
                <a:cubicBezTo>
                  <a:pt x="561223" y="1103464"/>
                  <a:pt x="1035870" y="628818"/>
                  <a:pt x="1621376" y="628818"/>
                </a:cubicBezTo>
                <a:close/>
                <a:moveTo>
                  <a:pt x="1621376" y="424596"/>
                </a:moveTo>
                <a:cubicBezTo>
                  <a:pt x="923081" y="424596"/>
                  <a:pt x="357001" y="990676"/>
                  <a:pt x="357001" y="1688970"/>
                </a:cubicBezTo>
                <a:cubicBezTo>
                  <a:pt x="357001" y="2128645"/>
                  <a:pt x="581423" y="2515905"/>
                  <a:pt x="922189" y="2742109"/>
                </a:cubicBezTo>
                <a:lnTo>
                  <a:pt x="652992" y="3227814"/>
                </a:lnTo>
                <a:lnTo>
                  <a:pt x="911997" y="3227814"/>
                </a:lnTo>
                <a:lnTo>
                  <a:pt x="1121304" y="2850168"/>
                </a:lnTo>
                <a:cubicBezTo>
                  <a:pt x="1274563" y="2916691"/>
                  <a:pt x="1443689" y="2953344"/>
                  <a:pt x="1621376" y="2953344"/>
                </a:cubicBezTo>
                <a:cubicBezTo>
                  <a:pt x="1799063" y="2953344"/>
                  <a:pt x="1968189" y="2916691"/>
                  <a:pt x="2121449" y="2850168"/>
                </a:cubicBezTo>
                <a:lnTo>
                  <a:pt x="2330755" y="3227814"/>
                </a:lnTo>
                <a:lnTo>
                  <a:pt x="2589760" y="3227814"/>
                </a:lnTo>
                <a:lnTo>
                  <a:pt x="2320563" y="2742109"/>
                </a:lnTo>
                <a:cubicBezTo>
                  <a:pt x="2661329" y="2515905"/>
                  <a:pt x="2885751" y="2128645"/>
                  <a:pt x="2885751" y="1688970"/>
                </a:cubicBezTo>
                <a:cubicBezTo>
                  <a:pt x="2885751" y="990676"/>
                  <a:pt x="2319671" y="424596"/>
                  <a:pt x="1621376" y="424596"/>
                </a:cubicBezTo>
                <a:close/>
                <a:moveTo>
                  <a:pt x="2599800" y="123238"/>
                </a:moveTo>
                <a:cubicBezTo>
                  <a:pt x="2434609" y="120698"/>
                  <a:pt x="2268460" y="180476"/>
                  <a:pt x="2139563" y="303161"/>
                </a:cubicBezTo>
                <a:lnTo>
                  <a:pt x="3057258" y="1232053"/>
                </a:lnTo>
                <a:cubicBezTo>
                  <a:pt x="3305736" y="977255"/>
                  <a:pt x="3304415" y="570405"/>
                  <a:pt x="3054287" y="317226"/>
                </a:cubicBezTo>
                <a:cubicBezTo>
                  <a:pt x="2929224" y="190636"/>
                  <a:pt x="2764991" y="125778"/>
                  <a:pt x="2599800" y="123238"/>
                </a:cubicBezTo>
                <a:close/>
                <a:moveTo>
                  <a:pt x="642953" y="123238"/>
                </a:moveTo>
                <a:cubicBezTo>
                  <a:pt x="477762" y="125778"/>
                  <a:pt x="313529" y="190636"/>
                  <a:pt x="188466" y="317226"/>
                </a:cubicBezTo>
                <a:cubicBezTo>
                  <a:pt x="-61662" y="570405"/>
                  <a:pt x="-62983" y="977255"/>
                  <a:pt x="185495" y="1232053"/>
                </a:cubicBezTo>
                <a:lnTo>
                  <a:pt x="1103190" y="303161"/>
                </a:lnTo>
                <a:cubicBezTo>
                  <a:pt x="974294" y="180476"/>
                  <a:pt x="808144" y="120698"/>
                  <a:pt x="642953" y="123238"/>
                </a:cubicBezTo>
                <a:close/>
                <a:moveTo>
                  <a:pt x="1722692" y="0"/>
                </a:moveTo>
                <a:lnTo>
                  <a:pt x="1520061" y="0"/>
                </a:lnTo>
                <a:cubicBezTo>
                  <a:pt x="1440152" y="0"/>
                  <a:pt x="1375373" y="64779"/>
                  <a:pt x="1375373" y="144688"/>
                </a:cubicBezTo>
                <a:lnTo>
                  <a:pt x="1375373" y="289376"/>
                </a:lnTo>
                <a:lnTo>
                  <a:pt x="1867380" y="289376"/>
                </a:lnTo>
                <a:lnTo>
                  <a:pt x="1867380" y="144688"/>
                </a:lnTo>
                <a:cubicBezTo>
                  <a:pt x="1867380" y="64779"/>
                  <a:pt x="1802601" y="0"/>
                  <a:pt x="172269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3" name="Rounded Rectangle 32">
            <a:extLst>
              <a:ext uri="{FF2B5EF4-FFF2-40B4-BE49-F238E27FC236}">
                <a16:creationId xmlns:a16="http://schemas.microsoft.com/office/drawing/2014/main" id="{26CF0191-64D1-4AA0-BFCE-B600AC64C0F7}"/>
              </a:ext>
            </a:extLst>
          </p:cNvPr>
          <p:cNvSpPr/>
          <p:nvPr/>
        </p:nvSpPr>
        <p:spPr>
          <a:xfrm>
            <a:off x="1942122" y="4206229"/>
            <a:ext cx="322637" cy="322637"/>
          </a:xfrm>
          <a:custGeom>
            <a:avLst/>
            <a:gdLst/>
            <a:ahLst/>
            <a:cxnLst/>
            <a:rect l="l" t="t" r="r" b="b"/>
            <a:pathLst>
              <a:path w="3240000" h="3240000">
                <a:moveTo>
                  <a:pt x="2019696" y="2510955"/>
                </a:moveTo>
                <a:lnTo>
                  <a:pt x="2019696" y="2797359"/>
                </a:lnTo>
                <a:lnTo>
                  <a:pt x="2914589" y="2797359"/>
                </a:lnTo>
                <a:lnTo>
                  <a:pt x="2914589" y="2510955"/>
                </a:lnTo>
                <a:close/>
                <a:moveTo>
                  <a:pt x="2019696" y="2081348"/>
                </a:moveTo>
                <a:lnTo>
                  <a:pt x="2019696" y="2367752"/>
                </a:lnTo>
                <a:lnTo>
                  <a:pt x="2914589" y="2367752"/>
                </a:lnTo>
                <a:lnTo>
                  <a:pt x="2914589" y="2081348"/>
                </a:lnTo>
                <a:close/>
                <a:moveTo>
                  <a:pt x="580710" y="2021703"/>
                </a:moveTo>
                <a:lnTo>
                  <a:pt x="378191" y="2224222"/>
                </a:lnTo>
                <a:lnTo>
                  <a:pt x="593323" y="2439354"/>
                </a:lnTo>
                <a:lnTo>
                  <a:pt x="378191" y="2654485"/>
                </a:lnTo>
                <a:lnTo>
                  <a:pt x="580710" y="2857004"/>
                </a:lnTo>
                <a:lnTo>
                  <a:pt x="795842" y="2641872"/>
                </a:lnTo>
                <a:lnTo>
                  <a:pt x="1010973" y="2857004"/>
                </a:lnTo>
                <a:lnTo>
                  <a:pt x="1213492" y="2654485"/>
                </a:lnTo>
                <a:lnTo>
                  <a:pt x="998360" y="2439354"/>
                </a:lnTo>
                <a:lnTo>
                  <a:pt x="1213492" y="2224222"/>
                </a:lnTo>
                <a:lnTo>
                  <a:pt x="1010973" y="2021703"/>
                </a:lnTo>
                <a:lnTo>
                  <a:pt x="795842" y="2236835"/>
                </a:lnTo>
                <a:close/>
                <a:moveTo>
                  <a:pt x="1656000" y="1656001"/>
                </a:moveTo>
                <a:lnTo>
                  <a:pt x="3240000" y="1656001"/>
                </a:lnTo>
                <a:lnTo>
                  <a:pt x="3240000" y="2699989"/>
                </a:lnTo>
                <a:cubicBezTo>
                  <a:pt x="3240000" y="2998229"/>
                  <a:pt x="2998229" y="3240000"/>
                  <a:pt x="2699989" y="3240000"/>
                </a:cubicBezTo>
                <a:lnTo>
                  <a:pt x="1656000" y="3240000"/>
                </a:lnTo>
                <a:close/>
                <a:moveTo>
                  <a:pt x="0" y="1656001"/>
                </a:moveTo>
                <a:lnTo>
                  <a:pt x="1584000" y="1656001"/>
                </a:lnTo>
                <a:lnTo>
                  <a:pt x="1584000" y="3240000"/>
                </a:lnTo>
                <a:lnTo>
                  <a:pt x="540011" y="3240000"/>
                </a:lnTo>
                <a:cubicBezTo>
                  <a:pt x="241771" y="3240000"/>
                  <a:pt x="0" y="2998229"/>
                  <a:pt x="0" y="2699989"/>
                </a:cubicBezTo>
                <a:close/>
                <a:moveTo>
                  <a:pt x="2467143" y="957859"/>
                </a:moveTo>
                <a:cubicBezTo>
                  <a:pt x="2388055" y="957859"/>
                  <a:pt x="2323941" y="1021973"/>
                  <a:pt x="2323941" y="1101061"/>
                </a:cubicBezTo>
                <a:cubicBezTo>
                  <a:pt x="2323941" y="1180149"/>
                  <a:pt x="2388055" y="1244263"/>
                  <a:pt x="2467143" y="1244263"/>
                </a:cubicBezTo>
                <a:cubicBezTo>
                  <a:pt x="2546231" y="1244263"/>
                  <a:pt x="2610345" y="1180149"/>
                  <a:pt x="2610345" y="1101061"/>
                </a:cubicBezTo>
                <a:cubicBezTo>
                  <a:pt x="2610345" y="1021973"/>
                  <a:pt x="2546231" y="957859"/>
                  <a:pt x="2467143" y="957859"/>
                </a:cubicBezTo>
                <a:close/>
                <a:moveTo>
                  <a:pt x="2019696" y="635775"/>
                </a:moveTo>
                <a:lnTo>
                  <a:pt x="2019696" y="922180"/>
                </a:lnTo>
                <a:lnTo>
                  <a:pt x="2914589" y="922180"/>
                </a:lnTo>
                <a:lnTo>
                  <a:pt x="2914589" y="635775"/>
                </a:lnTo>
                <a:close/>
                <a:moveTo>
                  <a:pt x="652639" y="331531"/>
                </a:moveTo>
                <a:lnTo>
                  <a:pt x="652639" y="635775"/>
                </a:lnTo>
                <a:lnTo>
                  <a:pt x="348395" y="635775"/>
                </a:lnTo>
                <a:lnTo>
                  <a:pt x="348395" y="922180"/>
                </a:lnTo>
                <a:lnTo>
                  <a:pt x="652639" y="922180"/>
                </a:lnTo>
                <a:lnTo>
                  <a:pt x="652639" y="1226424"/>
                </a:lnTo>
                <a:lnTo>
                  <a:pt x="939044" y="1226424"/>
                </a:lnTo>
                <a:lnTo>
                  <a:pt x="939044" y="922180"/>
                </a:lnTo>
                <a:lnTo>
                  <a:pt x="1243288" y="922180"/>
                </a:lnTo>
                <a:lnTo>
                  <a:pt x="1243288" y="635775"/>
                </a:lnTo>
                <a:lnTo>
                  <a:pt x="939044" y="635775"/>
                </a:lnTo>
                <a:lnTo>
                  <a:pt x="939044" y="331531"/>
                </a:lnTo>
                <a:close/>
                <a:moveTo>
                  <a:pt x="2467143" y="313692"/>
                </a:moveTo>
                <a:cubicBezTo>
                  <a:pt x="2388055" y="313692"/>
                  <a:pt x="2323941" y="377806"/>
                  <a:pt x="2323941" y="456894"/>
                </a:cubicBezTo>
                <a:cubicBezTo>
                  <a:pt x="2323941" y="535982"/>
                  <a:pt x="2388055" y="600096"/>
                  <a:pt x="2467143" y="600096"/>
                </a:cubicBezTo>
                <a:cubicBezTo>
                  <a:pt x="2546231" y="600096"/>
                  <a:pt x="2610345" y="535982"/>
                  <a:pt x="2610345" y="456894"/>
                </a:cubicBezTo>
                <a:cubicBezTo>
                  <a:pt x="2610345" y="377806"/>
                  <a:pt x="2546231" y="313692"/>
                  <a:pt x="2467143" y="313692"/>
                </a:cubicBezTo>
                <a:close/>
                <a:moveTo>
                  <a:pt x="540011" y="0"/>
                </a:moveTo>
                <a:lnTo>
                  <a:pt x="2699989" y="0"/>
                </a:lnTo>
                <a:cubicBezTo>
                  <a:pt x="2998229" y="0"/>
                  <a:pt x="3240000" y="241771"/>
                  <a:pt x="3240000" y="540011"/>
                </a:cubicBezTo>
                <a:lnTo>
                  <a:pt x="3240000" y="1584001"/>
                </a:lnTo>
                <a:lnTo>
                  <a:pt x="1656000" y="1584001"/>
                </a:lnTo>
                <a:lnTo>
                  <a:pt x="1656000" y="1"/>
                </a:lnTo>
                <a:lnTo>
                  <a:pt x="1584000" y="1"/>
                </a:lnTo>
                <a:lnTo>
                  <a:pt x="1584000" y="1584001"/>
                </a:lnTo>
                <a:lnTo>
                  <a:pt x="0" y="1584001"/>
                </a:lnTo>
                <a:lnTo>
                  <a:pt x="0" y="540011"/>
                </a:lnTo>
                <a:cubicBezTo>
                  <a:pt x="0" y="241771"/>
                  <a:pt x="241771" y="0"/>
                  <a:pt x="54001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4" name="Chord 15">
            <a:extLst>
              <a:ext uri="{FF2B5EF4-FFF2-40B4-BE49-F238E27FC236}">
                <a16:creationId xmlns:a16="http://schemas.microsoft.com/office/drawing/2014/main" id="{976F1568-52D8-4CF4-BAF8-A492112C1BF9}"/>
              </a:ext>
            </a:extLst>
          </p:cNvPr>
          <p:cNvSpPr/>
          <p:nvPr/>
        </p:nvSpPr>
        <p:spPr>
          <a:xfrm>
            <a:off x="7283880" y="4173310"/>
            <a:ext cx="199125" cy="434146"/>
          </a:xfrm>
          <a:custGeom>
            <a:avLst/>
            <a:gdLst/>
            <a:ahLst/>
            <a:cxn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5" name="Rectangle 16">
            <a:extLst>
              <a:ext uri="{FF2B5EF4-FFF2-40B4-BE49-F238E27FC236}">
                <a16:creationId xmlns:a16="http://schemas.microsoft.com/office/drawing/2014/main" id="{7AB1DE5C-5C71-4FE4-9451-A745A0603CFE}"/>
              </a:ext>
            </a:extLst>
          </p:cNvPr>
          <p:cNvSpPr/>
          <p:nvPr/>
        </p:nvSpPr>
        <p:spPr>
          <a:xfrm>
            <a:off x="9913526" y="4260873"/>
            <a:ext cx="394118" cy="259020"/>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1193403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Infographic Style</a:t>
            </a:r>
          </a:p>
        </p:txBody>
      </p:sp>
      <p:grpSp>
        <p:nvGrpSpPr>
          <p:cNvPr id="3" name="Group 2">
            <a:extLst>
              <a:ext uri="{FF2B5EF4-FFF2-40B4-BE49-F238E27FC236}">
                <a16:creationId xmlns:a16="http://schemas.microsoft.com/office/drawing/2014/main" id="{1B7033A8-D16B-44B6-8165-23660256C07B}"/>
              </a:ext>
            </a:extLst>
          </p:cNvPr>
          <p:cNvGrpSpPr/>
          <p:nvPr/>
        </p:nvGrpSpPr>
        <p:grpSpPr>
          <a:xfrm>
            <a:off x="4110916" y="2069181"/>
            <a:ext cx="3960932" cy="3960932"/>
            <a:chOff x="2455028" y="1729056"/>
            <a:chExt cx="3960932" cy="3960932"/>
          </a:xfrm>
        </p:grpSpPr>
        <p:grpSp>
          <p:nvGrpSpPr>
            <p:cNvPr id="4" name="Group 3">
              <a:extLst>
                <a:ext uri="{FF2B5EF4-FFF2-40B4-BE49-F238E27FC236}">
                  <a16:creationId xmlns:a16="http://schemas.microsoft.com/office/drawing/2014/main" id="{E3746DB3-476B-48CC-B2DA-62A3A6AC30AE}"/>
                </a:ext>
              </a:extLst>
            </p:cNvPr>
            <p:cNvGrpSpPr/>
            <p:nvPr/>
          </p:nvGrpSpPr>
          <p:grpSpPr>
            <a:xfrm>
              <a:off x="2455028" y="1729056"/>
              <a:ext cx="3960932" cy="3960932"/>
              <a:chOff x="2455028" y="1729056"/>
              <a:chExt cx="3960932" cy="3960932"/>
            </a:xfrm>
          </p:grpSpPr>
          <p:sp>
            <p:nvSpPr>
              <p:cNvPr id="13" name="Oval 12">
                <a:extLst>
                  <a:ext uri="{FF2B5EF4-FFF2-40B4-BE49-F238E27FC236}">
                    <a16:creationId xmlns:a16="http://schemas.microsoft.com/office/drawing/2014/main" id="{4B0EA74A-4A17-4115-A331-03AA44DC6457}"/>
                  </a:ext>
                </a:extLst>
              </p:cNvPr>
              <p:cNvSpPr/>
              <p:nvPr/>
            </p:nvSpPr>
            <p:spPr>
              <a:xfrm>
                <a:off x="2779310" y="2053338"/>
                <a:ext cx="3312368" cy="3312368"/>
              </a:xfrm>
              <a:prstGeom prst="ellipse">
                <a:avLst/>
              </a:prstGeom>
              <a:noFill/>
              <a:ln w="1270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grpSp>
            <p:nvGrpSpPr>
              <p:cNvPr id="14" name="Group 13">
                <a:extLst>
                  <a:ext uri="{FF2B5EF4-FFF2-40B4-BE49-F238E27FC236}">
                    <a16:creationId xmlns:a16="http://schemas.microsoft.com/office/drawing/2014/main" id="{BA43B67F-9921-4378-AA96-9A49083A14C7}"/>
                  </a:ext>
                </a:extLst>
              </p:cNvPr>
              <p:cNvGrpSpPr/>
              <p:nvPr/>
            </p:nvGrpSpPr>
            <p:grpSpPr>
              <a:xfrm>
                <a:off x="2455028" y="1729056"/>
                <a:ext cx="3960932" cy="3960932"/>
                <a:chOff x="2455028" y="1729056"/>
                <a:chExt cx="3960932" cy="3960932"/>
              </a:xfrm>
            </p:grpSpPr>
            <p:grpSp>
              <p:nvGrpSpPr>
                <p:cNvPr id="15" name="Group 14">
                  <a:extLst>
                    <a:ext uri="{FF2B5EF4-FFF2-40B4-BE49-F238E27FC236}">
                      <a16:creationId xmlns:a16="http://schemas.microsoft.com/office/drawing/2014/main" id="{A637ECCA-3499-4D79-9993-5A862B429025}"/>
                    </a:ext>
                  </a:extLst>
                </p:cNvPr>
                <p:cNvGrpSpPr/>
                <p:nvPr/>
              </p:nvGrpSpPr>
              <p:grpSpPr>
                <a:xfrm rot="2700000">
                  <a:off x="2455028" y="1729056"/>
                  <a:ext cx="3960932" cy="3960932"/>
                  <a:chOff x="1807830" y="1844332"/>
                  <a:chExt cx="3960932" cy="3960932"/>
                </a:xfrm>
              </p:grpSpPr>
              <p:grpSp>
                <p:nvGrpSpPr>
                  <p:cNvPr id="17" name="Group 16">
                    <a:extLst>
                      <a:ext uri="{FF2B5EF4-FFF2-40B4-BE49-F238E27FC236}">
                        <a16:creationId xmlns:a16="http://schemas.microsoft.com/office/drawing/2014/main" id="{F107B8C5-52EB-4FF5-8AC9-1FE96C31B2FF}"/>
                      </a:ext>
                    </a:extLst>
                  </p:cNvPr>
                  <p:cNvGrpSpPr/>
                  <p:nvPr/>
                </p:nvGrpSpPr>
                <p:grpSpPr>
                  <a:xfrm>
                    <a:off x="3356247" y="1844332"/>
                    <a:ext cx="864096" cy="3960932"/>
                    <a:chOff x="3203848" y="1844332"/>
                    <a:chExt cx="864096" cy="3960932"/>
                  </a:xfrm>
                </p:grpSpPr>
                <p:sp>
                  <p:nvSpPr>
                    <p:cNvPr id="21" name="Rounded Rectangle 3">
                      <a:extLst>
                        <a:ext uri="{FF2B5EF4-FFF2-40B4-BE49-F238E27FC236}">
                          <a16:creationId xmlns:a16="http://schemas.microsoft.com/office/drawing/2014/main" id="{7196B104-C02A-4C6C-913E-964854DF1BF9}"/>
                        </a:ext>
                      </a:extLst>
                    </p:cNvPr>
                    <p:cNvSpPr/>
                    <p:nvPr/>
                  </p:nvSpPr>
                  <p:spPr>
                    <a:xfrm>
                      <a:off x="3203848" y="1844332"/>
                      <a:ext cx="864096" cy="1980220"/>
                    </a:xfrm>
                    <a:custGeom>
                      <a:avLst/>
                      <a:gdLst/>
                      <a:ahLst/>
                      <a:cxnLst/>
                      <a:rect l="l" t="t" r="r" b="b"/>
                      <a:pathLst>
                        <a:path w="864096" h="1692188">
                          <a:moveTo>
                            <a:pt x="432048" y="0"/>
                          </a:moveTo>
                          <a:cubicBezTo>
                            <a:pt x="670662" y="0"/>
                            <a:pt x="864096" y="193434"/>
                            <a:pt x="864096" y="432048"/>
                          </a:cubicBezTo>
                          <a:lnTo>
                            <a:pt x="864096" y="1692188"/>
                          </a:lnTo>
                          <a:lnTo>
                            <a:pt x="0" y="1692188"/>
                          </a:lnTo>
                          <a:lnTo>
                            <a:pt x="0" y="432048"/>
                          </a:lnTo>
                          <a:cubicBezTo>
                            <a:pt x="0" y="193434"/>
                            <a:pt x="193434" y="0"/>
                            <a:pt x="432048" y="0"/>
                          </a:cubicBezTo>
                          <a:close/>
                        </a:path>
                      </a:pathLst>
                    </a:cu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22" name="Rounded Rectangle 3">
                      <a:extLst>
                        <a:ext uri="{FF2B5EF4-FFF2-40B4-BE49-F238E27FC236}">
                          <a16:creationId xmlns:a16="http://schemas.microsoft.com/office/drawing/2014/main" id="{FD3F5D8B-CFC4-4059-B31C-83D788285B9E}"/>
                        </a:ext>
                      </a:extLst>
                    </p:cNvPr>
                    <p:cNvSpPr/>
                    <p:nvPr/>
                  </p:nvSpPr>
                  <p:spPr>
                    <a:xfrm rot="10800000">
                      <a:off x="3203848" y="3825044"/>
                      <a:ext cx="864096" cy="1980220"/>
                    </a:xfrm>
                    <a:custGeom>
                      <a:avLst/>
                      <a:gdLst/>
                      <a:ahLst/>
                      <a:cxnLst/>
                      <a:rect l="l" t="t" r="r" b="b"/>
                      <a:pathLst>
                        <a:path w="864096" h="1692188">
                          <a:moveTo>
                            <a:pt x="432048" y="0"/>
                          </a:moveTo>
                          <a:cubicBezTo>
                            <a:pt x="670662" y="0"/>
                            <a:pt x="864096" y="193434"/>
                            <a:pt x="864096" y="432048"/>
                          </a:cubicBezTo>
                          <a:lnTo>
                            <a:pt x="864096" y="1692188"/>
                          </a:lnTo>
                          <a:lnTo>
                            <a:pt x="0" y="1692188"/>
                          </a:lnTo>
                          <a:lnTo>
                            <a:pt x="0" y="432048"/>
                          </a:lnTo>
                          <a:cubicBezTo>
                            <a:pt x="0" y="193434"/>
                            <a:pt x="193434" y="0"/>
                            <a:pt x="432048" y="0"/>
                          </a:cubicBezTo>
                          <a:close/>
                        </a:path>
                      </a:pathLst>
                    </a:custGeom>
                    <a:solidFill>
                      <a:schemeClr val="accent3">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grpSp>
              <p:grpSp>
                <p:nvGrpSpPr>
                  <p:cNvPr id="18" name="Group 17">
                    <a:extLst>
                      <a:ext uri="{FF2B5EF4-FFF2-40B4-BE49-F238E27FC236}">
                        <a16:creationId xmlns:a16="http://schemas.microsoft.com/office/drawing/2014/main" id="{4D7501F1-24C3-4E77-AC90-CDBF118B9B3E}"/>
                      </a:ext>
                    </a:extLst>
                  </p:cNvPr>
                  <p:cNvGrpSpPr/>
                  <p:nvPr/>
                </p:nvGrpSpPr>
                <p:grpSpPr>
                  <a:xfrm rot="16200000">
                    <a:off x="3356248" y="1844332"/>
                    <a:ext cx="864096" cy="3960932"/>
                    <a:chOff x="3203848" y="1844332"/>
                    <a:chExt cx="864096" cy="3960932"/>
                  </a:xfrm>
                </p:grpSpPr>
                <p:sp>
                  <p:nvSpPr>
                    <p:cNvPr id="19" name="Rounded Rectangle 3">
                      <a:extLst>
                        <a:ext uri="{FF2B5EF4-FFF2-40B4-BE49-F238E27FC236}">
                          <a16:creationId xmlns:a16="http://schemas.microsoft.com/office/drawing/2014/main" id="{91FA3E77-2299-4D5C-AB78-5D6941D8B093}"/>
                        </a:ext>
                      </a:extLst>
                    </p:cNvPr>
                    <p:cNvSpPr/>
                    <p:nvPr/>
                  </p:nvSpPr>
                  <p:spPr>
                    <a:xfrm>
                      <a:off x="3203848" y="1844332"/>
                      <a:ext cx="864096" cy="1980220"/>
                    </a:xfrm>
                    <a:custGeom>
                      <a:avLst/>
                      <a:gdLst/>
                      <a:ahLst/>
                      <a:cxnLst/>
                      <a:rect l="l" t="t" r="r" b="b"/>
                      <a:pathLst>
                        <a:path w="864096" h="1692188">
                          <a:moveTo>
                            <a:pt x="432048" y="0"/>
                          </a:moveTo>
                          <a:cubicBezTo>
                            <a:pt x="670662" y="0"/>
                            <a:pt x="864096" y="193434"/>
                            <a:pt x="864096" y="432048"/>
                          </a:cubicBezTo>
                          <a:lnTo>
                            <a:pt x="864096" y="1692188"/>
                          </a:lnTo>
                          <a:lnTo>
                            <a:pt x="0" y="1692188"/>
                          </a:lnTo>
                          <a:lnTo>
                            <a:pt x="0" y="432048"/>
                          </a:lnTo>
                          <a:cubicBezTo>
                            <a:pt x="0" y="193434"/>
                            <a:pt x="193434" y="0"/>
                            <a:pt x="432048" y="0"/>
                          </a:cubicBezTo>
                          <a:close/>
                        </a:path>
                      </a:pathLst>
                    </a:custGeom>
                    <a:solidFill>
                      <a:schemeClr val="accent2">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20" name="Rounded Rectangle 3">
                      <a:extLst>
                        <a:ext uri="{FF2B5EF4-FFF2-40B4-BE49-F238E27FC236}">
                          <a16:creationId xmlns:a16="http://schemas.microsoft.com/office/drawing/2014/main" id="{193A3B23-7B82-4D1C-9FB5-2D44C787A068}"/>
                        </a:ext>
                      </a:extLst>
                    </p:cNvPr>
                    <p:cNvSpPr/>
                    <p:nvPr/>
                  </p:nvSpPr>
                  <p:spPr>
                    <a:xfrm rot="10800000">
                      <a:off x="3203848" y="3825044"/>
                      <a:ext cx="864096" cy="1980220"/>
                    </a:xfrm>
                    <a:custGeom>
                      <a:avLst/>
                      <a:gdLst/>
                      <a:ahLst/>
                      <a:cxnLst/>
                      <a:rect l="l" t="t" r="r" b="b"/>
                      <a:pathLst>
                        <a:path w="864096" h="1692188">
                          <a:moveTo>
                            <a:pt x="432048" y="0"/>
                          </a:moveTo>
                          <a:cubicBezTo>
                            <a:pt x="670662" y="0"/>
                            <a:pt x="864096" y="193434"/>
                            <a:pt x="864096" y="432048"/>
                          </a:cubicBezTo>
                          <a:lnTo>
                            <a:pt x="864096" y="1692188"/>
                          </a:lnTo>
                          <a:lnTo>
                            <a:pt x="0" y="1692188"/>
                          </a:lnTo>
                          <a:lnTo>
                            <a:pt x="0" y="432048"/>
                          </a:lnTo>
                          <a:cubicBezTo>
                            <a:pt x="0" y="193434"/>
                            <a:pt x="193434" y="0"/>
                            <a:pt x="432048" y="0"/>
                          </a:cubicBezTo>
                          <a:close/>
                        </a:path>
                      </a:pathLst>
                    </a:custGeom>
                    <a:solidFill>
                      <a:schemeClr val="accent4">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grpSp>
            </p:grpSp>
            <p:sp>
              <p:nvSpPr>
                <p:cNvPr id="16" name="Oval 15">
                  <a:extLst>
                    <a:ext uri="{FF2B5EF4-FFF2-40B4-BE49-F238E27FC236}">
                      <a16:creationId xmlns:a16="http://schemas.microsoft.com/office/drawing/2014/main" id="{2B575536-42BB-4CDC-BAA1-8342DC743550}"/>
                    </a:ext>
                  </a:extLst>
                </p:cNvPr>
                <p:cNvSpPr/>
                <p:nvPr/>
              </p:nvSpPr>
              <p:spPr>
                <a:xfrm>
                  <a:off x="4003446" y="3277474"/>
                  <a:ext cx="864096" cy="8640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grpSp>
        </p:grpSp>
        <p:sp>
          <p:nvSpPr>
            <p:cNvPr id="5" name="TextBox 4">
              <a:extLst>
                <a:ext uri="{FF2B5EF4-FFF2-40B4-BE49-F238E27FC236}">
                  <a16:creationId xmlns:a16="http://schemas.microsoft.com/office/drawing/2014/main" id="{76792908-02CF-41F3-9D1A-0C5769681FFF}"/>
                </a:ext>
              </a:extLst>
            </p:cNvPr>
            <p:cNvSpPr txBox="1"/>
            <p:nvPr/>
          </p:nvSpPr>
          <p:spPr>
            <a:xfrm>
              <a:off x="3607402" y="1914838"/>
              <a:ext cx="1656185" cy="578058"/>
            </a:xfrm>
            <a:prstGeom prst="rect">
              <a:avLst/>
            </a:prstGeom>
            <a:noFill/>
          </p:spPr>
          <p:txBody>
            <a:bodyPr wrap="square" rtlCol="0">
              <a:prstTxWarp prst="textArchUp">
                <a:avLst>
                  <a:gd name="adj" fmla="val 10734286"/>
                </a:avLst>
              </a:prstTxWarp>
              <a:spAutoFit/>
            </a:bodyPr>
            <a:lstStyle/>
            <a:p>
              <a:pPr algn="ctr"/>
              <a:r>
                <a:rPr lang="en-US" altLang="ko-KR" b="1" dirty="0">
                  <a:solidFill>
                    <a:schemeClr val="tx1">
                      <a:lumMod val="75000"/>
                      <a:lumOff val="25000"/>
                    </a:schemeClr>
                  </a:solidFill>
                </a:rPr>
                <a:t>Add Contents Here</a:t>
              </a:r>
              <a:endParaRPr lang="ko-KR" altLang="en-US" b="1" dirty="0">
                <a:solidFill>
                  <a:schemeClr val="tx1">
                    <a:lumMod val="75000"/>
                    <a:lumOff val="25000"/>
                  </a:schemeClr>
                </a:solidFill>
              </a:endParaRPr>
            </a:p>
          </p:txBody>
        </p:sp>
        <p:sp>
          <p:nvSpPr>
            <p:cNvPr id="6" name="TextBox 5">
              <a:extLst>
                <a:ext uri="{FF2B5EF4-FFF2-40B4-BE49-F238E27FC236}">
                  <a16:creationId xmlns:a16="http://schemas.microsoft.com/office/drawing/2014/main" id="{6C13B949-C87D-4B5E-ADCE-D5F9D6B1FB43}"/>
                </a:ext>
              </a:extLst>
            </p:cNvPr>
            <p:cNvSpPr txBox="1"/>
            <p:nvPr/>
          </p:nvSpPr>
          <p:spPr>
            <a:xfrm rot="5400000">
              <a:off x="5111062" y="3420493"/>
              <a:ext cx="1656185" cy="578058"/>
            </a:xfrm>
            <a:prstGeom prst="rect">
              <a:avLst/>
            </a:prstGeom>
            <a:noFill/>
          </p:spPr>
          <p:txBody>
            <a:bodyPr wrap="square" rtlCol="0">
              <a:prstTxWarp prst="textArchUp">
                <a:avLst>
                  <a:gd name="adj" fmla="val 10734286"/>
                </a:avLst>
              </a:prstTxWarp>
              <a:spAutoFit/>
            </a:bodyPr>
            <a:lstStyle/>
            <a:p>
              <a:pPr algn="ctr"/>
              <a:r>
                <a:rPr lang="en-US" altLang="ko-KR" b="1" dirty="0">
                  <a:solidFill>
                    <a:schemeClr val="tx1">
                      <a:lumMod val="75000"/>
                      <a:lumOff val="25000"/>
                    </a:schemeClr>
                  </a:solidFill>
                </a:rPr>
                <a:t>Add Contents Here</a:t>
              </a:r>
              <a:endParaRPr lang="ko-KR" altLang="en-US" b="1" dirty="0">
                <a:solidFill>
                  <a:schemeClr val="tx1">
                    <a:lumMod val="75000"/>
                    <a:lumOff val="25000"/>
                  </a:schemeClr>
                </a:solidFill>
              </a:endParaRPr>
            </a:p>
          </p:txBody>
        </p:sp>
        <p:sp>
          <p:nvSpPr>
            <p:cNvPr id="7" name="TextBox 6">
              <a:extLst>
                <a:ext uri="{FF2B5EF4-FFF2-40B4-BE49-F238E27FC236}">
                  <a16:creationId xmlns:a16="http://schemas.microsoft.com/office/drawing/2014/main" id="{0497A2D5-069F-4FB8-A2F3-C04A6E296448}"/>
                </a:ext>
              </a:extLst>
            </p:cNvPr>
            <p:cNvSpPr txBox="1"/>
            <p:nvPr/>
          </p:nvSpPr>
          <p:spPr>
            <a:xfrm rot="10800000">
              <a:off x="3607401" y="4923412"/>
              <a:ext cx="1656185" cy="578058"/>
            </a:xfrm>
            <a:prstGeom prst="rect">
              <a:avLst/>
            </a:prstGeom>
            <a:noFill/>
          </p:spPr>
          <p:txBody>
            <a:bodyPr wrap="square" rtlCol="0">
              <a:prstTxWarp prst="textArchUp">
                <a:avLst>
                  <a:gd name="adj" fmla="val 10734286"/>
                </a:avLst>
              </a:prstTxWarp>
              <a:spAutoFit/>
            </a:bodyPr>
            <a:lstStyle/>
            <a:p>
              <a:pPr algn="ctr"/>
              <a:r>
                <a:rPr lang="en-US" altLang="ko-KR" b="1" dirty="0">
                  <a:solidFill>
                    <a:schemeClr val="tx1">
                      <a:lumMod val="75000"/>
                      <a:lumOff val="25000"/>
                    </a:schemeClr>
                  </a:solidFill>
                </a:rPr>
                <a:t>Add Contents Here</a:t>
              </a:r>
              <a:endParaRPr lang="ko-KR" altLang="en-US" b="1" dirty="0">
                <a:solidFill>
                  <a:schemeClr val="tx1">
                    <a:lumMod val="75000"/>
                    <a:lumOff val="25000"/>
                  </a:schemeClr>
                </a:solidFill>
              </a:endParaRPr>
            </a:p>
          </p:txBody>
        </p:sp>
        <p:sp>
          <p:nvSpPr>
            <p:cNvPr id="8" name="TextBox 7">
              <a:extLst>
                <a:ext uri="{FF2B5EF4-FFF2-40B4-BE49-F238E27FC236}">
                  <a16:creationId xmlns:a16="http://schemas.microsoft.com/office/drawing/2014/main" id="{D8E95D16-8B30-47F9-B004-D68910D9D72E}"/>
                </a:ext>
              </a:extLst>
            </p:cNvPr>
            <p:cNvSpPr txBox="1"/>
            <p:nvPr/>
          </p:nvSpPr>
          <p:spPr>
            <a:xfrm rot="16200000">
              <a:off x="2113360" y="3420494"/>
              <a:ext cx="1656185" cy="578058"/>
            </a:xfrm>
            <a:prstGeom prst="rect">
              <a:avLst/>
            </a:prstGeom>
            <a:noFill/>
          </p:spPr>
          <p:txBody>
            <a:bodyPr wrap="square" rtlCol="0">
              <a:prstTxWarp prst="textArchUp">
                <a:avLst>
                  <a:gd name="adj" fmla="val 10734286"/>
                </a:avLst>
              </a:prstTxWarp>
              <a:spAutoFit/>
            </a:bodyPr>
            <a:lstStyle/>
            <a:p>
              <a:pPr algn="ctr"/>
              <a:r>
                <a:rPr lang="en-US" altLang="ko-KR" b="1" dirty="0">
                  <a:solidFill>
                    <a:schemeClr val="tx1">
                      <a:lumMod val="75000"/>
                      <a:lumOff val="25000"/>
                    </a:schemeClr>
                  </a:solidFill>
                </a:rPr>
                <a:t>Add Contents Here</a:t>
              </a:r>
              <a:endParaRPr lang="ko-KR" altLang="en-US" b="1" dirty="0">
                <a:solidFill>
                  <a:schemeClr val="tx1">
                    <a:lumMod val="75000"/>
                    <a:lumOff val="25000"/>
                  </a:schemeClr>
                </a:solidFill>
              </a:endParaRPr>
            </a:p>
          </p:txBody>
        </p:sp>
        <p:sp>
          <p:nvSpPr>
            <p:cNvPr id="9" name="TextBox 8">
              <a:extLst>
                <a:ext uri="{FF2B5EF4-FFF2-40B4-BE49-F238E27FC236}">
                  <a16:creationId xmlns:a16="http://schemas.microsoft.com/office/drawing/2014/main" id="{F2F8BFBD-D64A-4CF0-B322-309D06C797C9}"/>
                </a:ext>
              </a:extLst>
            </p:cNvPr>
            <p:cNvSpPr txBox="1"/>
            <p:nvPr/>
          </p:nvSpPr>
          <p:spPr>
            <a:xfrm rot="18900000">
              <a:off x="4532619" y="2735592"/>
              <a:ext cx="1405636" cy="338554"/>
            </a:xfrm>
            <a:prstGeom prst="rect">
              <a:avLst/>
            </a:prstGeom>
            <a:noFill/>
          </p:spPr>
          <p:txBody>
            <a:bodyPr wrap="square" rtlCol="0">
              <a:spAutoFit/>
            </a:bodyPr>
            <a:lstStyle/>
            <a:p>
              <a:pPr algn="ctr"/>
              <a:r>
                <a:rPr lang="en-US" altLang="ko-KR" sz="1600" b="1" dirty="0">
                  <a:solidFill>
                    <a:schemeClr val="bg1"/>
                  </a:solidFill>
                </a:rPr>
                <a:t>Add Text</a:t>
              </a:r>
              <a:endParaRPr lang="ko-KR" altLang="en-US" sz="1600" b="1" dirty="0">
                <a:solidFill>
                  <a:schemeClr val="bg1"/>
                </a:solidFill>
              </a:endParaRPr>
            </a:p>
          </p:txBody>
        </p:sp>
        <p:sp>
          <p:nvSpPr>
            <p:cNvPr id="10" name="TextBox 9">
              <a:extLst>
                <a:ext uri="{FF2B5EF4-FFF2-40B4-BE49-F238E27FC236}">
                  <a16:creationId xmlns:a16="http://schemas.microsoft.com/office/drawing/2014/main" id="{6E3CE019-7592-47BA-A656-49483A9175CE}"/>
                </a:ext>
              </a:extLst>
            </p:cNvPr>
            <p:cNvSpPr txBox="1"/>
            <p:nvPr/>
          </p:nvSpPr>
          <p:spPr>
            <a:xfrm rot="2700000">
              <a:off x="2904581" y="2729556"/>
              <a:ext cx="1405636" cy="338554"/>
            </a:xfrm>
            <a:prstGeom prst="rect">
              <a:avLst/>
            </a:prstGeom>
            <a:noFill/>
          </p:spPr>
          <p:txBody>
            <a:bodyPr wrap="square" rtlCol="0">
              <a:spAutoFit/>
            </a:bodyPr>
            <a:lstStyle/>
            <a:p>
              <a:pPr algn="ctr"/>
              <a:r>
                <a:rPr lang="en-US" altLang="ko-KR" sz="1600" b="1" dirty="0">
                  <a:solidFill>
                    <a:schemeClr val="bg1"/>
                  </a:solidFill>
                </a:rPr>
                <a:t>Add Text</a:t>
              </a:r>
              <a:endParaRPr lang="ko-KR" altLang="en-US" sz="1600" b="1" dirty="0">
                <a:solidFill>
                  <a:schemeClr val="bg1"/>
                </a:solidFill>
              </a:endParaRPr>
            </a:p>
          </p:txBody>
        </p:sp>
        <p:sp>
          <p:nvSpPr>
            <p:cNvPr id="11" name="TextBox 10">
              <a:extLst>
                <a:ext uri="{FF2B5EF4-FFF2-40B4-BE49-F238E27FC236}">
                  <a16:creationId xmlns:a16="http://schemas.microsoft.com/office/drawing/2014/main" id="{64E5EFF4-C23C-4D0E-B922-2BB7BEA06F95}"/>
                </a:ext>
              </a:extLst>
            </p:cNvPr>
            <p:cNvSpPr txBox="1"/>
            <p:nvPr/>
          </p:nvSpPr>
          <p:spPr>
            <a:xfrm rot="18900000">
              <a:off x="2931218" y="4359074"/>
              <a:ext cx="1405636" cy="338554"/>
            </a:xfrm>
            <a:prstGeom prst="rect">
              <a:avLst/>
            </a:prstGeom>
            <a:noFill/>
          </p:spPr>
          <p:txBody>
            <a:bodyPr wrap="square" rtlCol="0">
              <a:spAutoFit/>
            </a:bodyPr>
            <a:lstStyle/>
            <a:p>
              <a:pPr algn="ctr"/>
              <a:r>
                <a:rPr lang="en-US" altLang="ko-KR" sz="1600" b="1" dirty="0">
                  <a:solidFill>
                    <a:schemeClr val="bg1"/>
                  </a:solidFill>
                </a:rPr>
                <a:t>Add Text</a:t>
              </a:r>
              <a:endParaRPr lang="ko-KR" altLang="en-US" sz="1600" b="1" dirty="0">
                <a:solidFill>
                  <a:schemeClr val="bg1"/>
                </a:solidFill>
              </a:endParaRPr>
            </a:p>
          </p:txBody>
        </p:sp>
        <p:sp>
          <p:nvSpPr>
            <p:cNvPr id="12" name="TextBox 11">
              <a:extLst>
                <a:ext uri="{FF2B5EF4-FFF2-40B4-BE49-F238E27FC236}">
                  <a16:creationId xmlns:a16="http://schemas.microsoft.com/office/drawing/2014/main" id="{FB70A02B-345A-4894-9229-4E7A4AC2AA75}"/>
                </a:ext>
              </a:extLst>
            </p:cNvPr>
            <p:cNvSpPr txBox="1"/>
            <p:nvPr/>
          </p:nvSpPr>
          <p:spPr>
            <a:xfrm rot="2700000">
              <a:off x="4548586" y="4336636"/>
              <a:ext cx="1405636" cy="338554"/>
            </a:xfrm>
            <a:prstGeom prst="rect">
              <a:avLst/>
            </a:prstGeom>
            <a:noFill/>
          </p:spPr>
          <p:txBody>
            <a:bodyPr wrap="square" rtlCol="0">
              <a:spAutoFit/>
            </a:bodyPr>
            <a:lstStyle/>
            <a:p>
              <a:pPr algn="ctr"/>
              <a:r>
                <a:rPr lang="en-US" altLang="ko-KR" sz="1600" b="1" dirty="0">
                  <a:solidFill>
                    <a:schemeClr val="bg1"/>
                  </a:solidFill>
                </a:rPr>
                <a:t>Add Text</a:t>
              </a:r>
              <a:endParaRPr lang="ko-KR" altLang="en-US" sz="1600" b="1" dirty="0">
                <a:solidFill>
                  <a:schemeClr val="bg1"/>
                </a:solidFill>
              </a:endParaRPr>
            </a:p>
          </p:txBody>
        </p:sp>
      </p:grpSp>
      <p:grpSp>
        <p:nvGrpSpPr>
          <p:cNvPr id="23" name="Group 22">
            <a:extLst>
              <a:ext uri="{FF2B5EF4-FFF2-40B4-BE49-F238E27FC236}">
                <a16:creationId xmlns:a16="http://schemas.microsoft.com/office/drawing/2014/main" id="{2F2EBABD-6E9A-421B-B8C5-214CAA72040E}"/>
              </a:ext>
            </a:extLst>
          </p:cNvPr>
          <p:cNvGrpSpPr/>
          <p:nvPr/>
        </p:nvGrpSpPr>
        <p:grpSpPr>
          <a:xfrm>
            <a:off x="7940171" y="1887679"/>
            <a:ext cx="3410703" cy="853045"/>
            <a:chOff x="6372201" y="2011203"/>
            <a:chExt cx="2232249" cy="853045"/>
          </a:xfrm>
        </p:grpSpPr>
        <p:sp>
          <p:nvSpPr>
            <p:cNvPr id="24" name="TextBox 23">
              <a:extLst>
                <a:ext uri="{FF2B5EF4-FFF2-40B4-BE49-F238E27FC236}">
                  <a16:creationId xmlns:a16="http://schemas.microsoft.com/office/drawing/2014/main" id="{94D69925-16DE-4635-88A2-FA1BC4386867}"/>
                </a:ext>
              </a:extLst>
            </p:cNvPr>
            <p:cNvSpPr txBox="1"/>
            <p:nvPr/>
          </p:nvSpPr>
          <p:spPr>
            <a:xfrm>
              <a:off x="6372202" y="2217917"/>
              <a:ext cx="2232248" cy="646331"/>
            </a:xfrm>
            <a:prstGeom prst="rect">
              <a:avLst/>
            </a:prstGeom>
            <a:noFill/>
          </p:spPr>
          <p:txBody>
            <a:bodyPr wrap="square" rtlCol="0">
              <a:spAutoFit/>
            </a:bodyPr>
            <a:lstStyle/>
            <a:p>
              <a:r>
                <a:rPr lang="en-US" altLang="ko-KR" sz="1200" dirty="0">
                  <a:solidFill>
                    <a:schemeClr val="tx1">
                      <a:lumMod val="75000"/>
                      <a:lumOff val="25000"/>
                    </a:schemeClr>
                  </a:solidFill>
                </a:rPr>
                <a:t>You can simply impress your audience and add a unique zing and appeal to your Presentations. </a:t>
              </a:r>
              <a:r>
                <a:rPr lang="en-US" altLang="ko-KR" sz="1200" dirty="0">
                  <a:solidFill>
                    <a:schemeClr val="tx1">
                      <a:lumMod val="75000"/>
                      <a:lumOff val="25000"/>
                    </a:schemeClr>
                  </a:solidFill>
                  <a:cs typeface="Arial" pitchFamily="34" charset="0"/>
                </a:rPr>
                <a:t>Easy to change colors, photos and Text. </a:t>
              </a:r>
              <a:endParaRPr lang="ko-KR" altLang="en-US" sz="1200" dirty="0">
                <a:solidFill>
                  <a:schemeClr val="tx1">
                    <a:lumMod val="75000"/>
                    <a:lumOff val="25000"/>
                  </a:schemeClr>
                </a:solidFill>
              </a:endParaRPr>
            </a:p>
          </p:txBody>
        </p:sp>
        <p:sp>
          <p:nvSpPr>
            <p:cNvPr id="25" name="TextBox 24">
              <a:extLst>
                <a:ext uri="{FF2B5EF4-FFF2-40B4-BE49-F238E27FC236}">
                  <a16:creationId xmlns:a16="http://schemas.microsoft.com/office/drawing/2014/main" id="{01C21A05-D855-46FF-A5E3-E0912FD8BF7D}"/>
                </a:ext>
              </a:extLst>
            </p:cNvPr>
            <p:cNvSpPr txBox="1"/>
            <p:nvPr/>
          </p:nvSpPr>
          <p:spPr>
            <a:xfrm>
              <a:off x="6372201" y="2011203"/>
              <a:ext cx="2232248" cy="276999"/>
            </a:xfrm>
            <a:prstGeom prst="rect">
              <a:avLst/>
            </a:prstGeom>
            <a:noFill/>
          </p:spPr>
          <p:txBody>
            <a:bodyPr wrap="square" rtlCol="0">
              <a:spAutoFit/>
            </a:bodyPr>
            <a:lstStyle/>
            <a:p>
              <a:r>
                <a:rPr lang="en-US" altLang="ko-KR" sz="1200" b="1" dirty="0">
                  <a:solidFill>
                    <a:schemeClr val="tx1">
                      <a:lumMod val="75000"/>
                      <a:lumOff val="25000"/>
                    </a:schemeClr>
                  </a:solidFill>
                </a:rPr>
                <a:t>Add Contents Title</a:t>
              </a:r>
              <a:endParaRPr lang="ko-KR" altLang="en-US" sz="1200" b="1" dirty="0">
                <a:solidFill>
                  <a:schemeClr val="tx1">
                    <a:lumMod val="75000"/>
                    <a:lumOff val="25000"/>
                  </a:schemeClr>
                </a:solidFill>
              </a:endParaRPr>
            </a:p>
          </p:txBody>
        </p:sp>
      </p:grpSp>
      <p:grpSp>
        <p:nvGrpSpPr>
          <p:cNvPr id="26" name="Group 25">
            <a:extLst>
              <a:ext uri="{FF2B5EF4-FFF2-40B4-BE49-F238E27FC236}">
                <a16:creationId xmlns:a16="http://schemas.microsoft.com/office/drawing/2014/main" id="{B914D504-AF7E-4458-AC08-43DFF56BBCEC}"/>
              </a:ext>
            </a:extLst>
          </p:cNvPr>
          <p:cNvGrpSpPr/>
          <p:nvPr/>
        </p:nvGrpSpPr>
        <p:grpSpPr>
          <a:xfrm>
            <a:off x="7940171" y="5309787"/>
            <a:ext cx="3410703" cy="853045"/>
            <a:chOff x="6372201" y="2011203"/>
            <a:chExt cx="2232249" cy="853045"/>
          </a:xfrm>
        </p:grpSpPr>
        <p:sp>
          <p:nvSpPr>
            <p:cNvPr id="27" name="TextBox 26">
              <a:extLst>
                <a:ext uri="{FF2B5EF4-FFF2-40B4-BE49-F238E27FC236}">
                  <a16:creationId xmlns:a16="http://schemas.microsoft.com/office/drawing/2014/main" id="{2C52160B-8484-4E23-9A93-15238FFFD1AC}"/>
                </a:ext>
              </a:extLst>
            </p:cNvPr>
            <p:cNvSpPr txBox="1"/>
            <p:nvPr/>
          </p:nvSpPr>
          <p:spPr>
            <a:xfrm>
              <a:off x="6372202" y="2217917"/>
              <a:ext cx="2232248" cy="646331"/>
            </a:xfrm>
            <a:prstGeom prst="rect">
              <a:avLst/>
            </a:prstGeom>
            <a:noFill/>
          </p:spPr>
          <p:txBody>
            <a:bodyPr wrap="square" rtlCol="0">
              <a:spAutoFit/>
            </a:bodyPr>
            <a:lstStyle/>
            <a:p>
              <a:r>
                <a:rPr lang="en-US" altLang="ko-KR" sz="1200" dirty="0">
                  <a:solidFill>
                    <a:schemeClr val="tx1">
                      <a:lumMod val="75000"/>
                      <a:lumOff val="25000"/>
                    </a:schemeClr>
                  </a:solidFill>
                </a:rPr>
                <a:t>You can simply impress your audience and add a unique zing and appeal to your Presentations.</a:t>
              </a:r>
              <a:r>
                <a:rPr lang="en-US" altLang="ko-KR" sz="1200" dirty="0">
                  <a:solidFill>
                    <a:schemeClr val="tx1">
                      <a:lumMod val="75000"/>
                      <a:lumOff val="25000"/>
                    </a:schemeClr>
                  </a:solidFill>
                  <a:cs typeface="Arial" pitchFamily="34" charset="0"/>
                </a:rPr>
                <a:t> Easy to change colors, photos and Text.</a:t>
              </a:r>
              <a:r>
                <a:rPr lang="en-US" altLang="ko-KR" sz="1200" dirty="0">
                  <a:solidFill>
                    <a:schemeClr val="tx1">
                      <a:lumMod val="75000"/>
                      <a:lumOff val="25000"/>
                    </a:schemeClr>
                  </a:solidFill>
                </a:rPr>
                <a:t> </a:t>
              </a:r>
              <a:endParaRPr lang="ko-KR" altLang="en-US" sz="1200" dirty="0">
                <a:solidFill>
                  <a:schemeClr val="tx1">
                    <a:lumMod val="75000"/>
                    <a:lumOff val="25000"/>
                  </a:schemeClr>
                </a:solidFill>
              </a:endParaRPr>
            </a:p>
          </p:txBody>
        </p:sp>
        <p:sp>
          <p:nvSpPr>
            <p:cNvPr id="28" name="TextBox 27">
              <a:extLst>
                <a:ext uri="{FF2B5EF4-FFF2-40B4-BE49-F238E27FC236}">
                  <a16:creationId xmlns:a16="http://schemas.microsoft.com/office/drawing/2014/main" id="{113936F2-A80B-45F7-8C05-C7BBDFE8418C}"/>
                </a:ext>
              </a:extLst>
            </p:cNvPr>
            <p:cNvSpPr txBox="1"/>
            <p:nvPr/>
          </p:nvSpPr>
          <p:spPr>
            <a:xfrm>
              <a:off x="6372201" y="2011203"/>
              <a:ext cx="2232248" cy="276999"/>
            </a:xfrm>
            <a:prstGeom prst="rect">
              <a:avLst/>
            </a:prstGeom>
            <a:noFill/>
          </p:spPr>
          <p:txBody>
            <a:bodyPr wrap="square" rtlCol="0">
              <a:spAutoFit/>
            </a:bodyPr>
            <a:lstStyle/>
            <a:p>
              <a:r>
                <a:rPr lang="en-US" altLang="ko-KR" sz="1200" b="1" dirty="0">
                  <a:solidFill>
                    <a:schemeClr val="tx1">
                      <a:lumMod val="75000"/>
                      <a:lumOff val="25000"/>
                    </a:schemeClr>
                  </a:solidFill>
                </a:rPr>
                <a:t>Add Contents Title</a:t>
              </a:r>
              <a:endParaRPr lang="ko-KR" altLang="en-US" sz="1200" b="1" dirty="0">
                <a:solidFill>
                  <a:schemeClr val="tx1">
                    <a:lumMod val="75000"/>
                    <a:lumOff val="25000"/>
                  </a:schemeClr>
                </a:solidFill>
              </a:endParaRPr>
            </a:p>
          </p:txBody>
        </p:sp>
      </p:grpSp>
      <p:grpSp>
        <p:nvGrpSpPr>
          <p:cNvPr id="29" name="Group 28">
            <a:extLst>
              <a:ext uri="{FF2B5EF4-FFF2-40B4-BE49-F238E27FC236}">
                <a16:creationId xmlns:a16="http://schemas.microsoft.com/office/drawing/2014/main" id="{FE93C7D8-3B68-4C8C-99C0-64CB953D6B9B}"/>
              </a:ext>
            </a:extLst>
          </p:cNvPr>
          <p:cNvGrpSpPr/>
          <p:nvPr/>
        </p:nvGrpSpPr>
        <p:grpSpPr>
          <a:xfrm>
            <a:off x="883718" y="1887679"/>
            <a:ext cx="3410703" cy="853045"/>
            <a:chOff x="6372201" y="2011203"/>
            <a:chExt cx="2232249" cy="853045"/>
          </a:xfrm>
        </p:grpSpPr>
        <p:sp>
          <p:nvSpPr>
            <p:cNvPr id="30" name="TextBox 29">
              <a:extLst>
                <a:ext uri="{FF2B5EF4-FFF2-40B4-BE49-F238E27FC236}">
                  <a16:creationId xmlns:a16="http://schemas.microsoft.com/office/drawing/2014/main" id="{DABC2EF9-71CF-4B9A-8322-C73E355BF842}"/>
                </a:ext>
              </a:extLst>
            </p:cNvPr>
            <p:cNvSpPr txBox="1"/>
            <p:nvPr/>
          </p:nvSpPr>
          <p:spPr>
            <a:xfrm>
              <a:off x="6372202" y="2217917"/>
              <a:ext cx="2232248" cy="646331"/>
            </a:xfrm>
            <a:prstGeom prst="rect">
              <a:avLst/>
            </a:prstGeom>
            <a:noFill/>
          </p:spPr>
          <p:txBody>
            <a:bodyPr wrap="square" rtlCol="0">
              <a:spAutoFit/>
            </a:bodyPr>
            <a:lstStyle/>
            <a:p>
              <a:pPr algn="r"/>
              <a:r>
                <a:rPr lang="en-US" altLang="ko-KR" sz="1200" dirty="0">
                  <a:solidFill>
                    <a:schemeClr val="tx1">
                      <a:lumMod val="75000"/>
                      <a:lumOff val="25000"/>
                    </a:schemeClr>
                  </a:solidFill>
                </a:rPr>
                <a:t>You can simply impress your audience and add a unique zing and appeal to your Presentations.</a:t>
              </a:r>
              <a:r>
                <a:rPr lang="en-US" altLang="ko-KR" sz="1200" dirty="0">
                  <a:solidFill>
                    <a:schemeClr val="tx1">
                      <a:lumMod val="75000"/>
                      <a:lumOff val="25000"/>
                    </a:schemeClr>
                  </a:solidFill>
                  <a:cs typeface="Arial" pitchFamily="34" charset="0"/>
                </a:rPr>
                <a:t> Easy to change colors, photos and Text.</a:t>
              </a:r>
              <a:r>
                <a:rPr lang="en-US" altLang="ko-KR" sz="1200" dirty="0">
                  <a:solidFill>
                    <a:schemeClr val="tx1">
                      <a:lumMod val="75000"/>
                      <a:lumOff val="25000"/>
                    </a:schemeClr>
                  </a:solidFill>
                </a:rPr>
                <a:t> </a:t>
              </a:r>
              <a:endParaRPr lang="ko-KR" altLang="en-US" sz="1200" dirty="0">
                <a:solidFill>
                  <a:schemeClr val="tx1">
                    <a:lumMod val="75000"/>
                    <a:lumOff val="25000"/>
                  </a:schemeClr>
                </a:solidFill>
              </a:endParaRPr>
            </a:p>
          </p:txBody>
        </p:sp>
        <p:sp>
          <p:nvSpPr>
            <p:cNvPr id="31" name="TextBox 30">
              <a:extLst>
                <a:ext uri="{FF2B5EF4-FFF2-40B4-BE49-F238E27FC236}">
                  <a16:creationId xmlns:a16="http://schemas.microsoft.com/office/drawing/2014/main" id="{A0774DF2-3FA4-4CBC-89B7-50E2014CD2D4}"/>
                </a:ext>
              </a:extLst>
            </p:cNvPr>
            <p:cNvSpPr txBox="1"/>
            <p:nvPr/>
          </p:nvSpPr>
          <p:spPr>
            <a:xfrm>
              <a:off x="6372201" y="2011203"/>
              <a:ext cx="2232248" cy="276999"/>
            </a:xfrm>
            <a:prstGeom prst="rect">
              <a:avLst/>
            </a:prstGeom>
            <a:noFill/>
          </p:spPr>
          <p:txBody>
            <a:bodyPr wrap="square" rtlCol="0">
              <a:spAutoFit/>
            </a:bodyPr>
            <a:lstStyle/>
            <a:p>
              <a:pPr algn="r"/>
              <a:r>
                <a:rPr lang="en-US" altLang="ko-KR" sz="1200" b="1" dirty="0">
                  <a:solidFill>
                    <a:schemeClr val="tx1">
                      <a:lumMod val="75000"/>
                      <a:lumOff val="25000"/>
                    </a:schemeClr>
                  </a:solidFill>
                </a:rPr>
                <a:t>Add Contents Title</a:t>
              </a:r>
              <a:endParaRPr lang="ko-KR" altLang="en-US" sz="1200" b="1" dirty="0">
                <a:solidFill>
                  <a:schemeClr val="tx1">
                    <a:lumMod val="75000"/>
                    <a:lumOff val="25000"/>
                  </a:schemeClr>
                </a:solidFill>
              </a:endParaRPr>
            </a:p>
          </p:txBody>
        </p:sp>
      </p:grpSp>
      <p:grpSp>
        <p:nvGrpSpPr>
          <p:cNvPr id="32" name="Group 31">
            <a:extLst>
              <a:ext uri="{FF2B5EF4-FFF2-40B4-BE49-F238E27FC236}">
                <a16:creationId xmlns:a16="http://schemas.microsoft.com/office/drawing/2014/main" id="{9A936F7F-71A6-4D24-8266-94B1CE28F2CA}"/>
              </a:ext>
            </a:extLst>
          </p:cNvPr>
          <p:cNvGrpSpPr/>
          <p:nvPr/>
        </p:nvGrpSpPr>
        <p:grpSpPr>
          <a:xfrm>
            <a:off x="883718" y="5309787"/>
            <a:ext cx="3410703" cy="853045"/>
            <a:chOff x="6372201" y="2011203"/>
            <a:chExt cx="2232249" cy="853045"/>
          </a:xfrm>
        </p:grpSpPr>
        <p:sp>
          <p:nvSpPr>
            <p:cNvPr id="33" name="TextBox 32">
              <a:extLst>
                <a:ext uri="{FF2B5EF4-FFF2-40B4-BE49-F238E27FC236}">
                  <a16:creationId xmlns:a16="http://schemas.microsoft.com/office/drawing/2014/main" id="{6CE6E01E-3D5B-4977-A541-B1A350EF21C6}"/>
                </a:ext>
              </a:extLst>
            </p:cNvPr>
            <p:cNvSpPr txBox="1"/>
            <p:nvPr/>
          </p:nvSpPr>
          <p:spPr>
            <a:xfrm>
              <a:off x="6372202" y="2217917"/>
              <a:ext cx="2232248" cy="646331"/>
            </a:xfrm>
            <a:prstGeom prst="rect">
              <a:avLst/>
            </a:prstGeom>
            <a:noFill/>
          </p:spPr>
          <p:txBody>
            <a:bodyPr wrap="square" rtlCol="0">
              <a:spAutoFit/>
            </a:bodyPr>
            <a:lstStyle/>
            <a:p>
              <a:pPr algn="r"/>
              <a:r>
                <a:rPr lang="en-US" altLang="ko-KR" sz="1200" dirty="0">
                  <a:solidFill>
                    <a:schemeClr val="tx1">
                      <a:lumMod val="75000"/>
                      <a:lumOff val="25000"/>
                    </a:schemeClr>
                  </a:solidFill>
                </a:rPr>
                <a:t>You can simply impress your audience and add a unique zing and appeal to your Presentations.</a:t>
              </a:r>
              <a:r>
                <a:rPr lang="en-US" altLang="ko-KR" sz="1200" dirty="0">
                  <a:solidFill>
                    <a:schemeClr val="tx1">
                      <a:lumMod val="75000"/>
                      <a:lumOff val="25000"/>
                    </a:schemeClr>
                  </a:solidFill>
                  <a:cs typeface="Arial" pitchFamily="34" charset="0"/>
                </a:rPr>
                <a:t> Easy to change colors, photos and Text.</a:t>
              </a:r>
              <a:r>
                <a:rPr lang="en-US" altLang="ko-KR" sz="1200" dirty="0">
                  <a:solidFill>
                    <a:schemeClr val="tx1">
                      <a:lumMod val="75000"/>
                      <a:lumOff val="25000"/>
                    </a:schemeClr>
                  </a:solidFill>
                </a:rPr>
                <a:t> </a:t>
              </a:r>
              <a:endParaRPr lang="ko-KR" altLang="en-US" sz="1200" dirty="0">
                <a:solidFill>
                  <a:schemeClr val="tx1">
                    <a:lumMod val="75000"/>
                    <a:lumOff val="25000"/>
                  </a:schemeClr>
                </a:solidFill>
              </a:endParaRPr>
            </a:p>
          </p:txBody>
        </p:sp>
        <p:sp>
          <p:nvSpPr>
            <p:cNvPr id="34" name="TextBox 33">
              <a:extLst>
                <a:ext uri="{FF2B5EF4-FFF2-40B4-BE49-F238E27FC236}">
                  <a16:creationId xmlns:a16="http://schemas.microsoft.com/office/drawing/2014/main" id="{7AD3C800-209B-499C-8510-F2221FCE7552}"/>
                </a:ext>
              </a:extLst>
            </p:cNvPr>
            <p:cNvSpPr txBox="1"/>
            <p:nvPr/>
          </p:nvSpPr>
          <p:spPr>
            <a:xfrm>
              <a:off x="6372201" y="2011203"/>
              <a:ext cx="2232248" cy="276999"/>
            </a:xfrm>
            <a:prstGeom prst="rect">
              <a:avLst/>
            </a:prstGeom>
            <a:noFill/>
          </p:spPr>
          <p:txBody>
            <a:bodyPr wrap="square" rtlCol="0">
              <a:spAutoFit/>
            </a:bodyPr>
            <a:lstStyle/>
            <a:p>
              <a:pPr algn="r"/>
              <a:r>
                <a:rPr lang="en-US" altLang="ko-KR" sz="1200" b="1" dirty="0">
                  <a:solidFill>
                    <a:schemeClr val="tx1">
                      <a:lumMod val="75000"/>
                      <a:lumOff val="25000"/>
                    </a:schemeClr>
                  </a:solidFill>
                </a:rPr>
                <a:t>Add Contents Title</a:t>
              </a:r>
              <a:endParaRPr lang="ko-KR" altLang="en-US" sz="1200" b="1" dirty="0">
                <a:solidFill>
                  <a:schemeClr val="tx1">
                    <a:lumMod val="75000"/>
                    <a:lumOff val="25000"/>
                  </a:schemeClr>
                </a:solidFill>
              </a:endParaRPr>
            </a:p>
          </p:txBody>
        </p:sp>
      </p:grpSp>
      <p:sp>
        <p:nvSpPr>
          <p:cNvPr id="35" name="Oval 1">
            <a:extLst>
              <a:ext uri="{FF2B5EF4-FFF2-40B4-BE49-F238E27FC236}">
                <a16:creationId xmlns:a16="http://schemas.microsoft.com/office/drawing/2014/main" id="{5844CF83-6A70-4290-941A-61FD83E06973}"/>
              </a:ext>
            </a:extLst>
          </p:cNvPr>
          <p:cNvSpPr/>
          <p:nvPr/>
        </p:nvSpPr>
        <p:spPr>
          <a:xfrm>
            <a:off x="5913303" y="3804055"/>
            <a:ext cx="377324" cy="482224"/>
          </a:xfrm>
          <a:custGeom>
            <a:avLst/>
            <a:gdLst/>
            <a:ahLst/>
            <a:cxnLst/>
            <a:rect l="l" t="t" r="r" b="b"/>
            <a:pathLst>
              <a:path w="3089578" h="3948524">
                <a:moveTo>
                  <a:pt x="1577191" y="2534631"/>
                </a:moveTo>
                <a:cubicBezTo>
                  <a:pt x="1600260" y="2580258"/>
                  <a:pt x="1620550" y="2627771"/>
                  <a:pt x="1638571" y="2676770"/>
                </a:cubicBezTo>
                <a:cubicBezTo>
                  <a:pt x="1665604" y="2750272"/>
                  <a:pt x="1686580" y="2824535"/>
                  <a:pt x="1699962" y="2899355"/>
                </a:cubicBezTo>
                <a:cubicBezTo>
                  <a:pt x="1599246" y="2923383"/>
                  <a:pt x="1494142" y="2935731"/>
                  <a:pt x="1386154" y="2935731"/>
                </a:cubicBezTo>
                <a:cubicBezTo>
                  <a:pt x="1152606" y="2935731"/>
                  <a:pt x="932548" y="2877973"/>
                  <a:pt x="741468" y="2772376"/>
                </a:cubicBezTo>
                <a:cubicBezTo>
                  <a:pt x="1011030" y="2775448"/>
                  <a:pt x="1283962" y="2707404"/>
                  <a:pt x="1533669" y="2563236"/>
                </a:cubicBezTo>
                <a:close/>
                <a:moveTo>
                  <a:pt x="2052587" y="2076290"/>
                </a:moveTo>
                <a:lnTo>
                  <a:pt x="2486460" y="2390270"/>
                </a:lnTo>
                <a:cubicBezTo>
                  <a:pt x="2306935" y="2626648"/>
                  <a:pt x="2052846" y="2802967"/>
                  <a:pt x="1758751" y="2882997"/>
                </a:cubicBezTo>
                <a:cubicBezTo>
                  <a:pt x="1743929" y="2806841"/>
                  <a:pt x="1722412" y="2731080"/>
                  <a:pt x="1694828" y="2656080"/>
                </a:cubicBezTo>
                <a:cubicBezTo>
                  <a:pt x="1675201" y="2602712"/>
                  <a:pt x="1652984" y="2551041"/>
                  <a:pt x="1627394" y="2501634"/>
                </a:cubicBezTo>
                <a:cubicBezTo>
                  <a:pt x="1801061" y="2387414"/>
                  <a:pt x="1943549" y="2241665"/>
                  <a:pt x="2052587" y="2076290"/>
                </a:cubicBezTo>
                <a:close/>
                <a:moveTo>
                  <a:pt x="1139582" y="1999555"/>
                </a:moveTo>
                <a:cubicBezTo>
                  <a:pt x="1306309" y="2126071"/>
                  <a:pt x="1447225" y="2288761"/>
                  <a:pt x="1549205" y="2481403"/>
                </a:cubicBezTo>
                <a:cubicBezTo>
                  <a:pt x="1535041" y="2492857"/>
                  <a:pt x="1519482" y="2502212"/>
                  <a:pt x="1503698" y="2511325"/>
                </a:cubicBezTo>
                <a:cubicBezTo>
                  <a:pt x="1259400" y="2652371"/>
                  <a:pt x="991982" y="2717667"/>
                  <a:pt x="728342" y="2711842"/>
                </a:cubicBezTo>
                <a:close/>
                <a:moveTo>
                  <a:pt x="452452" y="1701750"/>
                </a:moveTo>
                <a:cubicBezTo>
                  <a:pt x="679412" y="1737820"/>
                  <a:pt x="894637" y="1825426"/>
                  <a:pt x="1081528" y="1956108"/>
                </a:cubicBezTo>
                <a:lnTo>
                  <a:pt x="659218" y="2687569"/>
                </a:lnTo>
                <a:cubicBezTo>
                  <a:pt x="518459" y="2459121"/>
                  <a:pt x="438479" y="2190549"/>
                  <a:pt x="438479" y="1903491"/>
                </a:cubicBezTo>
                <a:cubicBezTo>
                  <a:pt x="438479" y="1835071"/>
                  <a:pt x="443023" y="1767700"/>
                  <a:pt x="452452" y="1701750"/>
                </a:cubicBezTo>
                <a:close/>
                <a:moveTo>
                  <a:pt x="261512" y="1681084"/>
                </a:moveTo>
                <a:cubicBezTo>
                  <a:pt x="305712" y="1682782"/>
                  <a:pt x="349660" y="1686381"/>
                  <a:pt x="393224" y="1691972"/>
                </a:cubicBezTo>
                <a:cubicBezTo>
                  <a:pt x="383285" y="1761107"/>
                  <a:pt x="378479" y="1831743"/>
                  <a:pt x="378479" y="1903491"/>
                </a:cubicBezTo>
                <a:cubicBezTo>
                  <a:pt x="378479" y="2187947"/>
                  <a:pt x="454018" y="2454935"/>
                  <a:pt x="590367" y="2683463"/>
                </a:cubicBezTo>
                <a:cubicBezTo>
                  <a:pt x="269884" y="2459223"/>
                  <a:pt x="49324" y="2102418"/>
                  <a:pt x="8843" y="1692509"/>
                </a:cubicBezTo>
                <a:cubicBezTo>
                  <a:pt x="93426" y="1681463"/>
                  <a:pt x="177920" y="1677872"/>
                  <a:pt x="261512" y="1681084"/>
                </a:cubicBezTo>
                <a:close/>
                <a:moveTo>
                  <a:pt x="1377385" y="1587667"/>
                </a:moveTo>
                <a:lnTo>
                  <a:pt x="2004039" y="2041157"/>
                </a:lnTo>
                <a:cubicBezTo>
                  <a:pt x="1900325" y="2198920"/>
                  <a:pt x="1765025" y="2338183"/>
                  <a:pt x="1600256" y="2447836"/>
                </a:cubicBezTo>
                <a:cubicBezTo>
                  <a:pt x="1492338" y="2247701"/>
                  <a:pt x="1344592" y="2078527"/>
                  <a:pt x="1169099" y="1948429"/>
                </a:cubicBezTo>
                <a:close/>
                <a:moveTo>
                  <a:pt x="2732654" y="1228760"/>
                </a:moveTo>
                <a:cubicBezTo>
                  <a:pt x="2759348" y="1331346"/>
                  <a:pt x="2772308" y="1438948"/>
                  <a:pt x="2772308" y="1549577"/>
                </a:cubicBezTo>
                <a:cubicBezTo>
                  <a:pt x="2772308" y="1840243"/>
                  <a:pt x="2682844" y="2110013"/>
                  <a:pt x="2529583" y="2332602"/>
                </a:cubicBezTo>
                <a:lnTo>
                  <a:pt x="2092890" y="2016581"/>
                </a:lnTo>
                <a:cubicBezTo>
                  <a:pt x="2230825" y="1789240"/>
                  <a:pt x="2309592" y="1530003"/>
                  <a:pt x="2320039" y="1264175"/>
                </a:cubicBezTo>
                <a:lnTo>
                  <a:pt x="2389537" y="1266895"/>
                </a:lnTo>
                <a:cubicBezTo>
                  <a:pt x="2507402" y="1266895"/>
                  <a:pt x="2622268" y="1253926"/>
                  <a:pt x="2732654" y="1228760"/>
                </a:cubicBezTo>
                <a:close/>
                <a:moveTo>
                  <a:pt x="1664916" y="1089650"/>
                </a:moveTo>
                <a:cubicBezTo>
                  <a:pt x="1845595" y="1184363"/>
                  <a:pt x="2046890" y="1244270"/>
                  <a:pt x="2260099" y="1261471"/>
                </a:cubicBezTo>
                <a:cubicBezTo>
                  <a:pt x="2250158" y="1515636"/>
                  <a:pt x="2175203" y="1763501"/>
                  <a:pt x="2043969" y="1981178"/>
                </a:cubicBezTo>
                <a:lnTo>
                  <a:pt x="1413577" y="1524982"/>
                </a:lnTo>
                <a:close/>
                <a:moveTo>
                  <a:pt x="680960" y="1083685"/>
                </a:moveTo>
                <a:lnTo>
                  <a:pt x="1318747" y="1545232"/>
                </a:lnTo>
                <a:lnTo>
                  <a:pt x="1111155" y="1904792"/>
                </a:lnTo>
                <a:cubicBezTo>
                  <a:pt x="918428" y="1769631"/>
                  <a:pt x="696224" y="1679424"/>
                  <a:pt x="462059" y="1641518"/>
                </a:cubicBezTo>
                <a:cubicBezTo>
                  <a:pt x="496612" y="1438804"/>
                  <a:pt x="572568" y="1250029"/>
                  <a:pt x="680960" y="1083685"/>
                </a:cubicBezTo>
                <a:close/>
                <a:moveTo>
                  <a:pt x="242727" y="766549"/>
                </a:moveTo>
                <a:lnTo>
                  <a:pt x="632258" y="1048441"/>
                </a:lnTo>
                <a:cubicBezTo>
                  <a:pt x="518469" y="1222389"/>
                  <a:pt x="438796" y="1420030"/>
                  <a:pt x="402762" y="1632349"/>
                </a:cubicBezTo>
                <a:cubicBezTo>
                  <a:pt x="359225" y="1626292"/>
                  <a:pt x="315271" y="1622499"/>
                  <a:pt x="271067" y="1620532"/>
                </a:cubicBezTo>
                <a:cubicBezTo>
                  <a:pt x="225427" y="1618500"/>
                  <a:pt x="179520" y="1618416"/>
                  <a:pt x="133488" y="1620508"/>
                </a:cubicBezTo>
                <a:lnTo>
                  <a:pt x="5137" y="1632614"/>
                </a:lnTo>
                <a:cubicBezTo>
                  <a:pt x="826" y="1605249"/>
                  <a:pt x="0" y="1577510"/>
                  <a:pt x="0" y="1549577"/>
                </a:cubicBezTo>
                <a:cubicBezTo>
                  <a:pt x="0" y="1258910"/>
                  <a:pt x="89466" y="989139"/>
                  <a:pt x="242727" y="766549"/>
                </a:cubicBezTo>
                <a:close/>
                <a:moveTo>
                  <a:pt x="1127746" y="632595"/>
                </a:moveTo>
                <a:cubicBezTo>
                  <a:pt x="1254584" y="804561"/>
                  <a:pt x="1416250" y="948423"/>
                  <a:pt x="1601732" y="1055087"/>
                </a:cubicBezTo>
                <a:lnTo>
                  <a:pt x="1354938" y="1482547"/>
                </a:lnTo>
                <a:lnTo>
                  <a:pt x="721206" y="1023934"/>
                </a:lnTo>
                <a:cubicBezTo>
                  <a:pt x="830725" y="869583"/>
                  <a:pt x="968470" y="736352"/>
                  <a:pt x="1127746" y="632595"/>
                </a:cubicBezTo>
                <a:close/>
                <a:moveTo>
                  <a:pt x="2056151" y="412010"/>
                </a:moveTo>
                <a:cubicBezTo>
                  <a:pt x="2199973" y="661365"/>
                  <a:pt x="2266926" y="933808"/>
                  <a:pt x="2263622" y="1201511"/>
                </a:cubicBezTo>
                <a:cubicBezTo>
                  <a:pt x="2060023" y="1184945"/>
                  <a:pt x="1867741" y="1127838"/>
                  <a:pt x="1695314" y="1036999"/>
                </a:cubicBezTo>
                <a:close/>
                <a:moveTo>
                  <a:pt x="1982657" y="375337"/>
                </a:moveTo>
                <a:lnTo>
                  <a:pt x="1993863" y="375897"/>
                </a:lnTo>
                <a:lnTo>
                  <a:pt x="1633466" y="1000123"/>
                </a:lnTo>
                <a:cubicBezTo>
                  <a:pt x="1455017" y="901534"/>
                  <a:pt x="1300774" y="764825"/>
                  <a:pt x="1179049" y="601671"/>
                </a:cubicBezTo>
                <a:cubicBezTo>
                  <a:pt x="1411929" y="457216"/>
                  <a:pt x="1687631" y="375337"/>
                  <a:pt x="1982657" y="375337"/>
                </a:cubicBezTo>
                <a:close/>
                <a:moveTo>
                  <a:pt x="2095987" y="363057"/>
                </a:moveTo>
                <a:cubicBezTo>
                  <a:pt x="2395304" y="539294"/>
                  <a:pt x="2620948" y="826020"/>
                  <a:pt x="2717783" y="1167380"/>
                </a:cubicBezTo>
                <a:cubicBezTo>
                  <a:pt x="2612640" y="1194505"/>
                  <a:pt x="2502521" y="1206895"/>
                  <a:pt x="2389537" y="1206895"/>
                </a:cubicBezTo>
                <a:cubicBezTo>
                  <a:pt x="2367426" y="1206895"/>
                  <a:pt x="2345424" y="1206421"/>
                  <a:pt x="2323592" y="1204315"/>
                </a:cubicBezTo>
                <a:cubicBezTo>
                  <a:pt x="2327421" y="925237"/>
                  <a:pt x="2257794" y="641150"/>
                  <a:pt x="2107741" y="381251"/>
                </a:cubicBezTo>
                <a:close/>
                <a:moveTo>
                  <a:pt x="2029789" y="322492"/>
                </a:moveTo>
                <a:lnTo>
                  <a:pt x="2054623" y="337710"/>
                </a:lnTo>
                <a:lnTo>
                  <a:pt x="2029408" y="323152"/>
                </a:lnTo>
                <a:close/>
                <a:moveTo>
                  <a:pt x="912141" y="248224"/>
                </a:moveTo>
                <a:cubicBezTo>
                  <a:pt x="958447" y="368281"/>
                  <a:pt x="1018736" y="481253"/>
                  <a:pt x="1094337" y="582792"/>
                </a:cubicBezTo>
                <a:cubicBezTo>
                  <a:pt x="929178" y="690492"/>
                  <a:pt x="786304" y="828699"/>
                  <a:pt x="672648" y="988795"/>
                </a:cubicBezTo>
                <a:lnTo>
                  <a:pt x="285851" y="708881"/>
                </a:lnTo>
                <a:cubicBezTo>
                  <a:pt x="444368" y="500166"/>
                  <a:pt x="661017" y="338275"/>
                  <a:pt x="912141" y="248224"/>
                </a:cubicBezTo>
                <a:close/>
                <a:moveTo>
                  <a:pt x="921424" y="244149"/>
                </a:moveTo>
                <a:cubicBezTo>
                  <a:pt x="918244" y="245273"/>
                  <a:pt x="915069" y="246407"/>
                  <a:pt x="912141" y="248224"/>
                </a:cubicBezTo>
                <a:lnTo>
                  <a:pt x="911892" y="247682"/>
                </a:lnTo>
                <a:close/>
                <a:moveTo>
                  <a:pt x="1386154" y="163423"/>
                </a:moveTo>
                <a:cubicBezTo>
                  <a:pt x="1614231" y="163423"/>
                  <a:pt x="1829441" y="218507"/>
                  <a:pt x="2018673" y="317138"/>
                </a:cubicBezTo>
                <a:lnTo>
                  <a:pt x="1982657" y="315337"/>
                </a:lnTo>
                <a:cubicBezTo>
                  <a:pt x="1675242" y="315337"/>
                  <a:pt x="1388023" y="400945"/>
                  <a:pt x="1145621" y="551885"/>
                </a:cubicBezTo>
                <a:cubicBezTo>
                  <a:pt x="1072517" y="454117"/>
                  <a:pt x="1014123" y="345308"/>
                  <a:pt x="969283" y="229609"/>
                </a:cubicBezTo>
                <a:cubicBezTo>
                  <a:pt x="1100345" y="185848"/>
                  <a:pt x="1240631" y="163423"/>
                  <a:pt x="1386154" y="163423"/>
                </a:cubicBezTo>
                <a:close/>
                <a:moveTo>
                  <a:pt x="2202811" y="0"/>
                </a:moveTo>
                <a:cubicBezTo>
                  <a:pt x="2296878" y="0"/>
                  <a:pt x="2373135" y="76257"/>
                  <a:pt x="2373135" y="170324"/>
                </a:cubicBezTo>
                <a:lnTo>
                  <a:pt x="2371793" y="176970"/>
                </a:lnTo>
                <a:cubicBezTo>
                  <a:pt x="2815625" y="490103"/>
                  <a:pt x="3086467" y="1002141"/>
                  <a:pt x="3089552" y="1556712"/>
                </a:cubicBezTo>
                <a:cubicBezTo>
                  <a:pt x="3093041" y="2183714"/>
                  <a:pt x="2753654" y="2763878"/>
                  <a:pt x="2205423" y="3068085"/>
                </a:cubicBezTo>
                <a:cubicBezTo>
                  <a:pt x="1971426" y="3197927"/>
                  <a:pt x="1715508" y="3268558"/>
                  <a:pt x="1458156" y="3280032"/>
                </a:cubicBezTo>
                <a:lnTo>
                  <a:pt x="1458156" y="3717573"/>
                </a:lnTo>
                <a:cubicBezTo>
                  <a:pt x="1465957" y="3717019"/>
                  <a:pt x="1473725" y="3717281"/>
                  <a:pt x="1481481" y="3717568"/>
                </a:cubicBezTo>
                <a:cubicBezTo>
                  <a:pt x="1923607" y="3733970"/>
                  <a:pt x="2251415" y="3830277"/>
                  <a:pt x="2251415" y="3943768"/>
                </a:cubicBezTo>
                <a:cubicBezTo>
                  <a:pt x="1651480" y="3945353"/>
                  <a:pt x="1051545" y="3946939"/>
                  <a:pt x="451610" y="3948524"/>
                </a:cubicBezTo>
                <a:cubicBezTo>
                  <a:pt x="442274" y="3834573"/>
                  <a:pt x="764658" y="3736482"/>
                  <a:pt x="1206140" y="3718471"/>
                </a:cubicBezTo>
                <a:lnTo>
                  <a:pt x="1206140" y="3273841"/>
                </a:lnTo>
                <a:cubicBezTo>
                  <a:pt x="998502" y="3252747"/>
                  <a:pt x="794352" y="3193323"/>
                  <a:pt x="605303" y="3094648"/>
                </a:cubicBezTo>
                <a:cubicBezTo>
                  <a:pt x="588033" y="3102602"/>
                  <a:pt x="568822" y="3106055"/>
                  <a:pt x="548803" y="3106055"/>
                </a:cubicBezTo>
                <a:cubicBezTo>
                  <a:pt x="454736" y="3106055"/>
                  <a:pt x="378479" y="3029798"/>
                  <a:pt x="378479" y="2935731"/>
                </a:cubicBezTo>
                <a:cubicBezTo>
                  <a:pt x="378479" y="2841664"/>
                  <a:pt x="454736" y="2765407"/>
                  <a:pt x="548803" y="2765407"/>
                </a:cubicBezTo>
                <a:cubicBezTo>
                  <a:pt x="631450" y="2765407"/>
                  <a:pt x="700349" y="2824273"/>
                  <a:pt x="712524" y="2903026"/>
                </a:cubicBezTo>
                <a:cubicBezTo>
                  <a:pt x="1146122" y="3125175"/>
                  <a:pt x="1666433" y="3117589"/>
                  <a:pt x="2100302" y="2876433"/>
                </a:cubicBezTo>
                <a:cubicBezTo>
                  <a:pt x="2577849" y="2611000"/>
                  <a:pt x="2873628" y="2105370"/>
                  <a:pt x="2870976" y="1558985"/>
                </a:cubicBezTo>
                <a:cubicBezTo>
                  <a:pt x="2868571" y="1063676"/>
                  <a:pt x="2621309" y="607288"/>
                  <a:pt x="2216854" y="337813"/>
                </a:cubicBezTo>
                <a:cubicBezTo>
                  <a:pt x="2212348" y="340450"/>
                  <a:pt x="2207603" y="340648"/>
                  <a:pt x="2202811" y="340648"/>
                </a:cubicBezTo>
                <a:cubicBezTo>
                  <a:pt x="2108744" y="340648"/>
                  <a:pt x="2032487" y="264391"/>
                  <a:pt x="2032487" y="170324"/>
                </a:cubicBezTo>
                <a:cubicBezTo>
                  <a:pt x="2032487" y="76257"/>
                  <a:pt x="2108744" y="0"/>
                  <a:pt x="2202811"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Tree>
    <p:extLst>
      <p:ext uri="{BB962C8B-B14F-4D97-AF65-F5344CB8AC3E}">
        <p14:creationId xmlns:p14="http://schemas.microsoft.com/office/powerpoint/2010/main" val="1557309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Infographic Style</a:t>
            </a:r>
          </a:p>
        </p:txBody>
      </p:sp>
      <p:grpSp>
        <p:nvGrpSpPr>
          <p:cNvPr id="3" name="Group 2">
            <a:extLst>
              <a:ext uri="{FF2B5EF4-FFF2-40B4-BE49-F238E27FC236}">
                <a16:creationId xmlns:a16="http://schemas.microsoft.com/office/drawing/2014/main" id="{7263E626-C4DA-45A1-898E-CEBD98E23D46}"/>
              </a:ext>
            </a:extLst>
          </p:cNvPr>
          <p:cNvGrpSpPr/>
          <p:nvPr/>
        </p:nvGrpSpPr>
        <p:grpSpPr>
          <a:xfrm>
            <a:off x="4223794" y="2184776"/>
            <a:ext cx="3744414" cy="3744416"/>
            <a:chOff x="2699794" y="1988840"/>
            <a:chExt cx="3744414" cy="3744416"/>
          </a:xfrm>
        </p:grpSpPr>
        <p:sp>
          <p:nvSpPr>
            <p:cNvPr id="4" name="Block Arc 20">
              <a:extLst>
                <a:ext uri="{FF2B5EF4-FFF2-40B4-BE49-F238E27FC236}">
                  <a16:creationId xmlns:a16="http://schemas.microsoft.com/office/drawing/2014/main" id="{751C192E-ECDF-4523-B09B-2E79A8A9370F}"/>
                </a:ext>
              </a:extLst>
            </p:cNvPr>
            <p:cNvSpPr/>
            <p:nvPr/>
          </p:nvSpPr>
          <p:spPr>
            <a:xfrm rot="5400000">
              <a:off x="4570246" y="2375755"/>
              <a:ext cx="2260846" cy="1487016"/>
            </a:xfrm>
            <a:custGeom>
              <a:avLst/>
              <a:gdLst/>
              <a:ahLst/>
              <a:cxnLst/>
              <a:rect l="l" t="t" r="r" b="b"/>
              <a:pathLst>
                <a:path w="2260846" h="1487016">
                  <a:moveTo>
                    <a:pt x="126" y="1487016"/>
                  </a:moveTo>
                  <a:cubicBezTo>
                    <a:pt x="-4997" y="1096104"/>
                    <a:pt x="146037" y="719300"/>
                    <a:pt x="419742" y="440151"/>
                  </a:cubicBezTo>
                  <a:cubicBezTo>
                    <a:pt x="693447" y="161002"/>
                    <a:pt x="1067203" y="2576"/>
                    <a:pt x="1458140" y="0"/>
                  </a:cubicBezTo>
                  <a:lnTo>
                    <a:pt x="1460343" y="334356"/>
                  </a:lnTo>
                  <a:lnTo>
                    <a:pt x="2018530" y="334356"/>
                  </a:lnTo>
                  <a:lnTo>
                    <a:pt x="2018530" y="213198"/>
                  </a:lnTo>
                  <a:lnTo>
                    <a:pt x="2260846" y="455514"/>
                  </a:lnTo>
                  <a:lnTo>
                    <a:pt x="2018530" y="697830"/>
                  </a:lnTo>
                  <a:lnTo>
                    <a:pt x="2018530" y="576672"/>
                  </a:lnTo>
                  <a:lnTo>
                    <a:pt x="1461940" y="576672"/>
                  </a:lnTo>
                  <a:cubicBezTo>
                    <a:pt x="1462705" y="692809"/>
                    <a:pt x="1463470" y="808946"/>
                    <a:pt x="1464235" y="925083"/>
                  </a:cubicBezTo>
                  <a:cubicBezTo>
                    <a:pt x="1319690" y="926035"/>
                    <a:pt x="1181497" y="984612"/>
                    <a:pt x="1080298" y="1087824"/>
                  </a:cubicBezTo>
                  <a:cubicBezTo>
                    <a:pt x="979099" y="1191036"/>
                    <a:pt x="923255" y="1330356"/>
                    <a:pt x="925149" y="147489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5" name="Block Arc 21">
              <a:extLst>
                <a:ext uri="{FF2B5EF4-FFF2-40B4-BE49-F238E27FC236}">
                  <a16:creationId xmlns:a16="http://schemas.microsoft.com/office/drawing/2014/main" id="{16266C81-3C6F-4409-8A91-4AF489C0AF00}"/>
                </a:ext>
              </a:extLst>
            </p:cNvPr>
            <p:cNvSpPr/>
            <p:nvPr/>
          </p:nvSpPr>
          <p:spPr>
            <a:xfrm rot="10800000">
              <a:off x="4167603" y="4223716"/>
              <a:ext cx="2276605" cy="1509539"/>
            </a:xfrm>
            <a:custGeom>
              <a:avLst/>
              <a:gdLst/>
              <a:ahLst/>
              <a:cxnLst/>
              <a:rect l="l" t="t" r="r" b="b"/>
              <a:pathLst>
                <a:path w="2276605" h="1509539">
                  <a:moveTo>
                    <a:pt x="593" y="1509539"/>
                  </a:moveTo>
                  <a:cubicBezTo>
                    <a:pt x="-10743" y="1110932"/>
                    <a:pt x="140588" y="724868"/>
                    <a:pt x="419780" y="440143"/>
                  </a:cubicBezTo>
                  <a:cubicBezTo>
                    <a:pt x="698972" y="155419"/>
                    <a:pt x="1081993" y="-3457"/>
                    <a:pt x="1480746" y="57"/>
                  </a:cubicBezTo>
                  <a:lnTo>
                    <a:pt x="1478073" y="303452"/>
                  </a:lnTo>
                  <a:lnTo>
                    <a:pt x="2034289" y="303452"/>
                  </a:lnTo>
                  <a:lnTo>
                    <a:pt x="2034289" y="182294"/>
                  </a:lnTo>
                  <a:lnTo>
                    <a:pt x="2276605" y="424610"/>
                  </a:lnTo>
                  <a:lnTo>
                    <a:pt x="2034289" y="666926"/>
                  </a:lnTo>
                  <a:lnTo>
                    <a:pt x="2034289" y="545768"/>
                  </a:lnTo>
                  <a:lnTo>
                    <a:pt x="1475937" y="545768"/>
                  </a:lnTo>
                  <a:lnTo>
                    <a:pt x="1472760" y="906248"/>
                  </a:lnTo>
                  <a:cubicBezTo>
                    <a:pt x="1320197" y="904903"/>
                    <a:pt x="1173654" y="965689"/>
                    <a:pt x="1066835" y="1074625"/>
                  </a:cubicBezTo>
                  <a:cubicBezTo>
                    <a:pt x="960016" y="1183560"/>
                    <a:pt x="902117" y="1331268"/>
                    <a:pt x="906454" y="148377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6" name="Block Arc 22">
              <a:extLst>
                <a:ext uri="{FF2B5EF4-FFF2-40B4-BE49-F238E27FC236}">
                  <a16:creationId xmlns:a16="http://schemas.microsoft.com/office/drawing/2014/main" id="{D89ABCE8-C229-4C01-9E65-636F804DBB0D}"/>
                </a:ext>
              </a:extLst>
            </p:cNvPr>
            <p:cNvSpPr/>
            <p:nvPr/>
          </p:nvSpPr>
          <p:spPr>
            <a:xfrm rot="16200000">
              <a:off x="2295412" y="3861064"/>
              <a:ext cx="2276605" cy="1467779"/>
            </a:xfrm>
            <a:custGeom>
              <a:avLst/>
              <a:gdLst/>
              <a:ahLst/>
              <a:cxnLst/>
              <a:rect l="l" t="t" r="r" b="b"/>
              <a:pathLst>
                <a:path w="2276605" h="1467779">
                  <a:moveTo>
                    <a:pt x="2276605" y="442016"/>
                  </a:moveTo>
                  <a:lnTo>
                    <a:pt x="2034289" y="684332"/>
                  </a:lnTo>
                  <a:lnTo>
                    <a:pt x="2034289" y="563174"/>
                  </a:lnTo>
                  <a:lnTo>
                    <a:pt x="1461851" y="563174"/>
                  </a:lnTo>
                  <a:cubicBezTo>
                    <a:pt x="1462645" y="683810"/>
                    <a:pt x="1463440" y="804446"/>
                    <a:pt x="1464235" y="925082"/>
                  </a:cubicBezTo>
                  <a:cubicBezTo>
                    <a:pt x="1165908" y="927048"/>
                    <a:pt x="925103" y="1169444"/>
                    <a:pt x="925103" y="1467778"/>
                  </a:cubicBezTo>
                  <a:lnTo>
                    <a:pt x="0" y="1467779"/>
                  </a:lnTo>
                  <a:cubicBezTo>
                    <a:pt x="0" y="660904"/>
                    <a:pt x="651282" y="5316"/>
                    <a:pt x="1458140" y="0"/>
                  </a:cubicBezTo>
                  <a:lnTo>
                    <a:pt x="1460254" y="320858"/>
                  </a:lnTo>
                  <a:lnTo>
                    <a:pt x="2034289" y="320858"/>
                  </a:lnTo>
                  <a:lnTo>
                    <a:pt x="2034289" y="1997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7" name="Rounded Rectangle 9">
              <a:extLst>
                <a:ext uri="{FF2B5EF4-FFF2-40B4-BE49-F238E27FC236}">
                  <a16:creationId xmlns:a16="http://schemas.microsoft.com/office/drawing/2014/main" id="{4C1A646F-6DD8-4458-A5BF-483193A9F995}"/>
                </a:ext>
              </a:extLst>
            </p:cNvPr>
            <p:cNvSpPr/>
            <p:nvPr/>
          </p:nvSpPr>
          <p:spPr>
            <a:xfrm>
              <a:off x="3771050" y="3068111"/>
              <a:ext cx="1584000" cy="1584176"/>
            </a:xfrm>
            <a:prstGeom prst="roundRect">
              <a:avLst>
                <a:gd name="adj" fmla="val 30355"/>
              </a:avLst>
            </a:prstGeom>
            <a:solidFill>
              <a:schemeClr val="accent6">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Up Arrow 23">
              <a:extLst>
                <a:ext uri="{FF2B5EF4-FFF2-40B4-BE49-F238E27FC236}">
                  <a16:creationId xmlns:a16="http://schemas.microsoft.com/office/drawing/2014/main" id="{E4AF1040-EB49-4BFD-ABB0-2B5CBDB87A49}"/>
                </a:ext>
              </a:extLst>
            </p:cNvPr>
            <p:cNvSpPr/>
            <p:nvPr/>
          </p:nvSpPr>
          <p:spPr>
            <a:xfrm rot="5400000">
              <a:off x="3094948" y="1593716"/>
              <a:ext cx="1486295" cy="2276604"/>
            </a:xfrm>
            <a:custGeom>
              <a:avLst/>
              <a:gdLst/>
              <a:ahLst/>
              <a:cxnLst/>
              <a:rect l="l" t="t" r="r" b="b"/>
              <a:pathLst>
                <a:path w="1486295" h="2276604">
                  <a:moveTo>
                    <a:pt x="0" y="818464"/>
                  </a:moveTo>
                  <a:lnTo>
                    <a:pt x="327724" y="816305"/>
                  </a:lnTo>
                  <a:lnTo>
                    <a:pt x="327724" y="242316"/>
                  </a:lnTo>
                  <a:lnTo>
                    <a:pt x="206566" y="242316"/>
                  </a:lnTo>
                  <a:lnTo>
                    <a:pt x="448882" y="0"/>
                  </a:lnTo>
                  <a:lnTo>
                    <a:pt x="691198" y="242316"/>
                  </a:lnTo>
                  <a:lnTo>
                    <a:pt x="570040" y="242316"/>
                  </a:lnTo>
                  <a:lnTo>
                    <a:pt x="570040" y="814708"/>
                  </a:lnTo>
                  <a:cubicBezTo>
                    <a:pt x="688388" y="813929"/>
                    <a:pt x="806735" y="813149"/>
                    <a:pt x="925083" y="812370"/>
                  </a:cubicBezTo>
                  <a:cubicBezTo>
                    <a:pt x="926035" y="956869"/>
                    <a:pt x="984574" y="1095021"/>
                    <a:pt x="1087729" y="1196214"/>
                  </a:cubicBezTo>
                  <a:cubicBezTo>
                    <a:pt x="1190884" y="1297406"/>
                    <a:pt x="1330135" y="1353282"/>
                    <a:pt x="1474625" y="1351460"/>
                  </a:cubicBezTo>
                  <a:lnTo>
                    <a:pt x="1486295" y="2276488"/>
                  </a:lnTo>
                  <a:cubicBezTo>
                    <a:pt x="1095506" y="2281418"/>
                    <a:pt x="718886" y="2130296"/>
                    <a:pt x="439894" y="1856610"/>
                  </a:cubicBezTo>
                  <a:cubicBezTo>
                    <a:pt x="160901" y="1582924"/>
                    <a:pt x="2575" y="1209276"/>
                    <a:pt x="0" y="81846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9" name="TextBox 8">
            <a:extLst>
              <a:ext uri="{FF2B5EF4-FFF2-40B4-BE49-F238E27FC236}">
                <a16:creationId xmlns:a16="http://schemas.microsoft.com/office/drawing/2014/main" id="{E58B90F2-FD24-433E-BD29-CF9B03E34A7F}"/>
              </a:ext>
            </a:extLst>
          </p:cNvPr>
          <p:cNvSpPr txBox="1"/>
          <p:nvPr/>
        </p:nvSpPr>
        <p:spPr>
          <a:xfrm>
            <a:off x="5533599" y="4266802"/>
            <a:ext cx="1106907"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Add Text</a:t>
            </a:r>
            <a:endParaRPr lang="ko-KR" altLang="en-US" sz="1400" b="1" dirty="0">
              <a:solidFill>
                <a:schemeClr val="bg1"/>
              </a:solidFill>
              <a:cs typeface="Arial" pitchFamily="34" charset="0"/>
            </a:endParaRPr>
          </a:p>
        </p:txBody>
      </p:sp>
      <p:grpSp>
        <p:nvGrpSpPr>
          <p:cNvPr id="10" name="Group 9">
            <a:extLst>
              <a:ext uri="{FF2B5EF4-FFF2-40B4-BE49-F238E27FC236}">
                <a16:creationId xmlns:a16="http://schemas.microsoft.com/office/drawing/2014/main" id="{21E7E619-C536-4D8D-AAB3-86D6507D4296}"/>
              </a:ext>
            </a:extLst>
          </p:cNvPr>
          <p:cNvGrpSpPr/>
          <p:nvPr/>
        </p:nvGrpSpPr>
        <p:grpSpPr>
          <a:xfrm>
            <a:off x="8054255" y="2639270"/>
            <a:ext cx="3327107" cy="1065468"/>
            <a:chOff x="2079598" y="4324401"/>
            <a:chExt cx="4492794" cy="1065468"/>
          </a:xfrm>
        </p:grpSpPr>
        <p:sp>
          <p:nvSpPr>
            <p:cNvPr id="11" name="TextBox 10">
              <a:extLst>
                <a:ext uri="{FF2B5EF4-FFF2-40B4-BE49-F238E27FC236}">
                  <a16:creationId xmlns:a16="http://schemas.microsoft.com/office/drawing/2014/main" id="{698B59B1-8B94-4741-A181-45B899F10928}"/>
                </a:ext>
              </a:extLst>
            </p:cNvPr>
            <p:cNvSpPr txBox="1"/>
            <p:nvPr/>
          </p:nvSpPr>
          <p:spPr>
            <a:xfrm>
              <a:off x="2098431" y="4558872"/>
              <a:ext cx="4428212"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 </a:t>
              </a:r>
            </a:p>
          </p:txBody>
        </p:sp>
        <p:sp>
          <p:nvSpPr>
            <p:cNvPr id="12" name="TextBox 11">
              <a:extLst>
                <a:ext uri="{FF2B5EF4-FFF2-40B4-BE49-F238E27FC236}">
                  <a16:creationId xmlns:a16="http://schemas.microsoft.com/office/drawing/2014/main" id="{DC595482-6EAB-4CA8-B51E-E1CC319EC157}"/>
                </a:ext>
              </a:extLst>
            </p:cNvPr>
            <p:cNvSpPr txBox="1"/>
            <p:nvPr/>
          </p:nvSpPr>
          <p:spPr>
            <a:xfrm>
              <a:off x="2079598" y="4324401"/>
              <a:ext cx="4492794"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Content  Here</a:t>
              </a:r>
              <a:endParaRPr lang="ko-KR" altLang="en-US" sz="1200" b="1" dirty="0">
                <a:solidFill>
                  <a:schemeClr val="tx1">
                    <a:lumMod val="75000"/>
                    <a:lumOff val="25000"/>
                  </a:schemeClr>
                </a:solidFill>
                <a:cs typeface="Arial" pitchFamily="34" charset="0"/>
              </a:endParaRPr>
            </a:p>
          </p:txBody>
        </p:sp>
      </p:grpSp>
      <p:grpSp>
        <p:nvGrpSpPr>
          <p:cNvPr id="13" name="Group 12">
            <a:extLst>
              <a:ext uri="{FF2B5EF4-FFF2-40B4-BE49-F238E27FC236}">
                <a16:creationId xmlns:a16="http://schemas.microsoft.com/office/drawing/2014/main" id="{79DE9A88-B1E2-4711-9899-E34D159146CD}"/>
              </a:ext>
            </a:extLst>
          </p:cNvPr>
          <p:cNvGrpSpPr/>
          <p:nvPr/>
        </p:nvGrpSpPr>
        <p:grpSpPr>
          <a:xfrm>
            <a:off x="8054255" y="5204385"/>
            <a:ext cx="3327107" cy="1065468"/>
            <a:chOff x="2079598" y="4324401"/>
            <a:chExt cx="4492794" cy="1065468"/>
          </a:xfrm>
        </p:grpSpPr>
        <p:sp>
          <p:nvSpPr>
            <p:cNvPr id="14" name="TextBox 13">
              <a:extLst>
                <a:ext uri="{FF2B5EF4-FFF2-40B4-BE49-F238E27FC236}">
                  <a16:creationId xmlns:a16="http://schemas.microsoft.com/office/drawing/2014/main" id="{8A2283A3-78FE-4A18-965B-C48B1479077D}"/>
                </a:ext>
              </a:extLst>
            </p:cNvPr>
            <p:cNvSpPr txBox="1"/>
            <p:nvPr/>
          </p:nvSpPr>
          <p:spPr>
            <a:xfrm>
              <a:off x="2098431" y="4558872"/>
              <a:ext cx="4428212"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 </a:t>
              </a:r>
            </a:p>
          </p:txBody>
        </p:sp>
        <p:sp>
          <p:nvSpPr>
            <p:cNvPr id="15" name="TextBox 14">
              <a:extLst>
                <a:ext uri="{FF2B5EF4-FFF2-40B4-BE49-F238E27FC236}">
                  <a16:creationId xmlns:a16="http://schemas.microsoft.com/office/drawing/2014/main" id="{EA3AC93F-92AC-42AD-8C3E-1E90E10A0366}"/>
                </a:ext>
              </a:extLst>
            </p:cNvPr>
            <p:cNvSpPr txBox="1"/>
            <p:nvPr/>
          </p:nvSpPr>
          <p:spPr>
            <a:xfrm>
              <a:off x="2079598" y="4324401"/>
              <a:ext cx="4492794"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Content  Here</a:t>
              </a:r>
              <a:endParaRPr lang="ko-KR" altLang="en-US" sz="1200" b="1" dirty="0">
                <a:solidFill>
                  <a:schemeClr val="tx1">
                    <a:lumMod val="75000"/>
                    <a:lumOff val="25000"/>
                  </a:schemeClr>
                </a:solidFill>
                <a:cs typeface="Arial" pitchFamily="34" charset="0"/>
              </a:endParaRPr>
            </a:p>
          </p:txBody>
        </p:sp>
      </p:grpSp>
      <p:grpSp>
        <p:nvGrpSpPr>
          <p:cNvPr id="16" name="Group 15">
            <a:extLst>
              <a:ext uri="{FF2B5EF4-FFF2-40B4-BE49-F238E27FC236}">
                <a16:creationId xmlns:a16="http://schemas.microsoft.com/office/drawing/2014/main" id="{F7B114F3-08CB-40AB-8A73-E14F6792F7E1}"/>
              </a:ext>
            </a:extLst>
          </p:cNvPr>
          <p:cNvGrpSpPr/>
          <p:nvPr/>
        </p:nvGrpSpPr>
        <p:grpSpPr>
          <a:xfrm>
            <a:off x="795878" y="1930783"/>
            <a:ext cx="3328230" cy="1065468"/>
            <a:chOff x="2079598" y="4324401"/>
            <a:chExt cx="4492794" cy="1065468"/>
          </a:xfrm>
        </p:grpSpPr>
        <p:sp>
          <p:nvSpPr>
            <p:cNvPr id="17" name="TextBox 16">
              <a:extLst>
                <a:ext uri="{FF2B5EF4-FFF2-40B4-BE49-F238E27FC236}">
                  <a16:creationId xmlns:a16="http://schemas.microsoft.com/office/drawing/2014/main" id="{26004FFF-40B8-4B88-A050-656A11453CC7}"/>
                </a:ext>
              </a:extLst>
            </p:cNvPr>
            <p:cNvSpPr txBox="1"/>
            <p:nvPr/>
          </p:nvSpPr>
          <p:spPr>
            <a:xfrm>
              <a:off x="2098432" y="4558872"/>
              <a:ext cx="4428210" cy="830997"/>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 </a:t>
              </a:r>
            </a:p>
          </p:txBody>
        </p:sp>
        <p:sp>
          <p:nvSpPr>
            <p:cNvPr id="18" name="TextBox 17">
              <a:extLst>
                <a:ext uri="{FF2B5EF4-FFF2-40B4-BE49-F238E27FC236}">
                  <a16:creationId xmlns:a16="http://schemas.microsoft.com/office/drawing/2014/main" id="{A79B18EB-068E-42C7-8466-638F7F481070}"/>
                </a:ext>
              </a:extLst>
            </p:cNvPr>
            <p:cNvSpPr txBox="1"/>
            <p:nvPr/>
          </p:nvSpPr>
          <p:spPr>
            <a:xfrm>
              <a:off x="2079598" y="4324401"/>
              <a:ext cx="4492794"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Content  Here</a:t>
              </a:r>
              <a:endParaRPr lang="ko-KR" altLang="en-US" sz="1200" b="1" dirty="0">
                <a:solidFill>
                  <a:schemeClr val="tx1">
                    <a:lumMod val="75000"/>
                    <a:lumOff val="25000"/>
                  </a:schemeClr>
                </a:solidFill>
                <a:cs typeface="Arial" pitchFamily="34" charset="0"/>
              </a:endParaRPr>
            </a:p>
          </p:txBody>
        </p:sp>
      </p:grpSp>
      <p:grpSp>
        <p:nvGrpSpPr>
          <p:cNvPr id="19" name="Group 18">
            <a:extLst>
              <a:ext uri="{FF2B5EF4-FFF2-40B4-BE49-F238E27FC236}">
                <a16:creationId xmlns:a16="http://schemas.microsoft.com/office/drawing/2014/main" id="{F21311E5-B338-4A8F-8891-F8E63FD9C6C3}"/>
              </a:ext>
            </a:extLst>
          </p:cNvPr>
          <p:cNvGrpSpPr/>
          <p:nvPr/>
        </p:nvGrpSpPr>
        <p:grpSpPr>
          <a:xfrm>
            <a:off x="795878" y="4349977"/>
            <a:ext cx="3328230" cy="1065468"/>
            <a:chOff x="2079598" y="4324401"/>
            <a:chExt cx="4492794" cy="1065468"/>
          </a:xfrm>
        </p:grpSpPr>
        <p:sp>
          <p:nvSpPr>
            <p:cNvPr id="20" name="TextBox 19">
              <a:extLst>
                <a:ext uri="{FF2B5EF4-FFF2-40B4-BE49-F238E27FC236}">
                  <a16:creationId xmlns:a16="http://schemas.microsoft.com/office/drawing/2014/main" id="{D88F37B7-25F7-449C-A86C-DBBE74D09EF7}"/>
                </a:ext>
              </a:extLst>
            </p:cNvPr>
            <p:cNvSpPr txBox="1"/>
            <p:nvPr/>
          </p:nvSpPr>
          <p:spPr>
            <a:xfrm>
              <a:off x="2098432" y="4558872"/>
              <a:ext cx="4428210" cy="830997"/>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 </a:t>
              </a:r>
            </a:p>
          </p:txBody>
        </p:sp>
        <p:sp>
          <p:nvSpPr>
            <p:cNvPr id="21" name="TextBox 20">
              <a:extLst>
                <a:ext uri="{FF2B5EF4-FFF2-40B4-BE49-F238E27FC236}">
                  <a16:creationId xmlns:a16="http://schemas.microsoft.com/office/drawing/2014/main" id="{9796F2BA-829F-4F60-9308-7334136CC513}"/>
                </a:ext>
              </a:extLst>
            </p:cNvPr>
            <p:cNvSpPr txBox="1"/>
            <p:nvPr/>
          </p:nvSpPr>
          <p:spPr>
            <a:xfrm>
              <a:off x="2079598" y="4324401"/>
              <a:ext cx="4492794"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Content  Here</a:t>
              </a:r>
              <a:endParaRPr lang="ko-KR" altLang="en-US" sz="1200" b="1" dirty="0">
                <a:solidFill>
                  <a:schemeClr val="tx1">
                    <a:lumMod val="75000"/>
                    <a:lumOff val="25000"/>
                  </a:schemeClr>
                </a:solidFill>
                <a:cs typeface="Arial" pitchFamily="34" charset="0"/>
              </a:endParaRPr>
            </a:p>
          </p:txBody>
        </p:sp>
      </p:grpSp>
      <p:sp>
        <p:nvSpPr>
          <p:cNvPr id="22" name="Isosceles Triangle 8">
            <a:extLst>
              <a:ext uri="{FF2B5EF4-FFF2-40B4-BE49-F238E27FC236}">
                <a16:creationId xmlns:a16="http://schemas.microsoft.com/office/drawing/2014/main" id="{AB61FBC8-A695-4EF4-B393-80E3D03BBF78}"/>
              </a:ext>
            </a:extLst>
          </p:cNvPr>
          <p:cNvSpPr/>
          <p:nvPr/>
        </p:nvSpPr>
        <p:spPr>
          <a:xfrm rot="16200000">
            <a:off x="4713433" y="2757520"/>
            <a:ext cx="400465" cy="477460"/>
          </a:xfrm>
          <a:custGeom>
            <a:avLst/>
            <a:gdLst/>
            <a:ahLst/>
            <a:cxnLst/>
            <a:rect l="l" t="t" r="r" b="b"/>
            <a:pathLst>
              <a:path w="2708011" h="3228660">
                <a:moveTo>
                  <a:pt x="1895121" y="2005092"/>
                </a:moveTo>
                <a:cubicBezTo>
                  <a:pt x="1769067" y="2196199"/>
                  <a:pt x="1559641" y="2315968"/>
                  <a:pt x="1331007" y="2327705"/>
                </a:cubicBezTo>
                <a:cubicBezTo>
                  <a:pt x="1102373" y="2339443"/>
                  <a:pt x="881783" y="2241749"/>
                  <a:pt x="736821" y="2064556"/>
                </a:cubicBezTo>
                <a:lnTo>
                  <a:pt x="885891" y="1942602"/>
                </a:lnTo>
                <a:cubicBezTo>
                  <a:pt x="992076" y="2072396"/>
                  <a:pt x="1153658" y="2143956"/>
                  <a:pt x="1321132" y="2135359"/>
                </a:cubicBezTo>
                <a:cubicBezTo>
                  <a:pt x="1488607" y="2126761"/>
                  <a:pt x="1642011" y="2039030"/>
                  <a:pt x="1734346" y="1899045"/>
                </a:cubicBezTo>
                <a:close/>
                <a:moveTo>
                  <a:pt x="2315256" y="2179725"/>
                </a:moveTo>
                <a:cubicBezTo>
                  <a:pt x="2124977" y="2519973"/>
                  <a:pt x="1777729" y="2743099"/>
                  <a:pt x="1389179" y="2774782"/>
                </a:cubicBezTo>
                <a:cubicBezTo>
                  <a:pt x="1000629" y="2806465"/>
                  <a:pt x="621821" y="2642541"/>
                  <a:pt x="378934" y="2337614"/>
                </a:cubicBezTo>
                <a:lnTo>
                  <a:pt x="519502" y="2225645"/>
                </a:lnTo>
                <a:cubicBezTo>
                  <a:pt x="725082" y="2483736"/>
                  <a:pt x="1045705" y="2622480"/>
                  <a:pt x="1374574" y="2595664"/>
                </a:cubicBezTo>
                <a:cubicBezTo>
                  <a:pt x="1703443" y="2568848"/>
                  <a:pt x="1997353" y="2379994"/>
                  <a:pt x="2158406" y="2092008"/>
                </a:cubicBezTo>
                <a:close/>
                <a:moveTo>
                  <a:pt x="2315941" y="1615003"/>
                </a:moveTo>
                <a:lnTo>
                  <a:pt x="272242" y="1615003"/>
                </a:lnTo>
                <a:lnTo>
                  <a:pt x="872561" y="666216"/>
                </a:lnTo>
                <a:lnTo>
                  <a:pt x="872561" y="219906"/>
                </a:lnTo>
                <a:cubicBezTo>
                  <a:pt x="872561" y="98674"/>
                  <a:pt x="970839" y="396"/>
                  <a:pt x="1092071" y="396"/>
                </a:cubicBezTo>
                <a:lnTo>
                  <a:pt x="1293841" y="396"/>
                </a:lnTo>
                <a:lnTo>
                  <a:pt x="1294092" y="0"/>
                </a:lnTo>
                <a:lnTo>
                  <a:pt x="1294343" y="396"/>
                </a:lnTo>
                <a:lnTo>
                  <a:pt x="1470231" y="396"/>
                </a:lnTo>
                <a:cubicBezTo>
                  <a:pt x="1591463" y="396"/>
                  <a:pt x="1689741" y="98674"/>
                  <a:pt x="1689741" y="219906"/>
                </a:cubicBezTo>
                <a:lnTo>
                  <a:pt x="1689741" y="625313"/>
                </a:lnTo>
                <a:close/>
                <a:moveTo>
                  <a:pt x="2708011" y="2399368"/>
                </a:moveTo>
                <a:cubicBezTo>
                  <a:pt x="2440740" y="2877288"/>
                  <a:pt x="1950128" y="3187847"/>
                  <a:pt x="1403807" y="3224932"/>
                </a:cubicBezTo>
                <a:cubicBezTo>
                  <a:pt x="857486" y="3262017"/>
                  <a:pt x="329406" y="3020609"/>
                  <a:pt x="0" y="2583191"/>
                </a:cubicBezTo>
                <a:lnTo>
                  <a:pt x="143153" y="2475389"/>
                </a:lnTo>
                <a:cubicBezTo>
                  <a:pt x="436120" y="2864419"/>
                  <a:pt x="905784" y="3079123"/>
                  <a:pt x="1391671" y="3046140"/>
                </a:cubicBezTo>
                <a:cubicBezTo>
                  <a:pt x="1877558" y="3013157"/>
                  <a:pt x="2313899" y="2736952"/>
                  <a:pt x="2551604" y="23118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3" name="Oval 7">
            <a:extLst>
              <a:ext uri="{FF2B5EF4-FFF2-40B4-BE49-F238E27FC236}">
                <a16:creationId xmlns:a16="http://schemas.microsoft.com/office/drawing/2014/main" id="{42BB8D2E-04FB-4E34-97ED-3FA5924660CF}"/>
              </a:ext>
            </a:extLst>
          </p:cNvPr>
          <p:cNvSpPr/>
          <p:nvPr/>
        </p:nvSpPr>
        <p:spPr>
          <a:xfrm>
            <a:off x="6995558" y="2703910"/>
            <a:ext cx="424718" cy="424718"/>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4" name="Rectangle 16">
            <a:extLst>
              <a:ext uri="{FF2B5EF4-FFF2-40B4-BE49-F238E27FC236}">
                <a16:creationId xmlns:a16="http://schemas.microsoft.com/office/drawing/2014/main" id="{75E5C5F6-B16C-4300-9DA5-0B42D3F6005F}"/>
              </a:ext>
            </a:extLst>
          </p:cNvPr>
          <p:cNvSpPr/>
          <p:nvPr/>
        </p:nvSpPr>
        <p:spPr>
          <a:xfrm>
            <a:off x="4754196" y="4989272"/>
            <a:ext cx="463325" cy="304504"/>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5" name="Donut 24">
            <a:extLst>
              <a:ext uri="{FF2B5EF4-FFF2-40B4-BE49-F238E27FC236}">
                <a16:creationId xmlns:a16="http://schemas.microsoft.com/office/drawing/2014/main" id="{90DAB66E-CAD0-44E9-BBDD-EE0D14FA133F}"/>
              </a:ext>
            </a:extLst>
          </p:cNvPr>
          <p:cNvSpPr/>
          <p:nvPr/>
        </p:nvSpPr>
        <p:spPr>
          <a:xfrm>
            <a:off x="5805326" y="3562818"/>
            <a:ext cx="581348" cy="586080"/>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26" name="Oval 21">
            <a:extLst>
              <a:ext uri="{FF2B5EF4-FFF2-40B4-BE49-F238E27FC236}">
                <a16:creationId xmlns:a16="http://schemas.microsoft.com/office/drawing/2014/main" id="{C66D9A67-1045-4D77-ACB0-5F12F2F745C7}"/>
              </a:ext>
            </a:extLst>
          </p:cNvPr>
          <p:cNvSpPr>
            <a:spLocks noChangeAspect="1"/>
          </p:cNvSpPr>
          <p:nvPr/>
        </p:nvSpPr>
        <p:spPr>
          <a:xfrm>
            <a:off x="7000185" y="4915166"/>
            <a:ext cx="448968" cy="452717"/>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1560353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3D7A947B-9423-4F6C-AC50-F3131BE8873E}"/>
              </a:ext>
            </a:extLst>
          </p:cNvPr>
          <p:cNvGrpSpPr/>
          <p:nvPr/>
        </p:nvGrpSpPr>
        <p:grpSpPr>
          <a:xfrm>
            <a:off x="4378466" y="4116085"/>
            <a:ext cx="3423225" cy="2069484"/>
            <a:chOff x="-548507" y="477868"/>
            <a:chExt cx="11570449" cy="6357177"/>
          </a:xfrm>
        </p:grpSpPr>
        <p:sp>
          <p:nvSpPr>
            <p:cNvPr id="41" name="Freeform: Shape 40">
              <a:extLst>
                <a:ext uri="{FF2B5EF4-FFF2-40B4-BE49-F238E27FC236}">
                  <a16:creationId xmlns:a16="http://schemas.microsoft.com/office/drawing/2014/main" id="{7A868801-A9E8-41CB-BF22-E706DF361465}"/>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8355753D-F937-4D98-B95B-A2942B8535FE}"/>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C15DEAEA-9DAB-4558-BD75-167E8E99D062}"/>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9628D364-4348-4D8F-B455-47518532DF6B}"/>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758B4BA2-373E-40AB-A42D-DF47D814BE16}"/>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46" name="Group 45">
              <a:extLst>
                <a:ext uri="{FF2B5EF4-FFF2-40B4-BE49-F238E27FC236}">
                  <a16:creationId xmlns:a16="http://schemas.microsoft.com/office/drawing/2014/main" id="{32C48A08-A5C1-4C2D-9FB8-3127C81C0F17}"/>
                </a:ext>
              </a:extLst>
            </p:cNvPr>
            <p:cNvGrpSpPr/>
            <p:nvPr/>
          </p:nvGrpSpPr>
          <p:grpSpPr>
            <a:xfrm>
              <a:off x="1606" y="6382978"/>
              <a:ext cx="413937" cy="115242"/>
              <a:chOff x="5955" y="6353672"/>
              <a:chExt cx="413937" cy="115242"/>
            </a:xfrm>
          </p:grpSpPr>
          <p:sp>
            <p:nvSpPr>
              <p:cNvPr id="51" name="Rectangle: Rounded Corners 50">
                <a:extLst>
                  <a:ext uri="{FF2B5EF4-FFF2-40B4-BE49-F238E27FC236}">
                    <a16:creationId xmlns:a16="http://schemas.microsoft.com/office/drawing/2014/main" id="{29F234C5-411E-49A5-AF1A-F7783EE261E6}"/>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F8939ECC-1B93-4603-9F8C-B1EF6862641C}"/>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E82E6868-4822-4CE6-92D2-65C42860956C}"/>
                </a:ext>
              </a:extLst>
            </p:cNvPr>
            <p:cNvGrpSpPr/>
            <p:nvPr/>
          </p:nvGrpSpPr>
          <p:grpSpPr>
            <a:xfrm>
              <a:off x="9855291" y="6381600"/>
              <a:ext cx="885989" cy="115242"/>
              <a:chOff x="5955" y="6353672"/>
              <a:chExt cx="413937" cy="115242"/>
            </a:xfrm>
          </p:grpSpPr>
          <p:sp>
            <p:nvSpPr>
              <p:cNvPr id="49" name="Rectangle: Rounded Corners 48">
                <a:extLst>
                  <a:ext uri="{FF2B5EF4-FFF2-40B4-BE49-F238E27FC236}">
                    <a16:creationId xmlns:a16="http://schemas.microsoft.com/office/drawing/2014/main" id="{2955CF71-7B77-4452-A36C-A35ACC2CC473}"/>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B06CCD0A-9C87-4788-99C2-015989CECCC1}"/>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8" name="Freeform: Shape 47">
              <a:extLst>
                <a:ext uri="{FF2B5EF4-FFF2-40B4-BE49-F238E27FC236}">
                  <a16:creationId xmlns:a16="http://schemas.microsoft.com/office/drawing/2014/main" id="{D6322744-1448-473D-826C-D43CDE04EBA6}"/>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Infographic Style</a:t>
            </a:r>
          </a:p>
        </p:txBody>
      </p:sp>
      <p:sp>
        <p:nvSpPr>
          <p:cNvPr id="5" name="Rectangle 4">
            <a:extLst>
              <a:ext uri="{FF2B5EF4-FFF2-40B4-BE49-F238E27FC236}">
                <a16:creationId xmlns:a16="http://schemas.microsoft.com/office/drawing/2014/main" id="{8FC3D6CE-5950-450F-8B13-9A2BF3F48FEC}"/>
              </a:ext>
            </a:extLst>
          </p:cNvPr>
          <p:cNvSpPr/>
          <p:nvPr/>
        </p:nvSpPr>
        <p:spPr>
          <a:xfrm>
            <a:off x="4874357" y="4208419"/>
            <a:ext cx="2439136" cy="1750254"/>
          </a:xfrm>
          <a:prstGeom prst="rect">
            <a:avLst/>
          </a:prstGeom>
          <a:solidFill>
            <a:schemeClr val="tx1">
              <a:lumMod val="75000"/>
              <a:lumOff val="2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 name="자유형: 도형 56">
            <a:extLst>
              <a:ext uri="{FF2B5EF4-FFF2-40B4-BE49-F238E27FC236}">
                <a16:creationId xmlns:a16="http://schemas.microsoft.com/office/drawing/2014/main" id="{DF8A9056-2BDC-4B1D-870B-674AB4706FB3}"/>
              </a:ext>
            </a:extLst>
          </p:cNvPr>
          <p:cNvSpPr/>
          <p:nvPr/>
        </p:nvSpPr>
        <p:spPr>
          <a:xfrm>
            <a:off x="4864323" y="3479138"/>
            <a:ext cx="2455486" cy="2429346"/>
          </a:xfrm>
          <a:custGeom>
            <a:avLst/>
            <a:gdLst>
              <a:gd name="connsiteX0" fmla="*/ 1105472 w 2315872"/>
              <a:gd name="connsiteY0" fmla="*/ 0 h 2531903"/>
              <a:gd name="connsiteX1" fmla="*/ 1303018 w 2315872"/>
              <a:gd name="connsiteY1" fmla="*/ 0 h 2531903"/>
              <a:gd name="connsiteX2" fmla="*/ 1461252 w 2315872"/>
              <a:gd name="connsiteY2" fmla="*/ 853676 h 2531903"/>
              <a:gd name="connsiteX3" fmla="*/ 1468099 w 2315872"/>
              <a:gd name="connsiteY3" fmla="*/ 875733 h 2531903"/>
              <a:gd name="connsiteX4" fmla="*/ 1481512 w 2315872"/>
              <a:gd name="connsiteY4" fmla="*/ 874451 h 2531903"/>
              <a:gd name="connsiteX5" fmla="*/ 1693009 w 2315872"/>
              <a:gd name="connsiteY5" fmla="*/ 951693 h 2531903"/>
              <a:gd name="connsiteX6" fmla="*/ 1778864 w 2315872"/>
              <a:gd name="connsiteY6" fmla="*/ 939250 h 2531903"/>
              <a:gd name="connsiteX7" fmla="*/ 1937868 w 2315872"/>
              <a:gd name="connsiteY7" fmla="*/ 980789 h 2531903"/>
              <a:gd name="connsiteX8" fmla="*/ 2073680 w 2315872"/>
              <a:gd name="connsiteY8" fmla="*/ 951181 h 2531903"/>
              <a:gd name="connsiteX9" fmla="*/ 2306734 w 2315872"/>
              <a:gd name="connsiteY9" fmla="*/ 1049617 h 2531903"/>
              <a:gd name="connsiteX10" fmla="*/ 2315872 w 2315872"/>
              <a:gd name="connsiteY10" fmla="*/ 2531903 h 2531903"/>
              <a:gd name="connsiteX11" fmla="*/ 0 w 2315872"/>
              <a:gd name="connsiteY11" fmla="*/ 2527276 h 2531903"/>
              <a:gd name="connsiteX12" fmla="*/ 0 w 2315872"/>
              <a:gd name="connsiteY12" fmla="*/ 1366197 h 2531903"/>
              <a:gd name="connsiteX13" fmla="*/ 9341 w 2315872"/>
              <a:gd name="connsiteY13" fmla="*/ 1367196 h 2531903"/>
              <a:gd name="connsiteX14" fmla="*/ 318333 w 2315872"/>
              <a:gd name="connsiteY14" fmla="*/ 1139063 h 2531903"/>
              <a:gd name="connsiteX15" fmla="*/ 343347 w 2315872"/>
              <a:gd name="connsiteY15" fmla="*/ 1141452 h 2531903"/>
              <a:gd name="connsiteX16" fmla="*/ 335416 w 2315872"/>
              <a:gd name="connsiteY16" fmla="*/ 1077386 h 2531903"/>
              <a:gd name="connsiteX17" fmla="*/ 655539 w 2315872"/>
              <a:gd name="connsiteY17" fmla="*/ 773978 h 2531903"/>
              <a:gd name="connsiteX18" fmla="*/ 750325 w 2315872"/>
              <a:gd name="connsiteY18" fmla="*/ 787508 h 2531903"/>
              <a:gd name="connsiteX19" fmla="*/ 829107 w 2315872"/>
              <a:gd name="connsiteY19" fmla="*/ 760300 h 2531903"/>
              <a:gd name="connsiteX20" fmla="*/ 954349 w 2315872"/>
              <a:gd name="connsiteY20" fmla="*/ 646554 h 2531903"/>
              <a:gd name="connsiteX21" fmla="*/ 988090 w 2315872"/>
              <a:gd name="connsiteY21" fmla="*/ 633279 h 2531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315872" h="2531903">
                <a:moveTo>
                  <a:pt x="1105472" y="0"/>
                </a:moveTo>
                <a:lnTo>
                  <a:pt x="1303018" y="0"/>
                </a:lnTo>
                <a:lnTo>
                  <a:pt x="1461252" y="853676"/>
                </a:lnTo>
                <a:lnTo>
                  <a:pt x="1468099" y="875733"/>
                </a:lnTo>
                <a:lnTo>
                  <a:pt x="1481512" y="874451"/>
                </a:lnTo>
                <a:cubicBezTo>
                  <a:pt x="1562957" y="874451"/>
                  <a:pt x="1637299" y="903278"/>
                  <a:pt x="1693009" y="951693"/>
                </a:cubicBezTo>
                <a:cubicBezTo>
                  <a:pt x="1720087" y="943127"/>
                  <a:pt x="1748998" y="939250"/>
                  <a:pt x="1778864" y="939250"/>
                </a:cubicBezTo>
                <a:cubicBezTo>
                  <a:pt x="1837001" y="939250"/>
                  <a:pt x="1891518" y="953939"/>
                  <a:pt x="1937868" y="980789"/>
                </a:cubicBezTo>
                <a:cubicBezTo>
                  <a:pt x="1978812" y="961490"/>
                  <a:pt x="2024976" y="951181"/>
                  <a:pt x="2073680" y="951181"/>
                </a:cubicBezTo>
                <a:cubicBezTo>
                  <a:pt x="2166341" y="951181"/>
                  <a:pt x="2249809" y="988495"/>
                  <a:pt x="2306734" y="1049617"/>
                </a:cubicBezTo>
                <a:lnTo>
                  <a:pt x="2315872" y="2531903"/>
                </a:lnTo>
                <a:lnTo>
                  <a:pt x="0" y="2527276"/>
                </a:lnTo>
                <a:lnTo>
                  <a:pt x="0" y="1366197"/>
                </a:lnTo>
                <a:lnTo>
                  <a:pt x="9341" y="1367196"/>
                </a:lnTo>
                <a:cubicBezTo>
                  <a:pt x="43658" y="1235892"/>
                  <a:pt x="169064" y="1139063"/>
                  <a:pt x="318333" y="1139063"/>
                </a:cubicBezTo>
                <a:cubicBezTo>
                  <a:pt x="326787" y="1139063"/>
                  <a:pt x="335166" y="1139373"/>
                  <a:pt x="343347" y="1141452"/>
                </a:cubicBezTo>
                <a:cubicBezTo>
                  <a:pt x="337896" y="1120918"/>
                  <a:pt x="335416" y="1099426"/>
                  <a:pt x="335416" y="1077386"/>
                </a:cubicBezTo>
                <a:cubicBezTo>
                  <a:pt x="335416" y="909819"/>
                  <a:pt x="478741" y="773978"/>
                  <a:pt x="655539" y="773978"/>
                </a:cubicBezTo>
                <a:cubicBezTo>
                  <a:pt x="688541" y="773978"/>
                  <a:pt x="720376" y="778711"/>
                  <a:pt x="750325" y="787508"/>
                </a:cubicBezTo>
                <a:lnTo>
                  <a:pt x="829107" y="760300"/>
                </a:lnTo>
                <a:cubicBezTo>
                  <a:pt x="861027" y="713053"/>
                  <a:pt x="904014" y="673898"/>
                  <a:pt x="954349" y="646554"/>
                </a:cubicBezTo>
                <a:lnTo>
                  <a:pt x="988090" y="63327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0"/>
          </a:p>
        </p:txBody>
      </p:sp>
      <p:sp>
        <p:nvSpPr>
          <p:cNvPr id="7" name="자유형: 도형 55">
            <a:extLst>
              <a:ext uri="{FF2B5EF4-FFF2-40B4-BE49-F238E27FC236}">
                <a16:creationId xmlns:a16="http://schemas.microsoft.com/office/drawing/2014/main" id="{03374357-B8FC-4EA5-B26F-0CDDC996048A}"/>
              </a:ext>
            </a:extLst>
          </p:cNvPr>
          <p:cNvSpPr/>
          <p:nvPr/>
        </p:nvSpPr>
        <p:spPr>
          <a:xfrm>
            <a:off x="4864315" y="3461280"/>
            <a:ext cx="2439135" cy="2447204"/>
          </a:xfrm>
          <a:custGeom>
            <a:avLst/>
            <a:gdLst>
              <a:gd name="connsiteX0" fmla="*/ 1150510 w 2306734"/>
              <a:gd name="connsiteY0" fmla="*/ 0 h 2545135"/>
              <a:gd name="connsiteX1" fmla="*/ 1257994 w 2306734"/>
              <a:gd name="connsiteY1" fmla="*/ 0 h 2545135"/>
              <a:gd name="connsiteX2" fmla="*/ 1369590 w 2306734"/>
              <a:gd name="connsiteY2" fmla="*/ 1306465 h 2545135"/>
              <a:gd name="connsiteX3" fmla="*/ 1407581 w 2306734"/>
              <a:gd name="connsiteY3" fmla="*/ 1350335 h 2545135"/>
              <a:gd name="connsiteX4" fmla="*/ 1624338 w 2306734"/>
              <a:gd name="connsiteY4" fmla="*/ 1503312 h 2545135"/>
              <a:gd name="connsiteX5" fmla="*/ 1733275 w 2306734"/>
              <a:gd name="connsiteY5" fmla="*/ 1482313 h 2545135"/>
              <a:gd name="connsiteX6" fmla="*/ 1820687 w 2306734"/>
              <a:gd name="connsiteY6" fmla="*/ 1496631 h 2545135"/>
              <a:gd name="connsiteX7" fmla="*/ 2109550 w 2306734"/>
              <a:gd name="connsiteY7" fmla="*/ 1281367 h 2545135"/>
              <a:gd name="connsiteX8" fmla="*/ 2306734 w 2306734"/>
              <a:gd name="connsiteY8" fmla="*/ 1357093 h 2545135"/>
              <a:gd name="connsiteX9" fmla="*/ 2306734 w 2306734"/>
              <a:gd name="connsiteY9" fmla="*/ 2545135 h 2545135"/>
              <a:gd name="connsiteX10" fmla="*/ 0 w 2306734"/>
              <a:gd name="connsiteY10" fmla="*/ 2545135 h 2545135"/>
              <a:gd name="connsiteX11" fmla="*/ 0 w 2306734"/>
              <a:gd name="connsiteY11" fmla="*/ 1864764 h 2545135"/>
              <a:gd name="connsiteX12" fmla="*/ 210730 w 2306734"/>
              <a:gd name="connsiteY12" fmla="*/ 1778935 h 2545135"/>
              <a:gd name="connsiteX13" fmla="*/ 346789 w 2306734"/>
              <a:gd name="connsiteY13" fmla="*/ 1812526 h 2545135"/>
              <a:gd name="connsiteX14" fmla="*/ 539025 w 2306734"/>
              <a:gd name="connsiteY14" fmla="*/ 1602716 h 2545135"/>
              <a:gd name="connsiteX15" fmla="*/ 836862 w 2306734"/>
              <a:gd name="connsiteY15" fmla="*/ 1354583 h 2545135"/>
              <a:gd name="connsiteX16" fmla="*/ 861940 w 2306734"/>
              <a:gd name="connsiteY16" fmla="*/ 1358186 h 2545135"/>
              <a:gd name="connsiteX17" fmla="*/ 866201 w 2306734"/>
              <a:gd name="connsiteY17" fmla="*/ 1350335 h 2545135"/>
              <a:gd name="connsiteX18" fmla="*/ 981290 w 2306734"/>
              <a:gd name="connsiteY18" fmla="*/ 1245810 h 2545135"/>
              <a:gd name="connsiteX19" fmla="*/ 1046280 w 2306734"/>
              <a:gd name="connsiteY19" fmla="*/ 1220240 h 2545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06734" h="2545135">
                <a:moveTo>
                  <a:pt x="1150510" y="0"/>
                </a:moveTo>
                <a:lnTo>
                  <a:pt x="1257994" y="0"/>
                </a:lnTo>
                <a:lnTo>
                  <a:pt x="1369590" y="1306465"/>
                </a:lnTo>
                <a:lnTo>
                  <a:pt x="1407581" y="1350335"/>
                </a:lnTo>
                <a:cubicBezTo>
                  <a:pt x="1543841" y="1383039"/>
                  <a:pt x="1561230" y="1415744"/>
                  <a:pt x="1624338" y="1503312"/>
                </a:cubicBezTo>
                <a:cubicBezTo>
                  <a:pt x="1657942" y="1489486"/>
                  <a:pt x="1694771" y="1482313"/>
                  <a:pt x="1733275" y="1482313"/>
                </a:cubicBezTo>
                <a:cubicBezTo>
                  <a:pt x="1763818" y="1482313"/>
                  <a:pt x="1793307" y="1486827"/>
                  <a:pt x="1820687" y="1496631"/>
                </a:cubicBezTo>
                <a:cubicBezTo>
                  <a:pt x="1857174" y="1371843"/>
                  <a:pt x="1972797" y="1281367"/>
                  <a:pt x="2109550" y="1281367"/>
                </a:cubicBezTo>
                <a:cubicBezTo>
                  <a:pt x="2185561" y="1281367"/>
                  <a:pt x="2255041" y="1309319"/>
                  <a:pt x="2306734" y="1357093"/>
                </a:cubicBezTo>
                <a:lnTo>
                  <a:pt x="2306734" y="2545135"/>
                </a:lnTo>
                <a:lnTo>
                  <a:pt x="0" y="2545135"/>
                </a:lnTo>
                <a:lnTo>
                  <a:pt x="0" y="1864764"/>
                </a:lnTo>
                <a:cubicBezTo>
                  <a:pt x="54196" y="1811523"/>
                  <a:pt x="128658" y="1778935"/>
                  <a:pt x="210730" y="1778935"/>
                </a:cubicBezTo>
                <a:cubicBezTo>
                  <a:pt x="259882" y="1778935"/>
                  <a:pt x="306307" y="1790624"/>
                  <a:pt x="346789" y="1812526"/>
                </a:cubicBezTo>
                <a:cubicBezTo>
                  <a:pt x="369874" y="1713549"/>
                  <a:pt x="443556" y="1634731"/>
                  <a:pt x="539025" y="1602716"/>
                </a:cubicBezTo>
                <a:cubicBezTo>
                  <a:pt x="564520" y="1461492"/>
                  <a:pt x="688206" y="1354583"/>
                  <a:pt x="836862" y="1354583"/>
                </a:cubicBezTo>
                <a:lnTo>
                  <a:pt x="861940" y="1358186"/>
                </a:lnTo>
                <a:lnTo>
                  <a:pt x="866201" y="1350335"/>
                </a:lnTo>
                <a:cubicBezTo>
                  <a:pt x="895533" y="1306918"/>
                  <a:pt x="935036" y="1270937"/>
                  <a:pt x="981290" y="1245810"/>
                </a:cubicBezTo>
                <a:lnTo>
                  <a:pt x="1046280" y="122024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0" dirty="0"/>
          </a:p>
        </p:txBody>
      </p:sp>
      <p:sp>
        <p:nvSpPr>
          <p:cNvPr id="8" name="Oval 17">
            <a:extLst>
              <a:ext uri="{FF2B5EF4-FFF2-40B4-BE49-F238E27FC236}">
                <a16:creationId xmlns:a16="http://schemas.microsoft.com/office/drawing/2014/main" id="{D27A2411-E69B-44AF-AAF0-8156FFE628DB}"/>
              </a:ext>
            </a:extLst>
          </p:cNvPr>
          <p:cNvSpPr/>
          <p:nvPr/>
        </p:nvSpPr>
        <p:spPr>
          <a:xfrm>
            <a:off x="5571454" y="1941980"/>
            <a:ext cx="1080103" cy="1777970"/>
          </a:xfrm>
          <a:custGeom>
            <a:avLst/>
            <a:gdLst>
              <a:gd name="connsiteX0" fmla="*/ 1355591 w 2487611"/>
              <a:gd name="connsiteY0" fmla="*/ 3081285 h 4007282"/>
              <a:gd name="connsiteX1" fmla="*/ 1668701 w 2487611"/>
              <a:gd name="connsiteY1" fmla="*/ 3381869 h 4007282"/>
              <a:gd name="connsiteX2" fmla="*/ 1698103 w 2487611"/>
              <a:gd name="connsiteY2" fmla="*/ 3725512 h 4007282"/>
              <a:gd name="connsiteX3" fmla="*/ 1503571 w 2487611"/>
              <a:gd name="connsiteY3" fmla="*/ 3508020 h 4007282"/>
              <a:gd name="connsiteX4" fmla="*/ 1461585 w 2487611"/>
              <a:gd name="connsiteY4" fmla="*/ 3721761 h 4007282"/>
              <a:gd name="connsiteX5" fmla="*/ 1244671 w 2487611"/>
              <a:gd name="connsiteY5" fmla="*/ 4007282 h 4007282"/>
              <a:gd name="connsiteX6" fmla="*/ 1079392 w 2487611"/>
              <a:gd name="connsiteY6" fmla="*/ 3701523 h 4007282"/>
              <a:gd name="connsiteX7" fmla="*/ 987763 w 2487611"/>
              <a:gd name="connsiteY7" fmla="*/ 3569325 h 4007282"/>
              <a:gd name="connsiteX8" fmla="*/ 854400 w 2487611"/>
              <a:gd name="connsiteY8" fmla="*/ 3636047 h 4007282"/>
              <a:gd name="connsiteX9" fmla="*/ 869102 w 2487611"/>
              <a:gd name="connsiteY9" fmla="*/ 3312632 h 4007282"/>
              <a:gd name="connsiteX10" fmla="*/ 1052587 w 2487611"/>
              <a:gd name="connsiteY10" fmla="*/ 3115087 h 4007282"/>
              <a:gd name="connsiteX11" fmla="*/ 1019981 w 2487611"/>
              <a:gd name="connsiteY11" fmla="*/ 3159110 h 4007282"/>
              <a:gd name="connsiteX12" fmla="*/ 1012121 w 2487611"/>
              <a:gd name="connsiteY12" fmla="*/ 3332027 h 4007282"/>
              <a:gd name="connsiteX13" fmla="*/ 1083424 w 2487611"/>
              <a:gd name="connsiteY13" fmla="*/ 3296354 h 4007282"/>
              <a:gd name="connsiteX14" fmla="*/ 1132416 w 2487611"/>
              <a:gd name="connsiteY14" fmla="*/ 3367034 h 4007282"/>
              <a:gd name="connsiteX15" fmla="*/ 1220783 w 2487611"/>
              <a:gd name="connsiteY15" fmla="*/ 3530511 h 4007282"/>
              <a:gd name="connsiteX16" fmla="*/ 1336759 w 2487611"/>
              <a:gd name="connsiteY16" fmla="*/ 3377854 h 4007282"/>
              <a:gd name="connsiteX17" fmla="*/ 1359207 w 2487611"/>
              <a:gd name="connsiteY17" fmla="*/ 3263575 h 4007282"/>
              <a:gd name="connsiteX18" fmla="*/ 1463216 w 2487611"/>
              <a:gd name="connsiteY18" fmla="*/ 3379859 h 4007282"/>
              <a:gd name="connsiteX19" fmla="*/ 1447496 w 2487611"/>
              <a:gd name="connsiteY19" fmla="*/ 3196127 h 4007282"/>
              <a:gd name="connsiteX20" fmla="*/ 1355591 w 2487611"/>
              <a:gd name="connsiteY20" fmla="*/ 3081285 h 4007282"/>
              <a:gd name="connsiteX21" fmla="*/ 803026 w 2487611"/>
              <a:gd name="connsiteY21" fmla="*/ 2773720 h 4007282"/>
              <a:gd name="connsiteX22" fmla="*/ 1689473 w 2487611"/>
              <a:gd name="connsiteY22" fmla="*/ 2773720 h 4007282"/>
              <a:gd name="connsiteX23" fmla="*/ 1482985 w 2487611"/>
              <a:gd name="connsiteY23" fmla="*/ 3053768 h 4007282"/>
              <a:gd name="connsiteX24" fmla="*/ 1009514 w 2487611"/>
              <a:gd name="connsiteY24" fmla="*/ 3053768 h 4007282"/>
              <a:gd name="connsiteX25" fmla="*/ 803026 w 2487611"/>
              <a:gd name="connsiteY25" fmla="*/ 2773720 h 4007282"/>
              <a:gd name="connsiteX26" fmla="*/ 1246249 w 2487611"/>
              <a:gd name="connsiteY26" fmla="*/ 1473655 h 4007282"/>
              <a:gd name="connsiteX27" fmla="*/ 1346518 w 2487611"/>
              <a:gd name="connsiteY27" fmla="*/ 1573924 h 4007282"/>
              <a:gd name="connsiteX28" fmla="*/ 1246249 w 2487611"/>
              <a:gd name="connsiteY28" fmla="*/ 1674193 h 4007282"/>
              <a:gd name="connsiteX29" fmla="*/ 1145980 w 2487611"/>
              <a:gd name="connsiteY29" fmla="*/ 1573924 h 4007282"/>
              <a:gd name="connsiteX30" fmla="*/ 1246249 w 2487611"/>
              <a:gd name="connsiteY30" fmla="*/ 1473655 h 4007282"/>
              <a:gd name="connsiteX31" fmla="*/ 1246249 w 2487611"/>
              <a:gd name="connsiteY31" fmla="*/ 1404149 h 4007282"/>
              <a:gd name="connsiteX32" fmla="*/ 1076474 w 2487611"/>
              <a:gd name="connsiteY32" fmla="*/ 1573924 h 4007282"/>
              <a:gd name="connsiteX33" fmla="*/ 1246249 w 2487611"/>
              <a:gd name="connsiteY33" fmla="*/ 1743699 h 4007282"/>
              <a:gd name="connsiteX34" fmla="*/ 1416024 w 2487611"/>
              <a:gd name="connsiteY34" fmla="*/ 1573924 h 4007282"/>
              <a:gd name="connsiteX35" fmla="*/ 1246249 w 2487611"/>
              <a:gd name="connsiteY35" fmla="*/ 1404149 h 4007282"/>
              <a:gd name="connsiteX36" fmla="*/ 1246249 w 2487611"/>
              <a:gd name="connsiteY36" fmla="*/ 650779 h 4007282"/>
              <a:gd name="connsiteX37" fmla="*/ 1446787 w 2487611"/>
              <a:gd name="connsiteY37" fmla="*/ 851317 h 4007282"/>
              <a:gd name="connsiteX38" fmla="*/ 1246249 w 2487611"/>
              <a:gd name="connsiteY38" fmla="*/ 1051855 h 4007282"/>
              <a:gd name="connsiteX39" fmla="*/ 1045711 w 2487611"/>
              <a:gd name="connsiteY39" fmla="*/ 851317 h 4007282"/>
              <a:gd name="connsiteX40" fmla="*/ 1246249 w 2487611"/>
              <a:gd name="connsiteY40" fmla="*/ 650779 h 4007282"/>
              <a:gd name="connsiteX41" fmla="*/ 1246249 w 2487611"/>
              <a:gd name="connsiteY41" fmla="*/ 511767 h 4007282"/>
              <a:gd name="connsiteX42" fmla="*/ 906699 w 2487611"/>
              <a:gd name="connsiteY42" fmla="*/ 851317 h 4007282"/>
              <a:gd name="connsiteX43" fmla="*/ 1246249 w 2487611"/>
              <a:gd name="connsiteY43" fmla="*/ 1190867 h 4007282"/>
              <a:gd name="connsiteX44" fmla="*/ 1585799 w 2487611"/>
              <a:gd name="connsiteY44" fmla="*/ 851317 h 4007282"/>
              <a:gd name="connsiteX45" fmla="*/ 1246249 w 2487611"/>
              <a:gd name="connsiteY45" fmla="*/ 511767 h 4007282"/>
              <a:gd name="connsiteX46" fmla="*/ 1236486 w 2487611"/>
              <a:gd name="connsiteY46" fmla="*/ 0 h 4007282"/>
              <a:gd name="connsiteX47" fmla="*/ 1243449 w 2487611"/>
              <a:gd name="connsiteY47" fmla="*/ 468 h 4007282"/>
              <a:gd name="connsiteX48" fmla="*/ 1250411 w 2487611"/>
              <a:gd name="connsiteY48" fmla="*/ 0 h 4007282"/>
              <a:gd name="connsiteX49" fmla="*/ 1891856 w 2487611"/>
              <a:gd name="connsiteY49" fmla="*/ 602756 h 4007282"/>
              <a:gd name="connsiteX50" fmla="*/ 2096831 w 2487611"/>
              <a:gd name="connsiteY50" fmla="*/ 1442023 h 4007282"/>
              <a:gd name="connsiteX51" fmla="*/ 2003408 w 2487611"/>
              <a:gd name="connsiteY51" fmla="*/ 1943608 h 4007282"/>
              <a:gd name="connsiteX52" fmla="*/ 2224895 w 2487611"/>
              <a:gd name="connsiteY52" fmla="*/ 2078968 h 4007282"/>
              <a:gd name="connsiteX53" fmla="*/ 2487611 w 2487611"/>
              <a:gd name="connsiteY53" fmla="*/ 2809123 h 4007282"/>
              <a:gd name="connsiteX54" fmla="*/ 1777602 w 2487611"/>
              <a:gd name="connsiteY54" fmla="*/ 2545137 h 4007282"/>
              <a:gd name="connsiteX55" fmla="*/ 1697050 w 2487611"/>
              <a:gd name="connsiteY55" fmla="*/ 2693117 h 4007282"/>
              <a:gd name="connsiteX56" fmla="*/ 789847 w 2487611"/>
              <a:gd name="connsiteY56" fmla="*/ 2693117 h 4007282"/>
              <a:gd name="connsiteX57" fmla="*/ 709405 w 2487611"/>
              <a:gd name="connsiteY57" fmla="*/ 2545362 h 4007282"/>
              <a:gd name="connsiteX58" fmla="*/ 0 w 2487611"/>
              <a:gd name="connsiteY58" fmla="*/ 2809123 h 4007282"/>
              <a:gd name="connsiteX59" fmla="*/ 262716 w 2487611"/>
              <a:gd name="connsiteY59" fmla="*/ 2078968 h 4007282"/>
              <a:gd name="connsiteX60" fmla="*/ 483603 w 2487611"/>
              <a:gd name="connsiteY60" fmla="*/ 1943974 h 4007282"/>
              <a:gd name="connsiteX61" fmla="*/ 390066 w 2487611"/>
              <a:gd name="connsiteY61" fmla="*/ 1442023 h 4007282"/>
              <a:gd name="connsiteX62" fmla="*/ 595041 w 2487611"/>
              <a:gd name="connsiteY62" fmla="*/ 602756 h 4007282"/>
              <a:gd name="connsiteX63" fmla="*/ 1236486 w 2487611"/>
              <a:gd name="connsiteY63" fmla="*/ 0 h 4007282"/>
              <a:gd name="connsiteX0" fmla="*/ 1355591 w 2487611"/>
              <a:gd name="connsiteY0" fmla="*/ 3081285 h 4007282"/>
              <a:gd name="connsiteX1" fmla="*/ 1668701 w 2487611"/>
              <a:gd name="connsiteY1" fmla="*/ 3381869 h 4007282"/>
              <a:gd name="connsiteX2" fmla="*/ 1698103 w 2487611"/>
              <a:gd name="connsiteY2" fmla="*/ 3725512 h 4007282"/>
              <a:gd name="connsiteX3" fmla="*/ 1503571 w 2487611"/>
              <a:gd name="connsiteY3" fmla="*/ 3508020 h 4007282"/>
              <a:gd name="connsiteX4" fmla="*/ 1461585 w 2487611"/>
              <a:gd name="connsiteY4" fmla="*/ 3721761 h 4007282"/>
              <a:gd name="connsiteX5" fmla="*/ 1244671 w 2487611"/>
              <a:gd name="connsiteY5" fmla="*/ 4007282 h 4007282"/>
              <a:gd name="connsiteX6" fmla="*/ 1079392 w 2487611"/>
              <a:gd name="connsiteY6" fmla="*/ 3701523 h 4007282"/>
              <a:gd name="connsiteX7" fmla="*/ 987763 w 2487611"/>
              <a:gd name="connsiteY7" fmla="*/ 3569325 h 4007282"/>
              <a:gd name="connsiteX8" fmla="*/ 854400 w 2487611"/>
              <a:gd name="connsiteY8" fmla="*/ 3636047 h 4007282"/>
              <a:gd name="connsiteX9" fmla="*/ 869102 w 2487611"/>
              <a:gd name="connsiteY9" fmla="*/ 3312632 h 4007282"/>
              <a:gd name="connsiteX10" fmla="*/ 1052587 w 2487611"/>
              <a:gd name="connsiteY10" fmla="*/ 3115087 h 4007282"/>
              <a:gd name="connsiteX11" fmla="*/ 1019981 w 2487611"/>
              <a:gd name="connsiteY11" fmla="*/ 3159110 h 4007282"/>
              <a:gd name="connsiteX12" fmla="*/ 1012121 w 2487611"/>
              <a:gd name="connsiteY12" fmla="*/ 3332027 h 4007282"/>
              <a:gd name="connsiteX13" fmla="*/ 1083424 w 2487611"/>
              <a:gd name="connsiteY13" fmla="*/ 3296354 h 4007282"/>
              <a:gd name="connsiteX14" fmla="*/ 1132416 w 2487611"/>
              <a:gd name="connsiteY14" fmla="*/ 3367034 h 4007282"/>
              <a:gd name="connsiteX15" fmla="*/ 1220783 w 2487611"/>
              <a:gd name="connsiteY15" fmla="*/ 3530511 h 4007282"/>
              <a:gd name="connsiteX16" fmla="*/ 1336759 w 2487611"/>
              <a:gd name="connsiteY16" fmla="*/ 3377854 h 4007282"/>
              <a:gd name="connsiteX17" fmla="*/ 1359207 w 2487611"/>
              <a:gd name="connsiteY17" fmla="*/ 3263575 h 4007282"/>
              <a:gd name="connsiteX18" fmla="*/ 1463216 w 2487611"/>
              <a:gd name="connsiteY18" fmla="*/ 3379859 h 4007282"/>
              <a:gd name="connsiteX19" fmla="*/ 1447496 w 2487611"/>
              <a:gd name="connsiteY19" fmla="*/ 3196127 h 4007282"/>
              <a:gd name="connsiteX20" fmla="*/ 1355591 w 2487611"/>
              <a:gd name="connsiteY20" fmla="*/ 3081285 h 4007282"/>
              <a:gd name="connsiteX21" fmla="*/ 803026 w 2487611"/>
              <a:gd name="connsiteY21" fmla="*/ 2773720 h 4007282"/>
              <a:gd name="connsiteX22" fmla="*/ 1689473 w 2487611"/>
              <a:gd name="connsiteY22" fmla="*/ 2773720 h 4007282"/>
              <a:gd name="connsiteX23" fmla="*/ 1482985 w 2487611"/>
              <a:gd name="connsiteY23" fmla="*/ 3053768 h 4007282"/>
              <a:gd name="connsiteX24" fmla="*/ 1009514 w 2487611"/>
              <a:gd name="connsiteY24" fmla="*/ 3053768 h 4007282"/>
              <a:gd name="connsiteX25" fmla="*/ 803026 w 2487611"/>
              <a:gd name="connsiteY25" fmla="*/ 2773720 h 4007282"/>
              <a:gd name="connsiteX26" fmla="*/ 1246249 w 2487611"/>
              <a:gd name="connsiteY26" fmla="*/ 1473655 h 4007282"/>
              <a:gd name="connsiteX27" fmla="*/ 1346518 w 2487611"/>
              <a:gd name="connsiteY27" fmla="*/ 1573924 h 4007282"/>
              <a:gd name="connsiteX28" fmla="*/ 1246249 w 2487611"/>
              <a:gd name="connsiteY28" fmla="*/ 1674193 h 4007282"/>
              <a:gd name="connsiteX29" fmla="*/ 1145980 w 2487611"/>
              <a:gd name="connsiteY29" fmla="*/ 1573924 h 4007282"/>
              <a:gd name="connsiteX30" fmla="*/ 1246249 w 2487611"/>
              <a:gd name="connsiteY30" fmla="*/ 1473655 h 4007282"/>
              <a:gd name="connsiteX31" fmla="*/ 1246249 w 2487611"/>
              <a:gd name="connsiteY31" fmla="*/ 1404149 h 4007282"/>
              <a:gd name="connsiteX32" fmla="*/ 1076474 w 2487611"/>
              <a:gd name="connsiteY32" fmla="*/ 1573924 h 4007282"/>
              <a:gd name="connsiteX33" fmla="*/ 1246249 w 2487611"/>
              <a:gd name="connsiteY33" fmla="*/ 1743699 h 4007282"/>
              <a:gd name="connsiteX34" fmla="*/ 1416024 w 2487611"/>
              <a:gd name="connsiteY34" fmla="*/ 1573924 h 4007282"/>
              <a:gd name="connsiteX35" fmla="*/ 1246249 w 2487611"/>
              <a:gd name="connsiteY35" fmla="*/ 1404149 h 4007282"/>
              <a:gd name="connsiteX36" fmla="*/ 1246249 w 2487611"/>
              <a:gd name="connsiteY36" fmla="*/ 650779 h 4007282"/>
              <a:gd name="connsiteX37" fmla="*/ 1446787 w 2487611"/>
              <a:gd name="connsiteY37" fmla="*/ 851317 h 4007282"/>
              <a:gd name="connsiteX38" fmla="*/ 1246249 w 2487611"/>
              <a:gd name="connsiteY38" fmla="*/ 1051855 h 4007282"/>
              <a:gd name="connsiteX39" fmla="*/ 1045711 w 2487611"/>
              <a:gd name="connsiteY39" fmla="*/ 851317 h 4007282"/>
              <a:gd name="connsiteX40" fmla="*/ 1246249 w 2487611"/>
              <a:gd name="connsiteY40" fmla="*/ 650779 h 4007282"/>
              <a:gd name="connsiteX41" fmla="*/ 1246249 w 2487611"/>
              <a:gd name="connsiteY41" fmla="*/ 511767 h 4007282"/>
              <a:gd name="connsiteX42" fmla="*/ 906699 w 2487611"/>
              <a:gd name="connsiteY42" fmla="*/ 851317 h 4007282"/>
              <a:gd name="connsiteX43" fmla="*/ 1246249 w 2487611"/>
              <a:gd name="connsiteY43" fmla="*/ 1190867 h 4007282"/>
              <a:gd name="connsiteX44" fmla="*/ 1585799 w 2487611"/>
              <a:gd name="connsiteY44" fmla="*/ 851317 h 4007282"/>
              <a:gd name="connsiteX45" fmla="*/ 1246249 w 2487611"/>
              <a:gd name="connsiteY45" fmla="*/ 511767 h 4007282"/>
              <a:gd name="connsiteX46" fmla="*/ 1236486 w 2487611"/>
              <a:gd name="connsiteY46" fmla="*/ 0 h 4007282"/>
              <a:gd name="connsiteX47" fmla="*/ 1243449 w 2487611"/>
              <a:gd name="connsiteY47" fmla="*/ 468 h 4007282"/>
              <a:gd name="connsiteX48" fmla="*/ 1250411 w 2487611"/>
              <a:gd name="connsiteY48" fmla="*/ 0 h 4007282"/>
              <a:gd name="connsiteX49" fmla="*/ 1891856 w 2487611"/>
              <a:gd name="connsiteY49" fmla="*/ 602756 h 4007282"/>
              <a:gd name="connsiteX50" fmla="*/ 2096831 w 2487611"/>
              <a:gd name="connsiteY50" fmla="*/ 1442023 h 4007282"/>
              <a:gd name="connsiteX51" fmla="*/ 2003408 w 2487611"/>
              <a:gd name="connsiteY51" fmla="*/ 1943608 h 4007282"/>
              <a:gd name="connsiteX52" fmla="*/ 2224895 w 2487611"/>
              <a:gd name="connsiteY52" fmla="*/ 2078968 h 4007282"/>
              <a:gd name="connsiteX53" fmla="*/ 2487611 w 2487611"/>
              <a:gd name="connsiteY53" fmla="*/ 2809123 h 4007282"/>
              <a:gd name="connsiteX54" fmla="*/ 1777602 w 2487611"/>
              <a:gd name="connsiteY54" fmla="*/ 2545137 h 4007282"/>
              <a:gd name="connsiteX55" fmla="*/ 1697050 w 2487611"/>
              <a:gd name="connsiteY55" fmla="*/ 2693117 h 4007282"/>
              <a:gd name="connsiteX56" fmla="*/ 789847 w 2487611"/>
              <a:gd name="connsiteY56" fmla="*/ 2693117 h 4007282"/>
              <a:gd name="connsiteX57" fmla="*/ 709405 w 2487611"/>
              <a:gd name="connsiteY57" fmla="*/ 2545362 h 4007282"/>
              <a:gd name="connsiteX58" fmla="*/ 0 w 2487611"/>
              <a:gd name="connsiteY58" fmla="*/ 2809123 h 4007282"/>
              <a:gd name="connsiteX59" fmla="*/ 262716 w 2487611"/>
              <a:gd name="connsiteY59" fmla="*/ 2078968 h 4007282"/>
              <a:gd name="connsiteX60" fmla="*/ 483603 w 2487611"/>
              <a:gd name="connsiteY60" fmla="*/ 1943974 h 4007282"/>
              <a:gd name="connsiteX61" fmla="*/ 390066 w 2487611"/>
              <a:gd name="connsiteY61" fmla="*/ 1442023 h 4007282"/>
              <a:gd name="connsiteX62" fmla="*/ 595041 w 2487611"/>
              <a:gd name="connsiteY62" fmla="*/ 602756 h 4007282"/>
              <a:gd name="connsiteX63" fmla="*/ 1236486 w 2487611"/>
              <a:gd name="connsiteY63" fmla="*/ 0 h 4007282"/>
              <a:gd name="connsiteX0" fmla="*/ 1355591 w 2487611"/>
              <a:gd name="connsiteY0" fmla="*/ 3182538 h 4108535"/>
              <a:gd name="connsiteX1" fmla="*/ 1668701 w 2487611"/>
              <a:gd name="connsiteY1" fmla="*/ 3483122 h 4108535"/>
              <a:gd name="connsiteX2" fmla="*/ 1698103 w 2487611"/>
              <a:gd name="connsiteY2" fmla="*/ 3826765 h 4108535"/>
              <a:gd name="connsiteX3" fmla="*/ 1503571 w 2487611"/>
              <a:gd name="connsiteY3" fmla="*/ 3609273 h 4108535"/>
              <a:gd name="connsiteX4" fmla="*/ 1461585 w 2487611"/>
              <a:gd name="connsiteY4" fmla="*/ 3823014 h 4108535"/>
              <a:gd name="connsiteX5" fmla="*/ 1244671 w 2487611"/>
              <a:gd name="connsiteY5" fmla="*/ 4108535 h 4108535"/>
              <a:gd name="connsiteX6" fmla="*/ 1079392 w 2487611"/>
              <a:gd name="connsiteY6" fmla="*/ 3802776 h 4108535"/>
              <a:gd name="connsiteX7" fmla="*/ 987763 w 2487611"/>
              <a:gd name="connsiteY7" fmla="*/ 3670578 h 4108535"/>
              <a:gd name="connsiteX8" fmla="*/ 854400 w 2487611"/>
              <a:gd name="connsiteY8" fmla="*/ 3737300 h 4108535"/>
              <a:gd name="connsiteX9" fmla="*/ 869102 w 2487611"/>
              <a:gd name="connsiteY9" fmla="*/ 3413885 h 4108535"/>
              <a:gd name="connsiteX10" fmla="*/ 1052587 w 2487611"/>
              <a:gd name="connsiteY10" fmla="*/ 3216340 h 4108535"/>
              <a:gd name="connsiteX11" fmla="*/ 1019981 w 2487611"/>
              <a:gd name="connsiteY11" fmla="*/ 3260363 h 4108535"/>
              <a:gd name="connsiteX12" fmla="*/ 1012121 w 2487611"/>
              <a:gd name="connsiteY12" fmla="*/ 3433280 h 4108535"/>
              <a:gd name="connsiteX13" fmla="*/ 1083424 w 2487611"/>
              <a:gd name="connsiteY13" fmla="*/ 3397607 h 4108535"/>
              <a:gd name="connsiteX14" fmla="*/ 1132416 w 2487611"/>
              <a:gd name="connsiteY14" fmla="*/ 3468287 h 4108535"/>
              <a:gd name="connsiteX15" fmla="*/ 1220783 w 2487611"/>
              <a:gd name="connsiteY15" fmla="*/ 3631764 h 4108535"/>
              <a:gd name="connsiteX16" fmla="*/ 1336759 w 2487611"/>
              <a:gd name="connsiteY16" fmla="*/ 3479107 h 4108535"/>
              <a:gd name="connsiteX17" fmla="*/ 1359207 w 2487611"/>
              <a:gd name="connsiteY17" fmla="*/ 3364828 h 4108535"/>
              <a:gd name="connsiteX18" fmla="*/ 1463216 w 2487611"/>
              <a:gd name="connsiteY18" fmla="*/ 3481112 h 4108535"/>
              <a:gd name="connsiteX19" fmla="*/ 1447496 w 2487611"/>
              <a:gd name="connsiteY19" fmla="*/ 3297380 h 4108535"/>
              <a:gd name="connsiteX20" fmla="*/ 1355591 w 2487611"/>
              <a:gd name="connsiteY20" fmla="*/ 3182538 h 4108535"/>
              <a:gd name="connsiteX21" fmla="*/ 803026 w 2487611"/>
              <a:gd name="connsiteY21" fmla="*/ 2874973 h 4108535"/>
              <a:gd name="connsiteX22" fmla="*/ 1689473 w 2487611"/>
              <a:gd name="connsiteY22" fmla="*/ 2874973 h 4108535"/>
              <a:gd name="connsiteX23" fmla="*/ 1482985 w 2487611"/>
              <a:gd name="connsiteY23" fmla="*/ 3155021 h 4108535"/>
              <a:gd name="connsiteX24" fmla="*/ 1009514 w 2487611"/>
              <a:gd name="connsiteY24" fmla="*/ 3155021 h 4108535"/>
              <a:gd name="connsiteX25" fmla="*/ 803026 w 2487611"/>
              <a:gd name="connsiteY25" fmla="*/ 2874973 h 4108535"/>
              <a:gd name="connsiteX26" fmla="*/ 1246249 w 2487611"/>
              <a:gd name="connsiteY26" fmla="*/ 1574908 h 4108535"/>
              <a:gd name="connsiteX27" fmla="*/ 1346518 w 2487611"/>
              <a:gd name="connsiteY27" fmla="*/ 1675177 h 4108535"/>
              <a:gd name="connsiteX28" fmla="*/ 1246249 w 2487611"/>
              <a:gd name="connsiteY28" fmla="*/ 1775446 h 4108535"/>
              <a:gd name="connsiteX29" fmla="*/ 1145980 w 2487611"/>
              <a:gd name="connsiteY29" fmla="*/ 1675177 h 4108535"/>
              <a:gd name="connsiteX30" fmla="*/ 1246249 w 2487611"/>
              <a:gd name="connsiteY30" fmla="*/ 1574908 h 4108535"/>
              <a:gd name="connsiteX31" fmla="*/ 1246249 w 2487611"/>
              <a:gd name="connsiteY31" fmla="*/ 1505402 h 4108535"/>
              <a:gd name="connsiteX32" fmla="*/ 1076474 w 2487611"/>
              <a:gd name="connsiteY32" fmla="*/ 1675177 h 4108535"/>
              <a:gd name="connsiteX33" fmla="*/ 1246249 w 2487611"/>
              <a:gd name="connsiteY33" fmla="*/ 1844952 h 4108535"/>
              <a:gd name="connsiteX34" fmla="*/ 1416024 w 2487611"/>
              <a:gd name="connsiteY34" fmla="*/ 1675177 h 4108535"/>
              <a:gd name="connsiteX35" fmla="*/ 1246249 w 2487611"/>
              <a:gd name="connsiteY35" fmla="*/ 1505402 h 4108535"/>
              <a:gd name="connsiteX36" fmla="*/ 1246249 w 2487611"/>
              <a:gd name="connsiteY36" fmla="*/ 752032 h 4108535"/>
              <a:gd name="connsiteX37" fmla="*/ 1446787 w 2487611"/>
              <a:gd name="connsiteY37" fmla="*/ 952570 h 4108535"/>
              <a:gd name="connsiteX38" fmla="*/ 1246249 w 2487611"/>
              <a:gd name="connsiteY38" fmla="*/ 1153108 h 4108535"/>
              <a:gd name="connsiteX39" fmla="*/ 1045711 w 2487611"/>
              <a:gd name="connsiteY39" fmla="*/ 952570 h 4108535"/>
              <a:gd name="connsiteX40" fmla="*/ 1246249 w 2487611"/>
              <a:gd name="connsiteY40" fmla="*/ 752032 h 4108535"/>
              <a:gd name="connsiteX41" fmla="*/ 1246249 w 2487611"/>
              <a:gd name="connsiteY41" fmla="*/ 613020 h 4108535"/>
              <a:gd name="connsiteX42" fmla="*/ 906699 w 2487611"/>
              <a:gd name="connsiteY42" fmla="*/ 952570 h 4108535"/>
              <a:gd name="connsiteX43" fmla="*/ 1246249 w 2487611"/>
              <a:gd name="connsiteY43" fmla="*/ 1292120 h 4108535"/>
              <a:gd name="connsiteX44" fmla="*/ 1585799 w 2487611"/>
              <a:gd name="connsiteY44" fmla="*/ 952570 h 4108535"/>
              <a:gd name="connsiteX45" fmla="*/ 1246249 w 2487611"/>
              <a:gd name="connsiteY45" fmla="*/ 613020 h 4108535"/>
              <a:gd name="connsiteX46" fmla="*/ 1247310 w 2487611"/>
              <a:gd name="connsiteY46" fmla="*/ 0 h 4108535"/>
              <a:gd name="connsiteX47" fmla="*/ 1243449 w 2487611"/>
              <a:gd name="connsiteY47" fmla="*/ 101721 h 4108535"/>
              <a:gd name="connsiteX48" fmla="*/ 1250411 w 2487611"/>
              <a:gd name="connsiteY48" fmla="*/ 101253 h 4108535"/>
              <a:gd name="connsiteX49" fmla="*/ 1891856 w 2487611"/>
              <a:gd name="connsiteY49" fmla="*/ 704009 h 4108535"/>
              <a:gd name="connsiteX50" fmla="*/ 2096831 w 2487611"/>
              <a:gd name="connsiteY50" fmla="*/ 1543276 h 4108535"/>
              <a:gd name="connsiteX51" fmla="*/ 2003408 w 2487611"/>
              <a:gd name="connsiteY51" fmla="*/ 2044861 h 4108535"/>
              <a:gd name="connsiteX52" fmla="*/ 2224895 w 2487611"/>
              <a:gd name="connsiteY52" fmla="*/ 2180221 h 4108535"/>
              <a:gd name="connsiteX53" fmla="*/ 2487611 w 2487611"/>
              <a:gd name="connsiteY53" fmla="*/ 2910376 h 4108535"/>
              <a:gd name="connsiteX54" fmla="*/ 1777602 w 2487611"/>
              <a:gd name="connsiteY54" fmla="*/ 2646390 h 4108535"/>
              <a:gd name="connsiteX55" fmla="*/ 1697050 w 2487611"/>
              <a:gd name="connsiteY55" fmla="*/ 2794370 h 4108535"/>
              <a:gd name="connsiteX56" fmla="*/ 789847 w 2487611"/>
              <a:gd name="connsiteY56" fmla="*/ 2794370 h 4108535"/>
              <a:gd name="connsiteX57" fmla="*/ 709405 w 2487611"/>
              <a:gd name="connsiteY57" fmla="*/ 2646615 h 4108535"/>
              <a:gd name="connsiteX58" fmla="*/ 0 w 2487611"/>
              <a:gd name="connsiteY58" fmla="*/ 2910376 h 4108535"/>
              <a:gd name="connsiteX59" fmla="*/ 262716 w 2487611"/>
              <a:gd name="connsiteY59" fmla="*/ 2180221 h 4108535"/>
              <a:gd name="connsiteX60" fmla="*/ 483603 w 2487611"/>
              <a:gd name="connsiteY60" fmla="*/ 2045227 h 4108535"/>
              <a:gd name="connsiteX61" fmla="*/ 390066 w 2487611"/>
              <a:gd name="connsiteY61" fmla="*/ 1543276 h 4108535"/>
              <a:gd name="connsiteX62" fmla="*/ 595041 w 2487611"/>
              <a:gd name="connsiteY62" fmla="*/ 704009 h 4108535"/>
              <a:gd name="connsiteX63" fmla="*/ 1247310 w 2487611"/>
              <a:gd name="connsiteY63" fmla="*/ 0 h 4108535"/>
              <a:gd name="connsiteX0" fmla="*/ 1355591 w 2487611"/>
              <a:gd name="connsiteY0" fmla="*/ 3182538 h 4108535"/>
              <a:gd name="connsiteX1" fmla="*/ 1668701 w 2487611"/>
              <a:gd name="connsiteY1" fmla="*/ 3483122 h 4108535"/>
              <a:gd name="connsiteX2" fmla="*/ 1698103 w 2487611"/>
              <a:gd name="connsiteY2" fmla="*/ 3826765 h 4108535"/>
              <a:gd name="connsiteX3" fmla="*/ 1503571 w 2487611"/>
              <a:gd name="connsiteY3" fmla="*/ 3609273 h 4108535"/>
              <a:gd name="connsiteX4" fmla="*/ 1461585 w 2487611"/>
              <a:gd name="connsiteY4" fmla="*/ 3823014 h 4108535"/>
              <a:gd name="connsiteX5" fmla="*/ 1244671 w 2487611"/>
              <a:gd name="connsiteY5" fmla="*/ 4108535 h 4108535"/>
              <a:gd name="connsiteX6" fmla="*/ 1079392 w 2487611"/>
              <a:gd name="connsiteY6" fmla="*/ 3802776 h 4108535"/>
              <a:gd name="connsiteX7" fmla="*/ 987763 w 2487611"/>
              <a:gd name="connsiteY7" fmla="*/ 3670578 h 4108535"/>
              <a:gd name="connsiteX8" fmla="*/ 854400 w 2487611"/>
              <a:gd name="connsiteY8" fmla="*/ 3737300 h 4108535"/>
              <a:gd name="connsiteX9" fmla="*/ 869102 w 2487611"/>
              <a:gd name="connsiteY9" fmla="*/ 3413885 h 4108535"/>
              <a:gd name="connsiteX10" fmla="*/ 1052587 w 2487611"/>
              <a:gd name="connsiteY10" fmla="*/ 3216340 h 4108535"/>
              <a:gd name="connsiteX11" fmla="*/ 1019981 w 2487611"/>
              <a:gd name="connsiteY11" fmla="*/ 3260363 h 4108535"/>
              <a:gd name="connsiteX12" fmla="*/ 1012121 w 2487611"/>
              <a:gd name="connsiteY12" fmla="*/ 3433280 h 4108535"/>
              <a:gd name="connsiteX13" fmla="*/ 1083424 w 2487611"/>
              <a:gd name="connsiteY13" fmla="*/ 3397607 h 4108535"/>
              <a:gd name="connsiteX14" fmla="*/ 1132416 w 2487611"/>
              <a:gd name="connsiteY14" fmla="*/ 3468287 h 4108535"/>
              <a:gd name="connsiteX15" fmla="*/ 1220783 w 2487611"/>
              <a:gd name="connsiteY15" fmla="*/ 3631764 h 4108535"/>
              <a:gd name="connsiteX16" fmla="*/ 1336759 w 2487611"/>
              <a:gd name="connsiteY16" fmla="*/ 3479107 h 4108535"/>
              <a:gd name="connsiteX17" fmla="*/ 1359207 w 2487611"/>
              <a:gd name="connsiteY17" fmla="*/ 3364828 h 4108535"/>
              <a:gd name="connsiteX18" fmla="*/ 1463216 w 2487611"/>
              <a:gd name="connsiteY18" fmla="*/ 3481112 h 4108535"/>
              <a:gd name="connsiteX19" fmla="*/ 1447496 w 2487611"/>
              <a:gd name="connsiteY19" fmla="*/ 3297380 h 4108535"/>
              <a:gd name="connsiteX20" fmla="*/ 1355591 w 2487611"/>
              <a:gd name="connsiteY20" fmla="*/ 3182538 h 4108535"/>
              <a:gd name="connsiteX21" fmla="*/ 803026 w 2487611"/>
              <a:gd name="connsiteY21" fmla="*/ 2874973 h 4108535"/>
              <a:gd name="connsiteX22" fmla="*/ 1689473 w 2487611"/>
              <a:gd name="connsiteY22" fmla="*/ 2874973 h 4108535"/>
              <a:gd name="connsiteX23" fmla="*/ 1482985 w 2487611"/>
              <a:gd name="connsiteY23" fmla="*/ 3155021 h 4108535"/>
              <a:gd name="connsiteX24" fmla="*/ 1009514 w 2487611"/>
              <a:gd name="connsiteY24" fmla="*/ 3155021 h 4108535"/>
              <a:gd name="connsiteX25" fmla="*/ 803026 w 2487611"/>
              <a:gd name="connsiteY25" fmla="*/ 2874973 h 4108535"/>
              <a:gd name="connsiteX26" fmla="*/ 1246249 w 2487611"/>
              <a:gd name="connsiteY26" fmla="*/ 1574908 h 4108535"/>
              <a:gd name="connsiteX27" fmla="*/ 1346518 w 2487611"/>
              <a:gd name="connsiteY27" fmla="*/ 1675177 h 4108535"/>
              <a:gd name="connsiteX28" fmla="*/ 1246249 w 2487611"/>
              <a:gd name="connsiteY28" fmla="*/ 1775446 h 4108535"/>
              <a:gd name="connsiteX29" fmla="*/ 1145980 w 2487611"/>
              <a:gd name="connsiteY29" fmla="*/ 1675177 h 4108535"/>
              <a:gd name="connsiteX30" fmla="*/ 1246249 w 2487611"/>
              <a:gd name="connsiteY30" fmla="*/ 1574908 h 4108535"/>
              <a:gd name="connsiteX31" fmla="*/ 1246249 w 2487611"/>
              <a:gd name="connsiteY31" fmla="*/ 1505402 h 4108535"/>
              <a:gd name="connsiteX32" fmla="*/ 1076474 w 2487611"/>
              <a:gd name="connsiteY32" fmla="*/ 1675177 h 4108535"/>
              <a:gd name="connsiteX33" fmla="*/ 1246249 w 2487611"/>
              <a:gd name="connsiteY33" fmla="*/ 1844952 h 4108535"/>
              <a:gd name="connsiteX34" fmla="*/ 1416024 w 2487611"/>
              <a:gd name="connsiteY34" fmla="*/ 1675177 h 4108535"/>
              <a:gd name="connsiteX35" fmla="*/ 1246249 w 2487611"/>
              <a:gd name="connsiteY35" fmla="*/ 1505402 h 4108535"/>
              <a:gd name="connsiteX36" fmla="*/ 1246249 w 2487611"/>
              <a:gd name="connsiteY36" fmla="*/ 752032 h 4108535"/>
              <a:gd name="connsiteX37" fmla="*/ 1446787 w 2487611"/>
              <a:gd name="connsiteY37" fmla="*/ 952570 h 4108535"/>
              <a:gd name="connsiteX38" fmla="*/ 1246249 w 2487611"/>
              <a:gd name="connsiteY38" fmla="*/ 1153108 h 4108535"/>
              <a:gd name="connsiteX39" fmla="*/ 1045711 w 2487611"/>
              <a:gd name="connsiteY39" fmla="*/ 952570 h 4108535"/>
              <a:gd name="connsiteX40" fmla="*/ 1246249 w 2487611"/>
              <a:gd name="connsiteY40" fmla="*/ 752032 h 4108535"/>
              <a:gd name="connsiteX41" fmla="*/ 1246249 w 2487611"/>
              <a:gd name="connsiteY41" fmla="*/ 613020 h 4108535"/>
              <a:gd name="connsiteX42" fmla="*/ 906699 w 2487611"/>
              <a:gd name="connsiteY42" fmla="*/ 952570 h 4108535"/>
              <a:gd name="connsiteX43" fmla="*/ 1246249 w 2487611"/>
              <a:gd name="connsiteY43" fmla="*/ 1292120 h 4108535"/>
              <a:gd name="connsiteX44" fmla="*/ 1585799 w 2487611"/>
              <a:gd name="connsiteY44" fmla="*/ 952570 h 4108535"/>
              <a:gd name="connsiteX45" fmla="*/ 1246249 w 2487611"/>
              <a:gd name="connsiteY45" fmla="*/ 613020 h 4108535"/>
              <a:gd name="connsiteX46" fmla="*/ 1247310 w 2487611"/>
              <a:gd name="connsiteY46" fmla="*/ 0 h 4108535"/>
              <a:gd name="connsiteX47" fmla="*/ 1243449 w 2487611"/>
              <a:gd name="connsiteY47" fmla="*/ 101721 h 4108535"/>
              <a:gd name="connsiteX48" fmla="*/ 1258169 w 2487611"/>
              <a:gd name="connsiteY48" fmla="*/ 3411 h 4108535"/>
              <a:gd name="connsiteX49" fmla="*/ 1891856 w 2487611"/>
              <a:gd name="connsiteY49" fmla="*/ 704009 h 4108535"/>
              <a:gd name="connsiteX50" fmla="*/ 2096831 w 2487611"/>
              <a:gd name="connsiteY50" fmla="*/ 1543276 h 4108535"/>
              <a:gd name="connsiteX51" fmla="*/ 2003408 w 2487611"/>
              <a:gd name="connsiteY51" fmla="*/ 2044861 h 4108535"/>
              <a:gd name="connsiteX52" fmla="*/ 2224895 w 2487611"/>
              <a:gd name="connsiteY52" fmla="*/ 2180221 h 4108535"/>
              <a:gd name="connsiteX53" fmla="*/ 2487611 w 2487611"/>
              <a:gd name="connsiteY53" fmla="*/ 2910376 h 4108535"/>
              <a:gd name="connsiteX54" fmla="*/ 1777602 w 2487611"/>
              <a:gd name="connsiteY54" fmla="*/ 2646390 h 4108535"/>
              <a:gd name="connsiteX55" fmla="*/ 1697050 w 2487611"/>
              <a:gd name="connsiteY55" fmla="*/ 2794370 h 4108535"/>
              <a:gd name="connsiteX56" fmla="*/ 789847 w 2487611"/>
              <a:gd name="connsiteY56" fmla="*/ 2794370 h 4108535"/>
              <a:gd name="connsiteX57" fmla="*/ 709405 w 2487611"/>
              <a:gd name="connsiteY57" fmla="*/ 2646615 h 4108535"/>
              <a:gd name="connsiteX58" fmla="*/ 0 w 2487611"/>
              <a:gd name="connsiteY58" fmla="*/ 2910376 h 4108535"/>
              <a:gd name="connsiteX59" fmla="*/ 262716 w 2487611"/>
              <a:gd name="connsiteY59" fmla="*/ 2180221 h 4108535"/>
              <a:gd name="connsiteX60" fmla="*/ 483603 w 2487611"/>
              <a:gd name="connsiteY60" fmla="*/ 2045227 h 4108535"/>
              <a:gd name="connsiteX61" fmla="*/ 390066 w 2487611"/>
              <a:gd name="connsiteY61" fmla="*/ 1543276 h 4108535"/>
              <a:gd name="connsiteX62" fmla="*/ 595041 w 2487611"/>
              <a:gd name="connsiteY62" fmla="*/ 704009 h 4108535"/>
              <a:gd name="connsiteX63" fmla="*/ 1247310 w 2487611"/>
              <a:gd name="connsiteY63" fmla="*/ 0 h 4108535"/>
              <a:gd name="connsiteX0" fmla="*/ 1355591 w 2487611"/>
              <a:gd name="connsiteY0" fmla="*/ 3182538 h 4108535"/>
              <a:gd name="connsiteX1" fmla="*/ 1668701 w 2487611"/>
              <a:gd name="connsiteY1" fmla="*/ 3483122 h 4108535"/>
              <a:gd name="connsiteX2" fmla="*/ 1698103 w 2487611"/>
              <a:gd name="connsiteY2" fmla="*/ 3826765 h 4108535"/>
              <a:gd name="connsiteX3" fmla="*/ 1503571 w 2487611"/>
              <a:gd name="connsiteY3" fmla="*/ 3609273 h 4108535"/>
              <a:gd name="connsiteX4" fmla="*/ 1461585 w 2487611"/>
              <a:gd name="connsiteY4" fmla="*/ 3823014 h 4108535"/>
              <a:gd name="connsiteX5" fmla="*/ 1244671 w 2487611"/>
              <a:gd name="connsiteY5" fmla="*/ 4108535 h 4108535"/>
              <a:gd name="connsiteX6" fmla="*/ 1079392 w 2487611"/>
              <a:gd name="connsiteY6" fmla="*/ 3802776 h 4108535"/>
              <a:gd name="connsiteX7" fmla="*/ 987763 w 2487611"/>
              <a:gd name="connsiteY7" fmla="*/ 3670578 h 4108535"/>
              <a:gd name="connsiteX8" fmla="*/ 854400 w 2487611"/>
              <a:gd name="connsiteY8" fmla="*/ 3737300 h 4108535"/>
              <a:gd name="connsiteX9" fmla="*/ 869102 w 2487611"/>
              <a:gd name="connsiteY9" fmla="*/ 3413885 h 4108535"/>
              <a:gd name="connsiteX10" fmla="*/ 1052587 w 2487611"/>
              <a:gd name="connsiteY10" fmla="*/ 3216340 h 4108535"/>
              <a:gd name="connsiteX11" fmla="*/ 1019981 w 2487611"/>
              <a:gd name="connsiteY11" fmla="*/ 3260363 h 4108535"/>
              <a:gd name="connsiteX12" fmla="*/ 1012121 w 2487611"/>
              <a:gd name="connsiteY12" fmla="*/ 3433280 h 4108535"/>
              <a:gd name="connsiteX13" fmla="*/ 1083424 w 2487611"/>
              <a:gd name="connsiteY13" fmla="*/ 3397607 h 4108535"/>
              <a:gd name="connsiteX14" fmla="*/ 1132416 w 2487611"/>
              <a:gd name="connsiteY14" fmla="*/ 3468287 h 4108535"/>
              <a:gd name="connsiteX15" fmla="*/ 1220783 w 2487611"/>
              <a:gd name="connsiteY15" fmla="*/ 3631764 h 4108535"/>
              <a:gd name="connsiteX16" fmla="*/ 1336759 w 2487611"/>
              <a:gd name="connsiteY16" fmla="*/ 3479107 h 4108535"/>
              <a:gd name="connsiteX17" fmla="*/ 1359207 w 2487611"/>
              <a:gd name="connsiteY17" fmla="*/ 3364828 h 4108535"/>
              <a:gd name="connsiteX18" fmla="*/ 1463216 w 2487611"/>
              <a:gd name="connsiteY18" fmla="*/ 3481112 h 4108535"/>
              <a:gd name="connsiteX19" fmla="*/ 1447496 w 2487611"/>
              <a:gd name="connsiteY19" fmla="*/ 3297380 h 4108535"/>
              <a:gd name="connsiteX20" fmla="*/ 1355591 w 2487611"/>
              <a:gd name="connsiteY20" fmla="*/ 3182538 h 4108535"/>
              <a:gd name="connsiteX21" fmla="*/ 803026 w 2487611"/>
              <a:gd name="connsiteY21" fmla="*/ 2874973 h 4108535"/>
              <a:gd name="connsiteX22" fmla="*/ 1689473 w 2487611"/>
              <a:gd name="connsiteY22" fmla="*/ 2874973 h 4108535"/>
              <a:gd name="connsiteX23" fmla="*/ 1482985 w 2487611"/>
              <a:gd name="connsiteY23" fmla="*/ 3155021 h 4108535"/>
              <a:gd name="connsiteX24" fmla="*/ 1009514 w 2487611"/>
              <a:gd name="connsiteY24" fmla="*/ 3155021 h 4108535"/>
              <a:gd name="connsiteX25" fmla="*/ 803026 w 2487611"/>
              <a:gd name="connsiteY25" fmla="*/ 2874973 h 4108535"/>
              <a:gd name="connsiteX26" fmla="*/ 1246249 w 2487611"/>
              <a:gd name="connsiteY26" fmla="*/ 1574908 h 4108535"/>
              <a:gd name="connsiteX27" fmla="*/ 1346518 w 2487611"/>
              <a:gd name="connsiteY27" fmla="*/ 1675177 h 4108535"/>
              <a:gd name="connsiteX28" fmla="*/ 1246249 w 2487611"/>
              <a:gd name="connsiteY28" fmla="*/ 1775446 h 4108535"/>
              <a:gd name="connsiteX29" fmla="*/ 1145980 w 2487611"/>
              <a:gd name="connsiteY29" fmla="*/ 1675177 h 4108535"/>
              <a:gd name="connsiteX30" fmla="*/ 1246249 w 2487611"/>
              <a:gd name="connsiteY30" fmla="*/ 1574908 h 4108535"/>
              <a:gd name="connsiteX31" fmla="*/ 1246249 w 2487611"/>
              <a:gd name="connsiteY31" fmla="*/ 1505402 h 4108535"/>
              <a:gd name="connsiteX32" fmla="*/ 1076474 w 2487611"/>
              <a:gd name="connsiteY32" fmla="*/ 1675177 h 4108535"/>
              <a:gd name="connsiteX33" fmla="*/ 1246249 w 2487611"/>
              <a:gd name="connsiteY33" fmla="*/ 1844952 h 4108535"/>
              <a:gd name="connsiteX34" fmla="*/ 1416024 w 2487611"/>
              <a:gd name="connsiteY34" fmla="*/ 1675177 h 4108535"/>
              <a:gd name="connsiteX35" fmla="*/ 1246249 w 2487611"/>
              <a:gd name="connsiteY35" fmla="*/ 1505402 h 4108535"/>
              <a:gd name="connsiteX36" fmla="*/ 1246249 w 2487611"/>
              <a:gd name="connsiteY36" fmla="*/ 752032 h 4108535"/>
              <a:gd name="connsiteX37" fmla="*/ 1446787 w 2487611"/>
              <a:gd name="connsiteY37" fmla="*/ 952570 h 4108535"/>
              <a:gd name="connsiteX38" fmla="*/ 1246249 w 2487611"/>
              <a:gd name="connsiteY38" fmla="*/ 1153108 h 4108535"/>
              <a:gd name="connsiteX39" fmla="*/ 1045711 w 2487611"/>
              <a:gd name="connsiteY39" fmla="*/ 952570 h 4108535"/>
              <a:gd name="connsiteX40" fmla="*/ 1246249 w 2487611"/>
              <a:gd name="connsiteY40" fmla="*/ 752032 h 4108535"/>
              <a:gd name="connsiteX41" fmla="*/ 1246249 w 2487611"/>
              <a:gd name="connsiteY41" fmla="*/ 613020 h 4108535"/>
              <a:gd name="connsiteX42" fmla="*/ 906699 w 2487611"/>
              <a:gd name="connsiteY42" fmla="*/ 952570 h 4108535"/>
              <a:gd name="connsiteX43" fmla="*/ 1246249 w 2487611"/>
              <a:gd name="connsiteY43" fmla="*/ 1292120 h 4108535"/>
              <a:gd name="connsiteX44" fmla="*/ 1585799 w 2487611"/>
              <a:gd name="connsiteY44" fmla="*/ 952570 h 4108535"/>
              <a:gd name="connsiteX45" fmla="*/ 1246249 w 2487611"/>
              <a:gd name="connsiteY45" fmla="*/ 613020 h 4108535"/>
              <a:gd name="connsiteX46" fmla="*/ 1247310 w 2487611"/>
              <a:gd name="connsiteY46" fmla="*/ 0 h 4108535"/>
              <a:gd name="connsiteX47" fmla="*/ 1243449 w 2487611"/>
              <a:gd name="connsiteY47" fmla="*/ 101721 h 4108535"/>
              <a:gd name="connsiteX48" fmla="*/ 1258169 w 2487611"/>
              <a:gd name="connsiteY48" fmla="*/ 3411 h 4108535"/>
              <a:gd name="connsiteX49" fmla="*/ 1891856 w 2487611"/>
              <a:gd name="connsiteY49" fmla="*/ 704009 h 4108535"/>
              <a:gd name="connsiteX50" fmla="*/ 2096831 w 2487611"/>
              <a:gd name="connsiteY50" fmla="*/ 1543276 h 4108535"/>
              <a:gd name="connsiteX51" fmla="*/ 2003408 w 2487611"/>
              <a:gd name="connsiteY51" fmla="*/ 2044861 h 4108535"/>
              <a:gd name="connsiteX52" fmla="*/ 2224895 w 2487611"/>
              <a:gd name="connsiteY52" fmla="*/ 2180221 h 4108535"/>
              <a:gd name="connsiteX53" fmla="*/ 2487611 w 2487611"/>
              <a:gd name="connsiteY53" fmla="*/ 2910376 h 4108535"/>
              <a:gd name="connsiteX54" fmla="*/ 1777602 w 2487611"/>
              <a:gd name="connsiteY54" fmla="*/ 2646390 h 4108535"/>
              <a:gd name="connsiteX55" fmla="*/ 1697050 w 2487611"/>
              <a:gd name="connsiteY55" fmla="*/ 2794370 h 4108535"/>
              <a:gd name="connsiteX56" fmla="*/ 789847 w 2487611"/>
              <a:gd name="connsiteY56" fmla="*/ 2794370 h 4108535"/>
              <a:gd name="connsiteX57" fmla="*/ 709405 w 2487611"/>
              <a:gd name="connsiteY57" fmla="*/ 2646615 h 4108535"/>
              <a:gd name="connsiteX58" fmla="*/ 0 w 2487611"/>
              <a:gd name="connsiteY58" fmla="*/ 2910376 h 4108535"/>
              <a:gd name="connsiteX59" fmla="*/ 262716 w 2487611"/>
              <a:gd name="connsiteY59" fmla="*/ 2180221 h 4108535"/>
              <a:gd name="connsiteX60" fmla="*/ 483603 w 2487611"/>
              <a:gd name="connsiteY60" fmla="*/ 2045227 h 4108535"/>
              <a:gd name="connsiteX61" fmla="*/ 390066 w 2487611"/>
              <a:gd name="connsiteY61" fmla="*/ 1543276 h 4108535"/>
              <a:gd name="connsiteX62" fmla="*/ 595041 w 2487611"/>
              <a:gd name="connsiteY62" fmla="*/ 704009 h 4108535"/>
              <a:gd name="connsiteX63" fmla="*/ 1247310 w 2487611"/>
              <a:gd name="connsiteY63" fmla="*/ 0 h 4108535"/>
              <a:gd name="connsiteX0" fmla="*/ 1355591 w 2487611"/>
              <a:gd name="connsiteY0" fmla="*/ 3182538 h 4108535"/>
              <a:gd name="connsiteX1" fmla="*/ 1668701 w 2487611"/>
              <a:gd name="connsiteY1" fmla="*/ 3483122 h 4108535"/>
              <a:gd name="connsiteX2" fmla="*/ 1698103 w 2487611"/>
              <a:gd name="connsiteY2" fmla="*/ 3826765 h 4108535"/>
              <a:gd name="connsiteX3" fmla="*/ 1503571 w 2487611"/>
              <a:gd name="connsiteY3" fmla="*/ 3609273 h 4108535"/>
              <a:gd name="connsiteX4" fmla="*/ 1461585 w 2487611"/>
              <a:gd name="connsiteY4" fmla="*/ 3823014 h 4108535"/>
              <a:gd name="connsiteX5" fmla="*/ 1244671 w 2487611"/>
              <a:gd name="connsiteY5" fmla="*/ 4108535 h 4108535"/>
              <a:gd name="connsiteX6" fmla="*/ 1079392 w 2487611"/>
              <a:gd name="connsiteY6" fmla="*/ 3802776 h 4108535"/>
              <a:gd name="connsiteX7" fmla="*/ 987763 w 2487611"/>
              <a:gd name="connsiteY7" fmla="*/ 3670578 h 4108535"/>
              <a:gd name="connsiteX8" fmla="*/ 854400 w 2487611"/>
              <a:gd name="connsiteY8" fmla="*/ 3737300 h 4108535"/>
              <a:gd name="connsiteX9" fmla="*/ 869102 w 2487611"/>
              <a:gd name="connsiteY9" fmla="*/ 3413885 h 4108535"/>
              <a:gd name="connsiteX10" fmla="*/ 1052587 w 2487611"/>
              <a:gd name="connsiteY10" fmla="*/ 3216340 h 4108535"/>
              <a:gd name="connsiteX11" fmla="*/ 1019981 w 2487611"/>
              <a:gd name="connsiteY11" fmla="*/ 3260363 h 4108535"/>
              <a:gd name="connsiteX12" fmla="*/ 1012121 w 2487611"/>
              <a:gd name="connsiteY12" fmla="*/ 3433280 h 4108535"/>
              <a:gd name="connsiteX13" fmla="*/ 1083424 w 2487611"/>
              <a:gd name="connsiteY13" fmla="*/ 3397607 h 4108535"/>
              <a:gd name="connsiteX14" fmla="*/ 1132416 w 2487611"/>
              <a:gd name="connsiteY14" fmla="*/ 3468287 h 4108535"/>
              <a:gd name="connsiteX15" fmla="*/ 1220783 w 2487611"/>
              <a:gd name="connsiteY15" fmla="*/ 3631764 h 4108535"/>
              <a:gd name="connsiteX16" fmla="*/ 1336759 w 2487611"/>
              <a:gd name="connsiteY16" fmla="*/ 3479107 h 4108535"/>
              <a:gd name="connsiteX17" fmla="*/ 1359207 w 2487611"/>
              <a:gd name="connsiteY17" fmla="*/ 3364828 h 4108535"/>
              <a:gd name="connsiteX18" fmla="*/ 1463216 w 2487611"/>
              <a:gd name="connsiteY18" fmla="*/ 3481112 h 4108535"/>
              <a:gd name="connsiteX19" fmla="*/ 1447496 w 2487611"/>
              <a:gd name="connsiteY19" fmla="*/ 3297380 h 4108535"/>
              <a:gd name="connsiteX20" fmla="*/ 1355591 w 2487611"/>
              <a:gd name="connsiteY20" fmla="*/ 3182538 h 4108535"/>
              <a:gd name="connsiteX21" fmla="*/ 803026 w 2487611"/>
              <a:gd name="connsiteY21" fmla="*/ 2874973 h 4108535"/>
              <a:gd name="connsiteX22" fmla="*/ 1689473 w 2487611"/>
              <a:gd name="connsiteY22" fmla="*/ 2874973 h 4108535"/>
              <a:gd name="connsiteX23" fmla="*/ 1482985 w 2487611"/>
              <a:gd name="connsiteY23" fmla="*/ 3155021 h 4108535"/>
              <a:gd name="connsiteX24" fmla="*/ 1009514 w 2487611"/>
              <a:gd name="connsiteY24" fmla="*/ 3155021 h 4108535"/>
              <a:gd name="connsiteX25" fmla="*/ 803026 w 2487611"/>
              <a:gd name="connsiteY25" fmla="*/ 2874973 h 4108535"/>
              <a:gd name="connsiteX26" fmla="*/ 1246249 w 2487611"/>
              <a:gd name="connsiteY26" fmla="*/ 1574908 h 4108535"/>
              <a:gd name="connsiteX27" fmla="*/ 1346518 w 2487611"/>
              <a:gd name="connsiteY27" fmla="*/ 1675177 h 4108535"/>
              <a:gd name="connsiteX28" fmla="*/ 1246249 w 2487611"/>
              <a:gd name="connsiteY28" fmla="*/ 1775446 h 4108535"/>
              <a:gd name="connsiteX29" fmla="*/ 1145980 w 2487611"/>
              <a:gd name="connsiteY29" fmla="*/ 1675177 h 4108535"/>
              <a:gd name="connsiteX30" fmla="*/ 1246249 w 2487611"/>
              <a:gd name="connsiteY30" fmla="*/ 1574908 h 4108535"/>
              <a:gd name="connsiteX31" fmla="*/ 1246249 w 2487611"/>
              <a:gd name="connsiteY31" fmla="*/ 1505402 h 4108535"/>
              <a:gd name="connsiteX32" fmla="*/ 1076474 w 2487611"/>
              <a:gd name="connsiteY32" fmla="*/ 1675177 h 4108535"/>
              <a:gd name="connsiteX33" fmla="*/ 1246249 w 2487611"/>
              <a:gd name="connsiteY33" fmla="*/ 1844952 h 4108535"/>
              <a:gd name="connsiteX34" fmla="*/ 1416024 w 2487611"/>
              <a:gd name="connsiteY34" fmla="*/ 1675177 h 4108535"/>
              <a:gd name="connsiteX35" fmla="*/ 1246249 w 2487611"/>
              <a:gd name="connsiteY35" fmla="*/ 1505402 h 4108535"/>
              <a:gd name="connsiteX36" fmla="*/ 1246249 w 2487611"/>
              <a:gd name="connsiteY36" fmla="*/ 752032 h 4108535"/>
              <a:gd name="connsiteX37" fmla="*/ 1446787 w 2487611"/>
              <a:gd name="connsiteY37" fmla="*/ 952570 h 4108535"/>
              <a:gd name="connsiteX38" fmla="*/ 1246249 w 2487611"/>
              <a:gd name="connsiteY38" fmla="*/ 1153108 h 4108535"/>
              <a:gd name="connsiteX39" fmla="*/ 1045711 w 2487611"/>
              <a:gd name="connsiteY39" fmla="*/ 952570 h 4108535"/>
              <a:gd name="connsiteX40" fmla="*/ 1246249 w 2487611"/>
              <a:gd name="connsiteY40" fmla="*/ 752032 h 4108535"/>
              <a:gd name="connsiteX41" fmla="*/ 1246249 w 2487611"/>
              <a:gd name="connsiteY41" fmla="*/ 613020 h 4108535"/>
              <a:gd name="connsiteX42" fmla="*/ 906699 w 2487611"/>
              <a:gd name="connsiteY42" fmla="*/ 952570 h 4108535"/>
              <a:gd name="connsiteX43" fmla="*/ 1246249 w 2487611"/>
              <a:gd name="connsiteY43" fmla="*/ 1292120 h 4108535"/>
              <a:gd name="connsiteX44" fmla="*/ 1585799 w 2487611"/>
              <a:gd name="connsiteY44" fmla="*/ 952570 h 4108535"/>
              <a:gd name="connsiteX45" fmla="*/ 1246249 w 2487611"/>
              <a:gd name="connsiteY45" fmla="*/ 613020 h 4108535"/>
              <a:gd name="connsiteX46" fmla="*/ 1247310 w 2487611"/>
              <a:gd name="connsiteY46" fmla="*/ 0 h 4108535"/>
              <a:gd name="connsiteX47" fmla="*/ 1243449 w 2487611"/>
              <a:gd name="connsiteY47" fmla="*/ 101721 h 4108535"/>
              <a:gd name="connsiteX48" fmla="*/ 1258169 w 2487611"/>
              <a:gd name="connsiteY48" fmla="*/ 3411 h 4108535"/>
              <a:gd name="connsiteX49" fmla="*/ 1891856 w 2487611"/>
              <a:gd name="connsiteY49" fmla="*/ 704009 h 4108535"/>
              <a:gd name="connsiteX50" fmla="*/ 2096831 w 2487611"/>
              <a:gd name="connsiteY50" fmla="*/ 1543276 h 4108535"/>
              <a:gd name="connsiteX51" fmla="*/ 2003408 w 2487611"/>
              <a:gd name="connsiteY51" fmla="*/ 2044861 h 4108535"/>
              <a:gd name="connsiteX52" fmla="*/ 2224895 w 2487611"/>
              <a:gd name="connsiteY52" fmla="*/ 2180221 h 4108535"/>
              <a:gd name="connsiteX53" fmla="*/ 2487611 w 2487611"/>
              <a:gd name="connsiteY53" fmla="*/ 2910376 h 4108535"/>
              <a:gd name="connsiteX54" fmla="*/ 1777602 w 2487611"/>
              <a:gd name="connsiteY54" fmla="*/ 2646390 h 4108535"/>
              <a:gd name="connsiteX55" fmla="*/ 1697050 w 2487611"/>
              <a:gd name="connsiteY55" fmla="*/ 2794370 h 4108535"/>
              <a:gd name="connsiteX56" fmla="*/ 789847 w 2487611"/>
              <a:gd name="connsiteY56" fmla="*/ 2794370 h 4108535"/>
              <a:gd name="connsiteX57" fmla="*/ 709405 w 2487611"/>
              <a:gd name="connsiteY57" fmla="*/ 2646615 h 4108535"/>
              <a:gd name="connsiteX58" fmla="*/ 0 w 2487611"/>
              <a:gd name="connsiteY58" fmla="*/ 2910376 h 4108535"/>
              <a:gd name="connsiteX59" fmla="*/ 262716 w 2487611"/>
              <a:gd name="connsiteY59" fmla="*/ 2180221 h 4108535"/>
              <a:gd name="connsiteX60" fmla="*/ 483603 w 2487611"/>
              <a:gd name="connsiteY60" fmla="*/ 2045227 h 4108535"/>
              <a:gd name="connsiteX61" fmla="*/ 390066 w 2487611"/>
              <a:gd name="connsiteY61" fmla="*/ 1543276 h 4108535"/>
              <a:gd name="connsiteX62" fmla="*/ 595041 w 2487611"/>
              <a:gd name="connsiteY62" fmla="*/ 704009 h 4108535"/>
              <a:gd name="connsiteX63" fmla="*/ 1247310 w 2487611"/>
              <a:gd name="connsiteY63" fmla="*/ 0 h 4108535"/>
              <a:gd name="connsiteX0" fmla="*/ 1355591 w 2487611"/>
              <a:gd name="connsiteY0" fmla="*/ 3182538 h 4108535"/>
              <a:gd name="connsiteX1" fmla="*/ 1668701 w 2487611"/>
              <a:gd name="connsiteY1" fmla="*/ 3483122 h 4108535"/>
              <a:gd name="connsiteX2" fmla="*/ 1698103 w 2487611"/>
              <a:gd name="connsiteY2" fmla="*/ 3826765 h 4108535"/>
              <a:gd name="connsiteX3" fmla="*/ 1503571 w 2487611"/>
              <a:gd name="connsiteY3" fmla="*/ 3609273 h 4108535"/>
              <a:gd name="connsiteX4" fmla="*/ 1461585 w 2487611"/>
              <a:gd name="connsiteY4" fmla="*/ 3823014 h 4108535"/>
              <a:gd name="connsiteX5" fmla="*/ 1244671 w 2487611"/>
              <a:gd name="connsiteY5" fmla="*/ 4108535 h 4108535"/>
              <a:gd name="connsiteX6" fmla="*/ 1079392 w 2487611"/>
              <a:gd name="connsiteY6" fmla="*/ 3802776 h 4108535"/>
              <a:gd name="connsiteX7" fmla="*/ 987763 w 2487611"/>
              <a:gd name="connsiteY7" fmla="*/ 3670578 h 4108535"/>
              <a:gd name="connsiteX8" fmla="*/ 854400 w 2487611"/>
              <a:gd name="connsiteY8" fmla="*/ 3737300 h 4108535"/>
              <a:gd name="connsiteX9" fmla="*/ 869102 w 2487611"/>
              <a:gd name="connsiteY9" fmla="*/ 3413885 h 4108535"/>
              <a:gd name="connsiteX10" fmla="*/ 1052587 w 2487611"/>
              <a:gd name="connsiteY10" fmla="*/ 3216340 h 4108535"/>
              <a:gd name="connsiteX11" fmla="*/ 1019981 w 2487611"/>
              <a:gd name="connsiteY11" fmla="*/ 3260363 h 4108535"/>
              <a:gd name="connsiteX12" fmla="*/ 1012121 w 2487611"/>
              <a:gd name="connsiteY12" fmla="*/ 3433280 h 4108535"/>
              <a:gd name="connsiteX13" fmla="*/ 1083424 w 2487611"/>
              <a:gd name="connsiteY13" fmla="*/ 3397607 h 4108535"/>
              <a:gd name="connsiteX14" fmla="*/ 1132416 w 2487611"/>
              <a:gd name="connsiteY14" fmla="*/ 3468287 h 4108535"/>
              <a:gd name="connsiteX15" fmla="*/ 1220783 w 2487611"/>
              <a:gd name="connsiteY15" fmla="*/ 3631764 h 4108535"/>
              <a:gd name="connsiteX16" fmla="*/ 1336759 w 2487611"/>
              <a:gd name="connsiteY16" fmla="*/ 3479107 h 4108535"/>
              <a:gd name="connsiteX17" fmla="*/ 1359207 w 2487611"/>
              <a:gd name="connsiteY17" fmla="*/ 3364828 h 4108535"/>
              <a:gd name="connsiteX18" fmla="*/ 1463216 w 2487611"/>
              <a:gd name="connsiteY18" fmla="*/ 3481112 h 4108535"/>
              <a:gd name="connsiteX19" fmla="*/ 1447496 w 2487611"/>
              <a:gd name="connsiteY19" fmla="*/ 3297380 h 4108535"/>
              <a:gd name="connsiteX20" fmla="*/ 1355591 w 2487611"/>
              <a:gd name="connsiteY20" fmla="*/ 3182538 h 4108535"/>
              <a:gd name="connsiteX21" fmla="*/ 803026 w 2487611"/>
              <a:gd name="connsiteY21" fmla="*/ 2874973 h 4108535"/>
              <a:gd name="connsiteX22" fmla="*/ 1689473 w 2487611"/>
              <a:gd name="connsiteY22" fmla="*/ 2874973 h 4108535"/>
              <a:gd name="connsiteX23" fmla="*/ 1482985 w 2487611"/>
              <a:gd name="connsiteY23" fmla="*/ 3155021 h 4108535"/>
              <a:gd name="connsiteX24" fmla="*/ 1009514 w 2487611"/>
              <a:gd name="connsiteY24" fmla="*/ 3155021 h 4108535"/>
              <a:gd name="connsiteX25" fmla="*/ 803026 w 2487611"/>
              <a:gd name="connsiteY25" fmla="*/ 2874973 h 4108535"/>
              <a:gd name="connsiteX26" fmla="*/ 1246249 w 2487611"/>
              <a:gd name="connsiteY26" fmla="*/ 1574908 h 4108535"/>
              <a:gd name="connsiteX27" fmla="*/ 1346518 w 2487611"/>
              <a:gd name="connsiteY27" fmla="*/ 1675177 h 4108535"/>
              <a:gd name="connsiteX28" fmla="*/ 1246249 w 2487611"/>
              <a:gd name="connsiteY28" fmla="*/ 1775446 h 4108535"/>
              <a:gd name="connsiteX29" fmla="*/ 1145980 w 2487611"/>
              <a:gd name="connsiteY29" fmla="*/ 1675177 h 4108535"/>
              <a:gd name="connsiteX30" fmla="*/ 1246249 w 2487611"/>
              <a:gd name="connsiteY30" fmla="*/ 1574908 h 4108535"/>
              <a:gd name="connsiteX31" fmla="*/ 1246249 w 2487611"/>
              <a:gd name="connsiteY31" fmla="*/ 1505402 h 4108535"/>
              <a:gd name="connsiteX32" fmla="*/ 1076474 w 2487611"/>
              <a:gd name="connsiteY32" fmla="*/ 1675177 h 4108535"/>
              <a:gd name="connsiteX33" fmla="*/ 1246249 w 2487611"/>
              <a:gd name="connsiteY33" fmla="*/ 1844952 h 4108535"/>
              <a:gd name="connsiteX34" fmla="*/ 1416024 w 2487611"/>
              <a:gd name="connsiteY34" fmla="*/ 1675177 h 4108535"/>
              <a:gd name="connsiteX35" fmla="*/ 1246249 w 2487611"/>
              <a:gd name="connsiteY35" fmla="*/ 1505402 h 4108535"/>
              <a:gd name="connsiteX36" fmla="*/ 1246249 w 2487611"/>
              <a:gd name="connsiteY36" fmla="*/ 752032 h 4108535"/>
              <a:gd name="connsiteX37" fmla="*/ 1446787 w 2487611"/>
              <a:gd name="connsiteY37" fmla="*/ 952570 h 4108535"/>
              <a:gd name="connsiteX38" fmla="*/ 1246249 w 2487611"/>
              <a:gd name="connsiteY38" fmla="*/ 1153108 h 4108535"/>
              <a:gd name="connsiteX39" fmla="*/ 1045711 w 2487611"/>
              <a:gd name="connsiteY39" fmla="*/ 952570 h 4108535"/>
              <a:gd name="connsiteX40" fmla="*/ 1246249 w 2487611"/>
              <a:gd name="connsiteY40" fmla="*/ 752032 h 4108535"/>
              <a:gd name="connsiteX41" fmla="*/ 1246249 w 2487611"/>
              <a:gd name="connsiteY41" fmla="*/ 613020 h 4108535"/>
              <a:gd name="connsiteX42" fmla="*/ 906699 w 2487611"/>
              <a:gd name="connsiteY42" fmla="*/ 952570 h 4108535"/>
              <a:gd name="connsiteX43" fmla="*/ 1246249 w 2487611"/>
              <a:gd name="connsiteY43" fmla="*/ 1292120 h 4108535"/>
              <a:gd name="connsiteX44" fmla="*/ 1585799 w 2487611"/>
              <a:gd name="connsiteY44" fmla="*/ 952570 h 4108535"/>
              <a:gd name="connsiteX45" fmla="*/ 1246249 w 2487611"/>
              <a:gd name="connsiteY45" fmla="*/ 613020 h 4108535"/>
              <a:gd name="connsiteX46" fmla="*/ 1247310 w 2487611"/>
              <a:gd name="connsiteY46" fmla="*/ 0 h 4108535"/>
              <a:gd name="connsiteX47" fmla="*/ 1243449 w 2487611"/>
              <a:gd name="connsiteY47" fmla="*/ 101721 h 4108535"/>
              <a:gd name="connsiteX48" fmla="*/ 1258169 w 2487611"/>
              <a:gd name="connsiteY48" fmla="*/ 3411 h 4108535"/>
              <a:gd name="connsiteX49" fmla="*/ 1891856 w 2487611"/>
              <a:gd name="connsiteY49" fmla="*/ 704009 h 4108535"/>
              <a:gd name="connsiteX50" fmla="*/ 2096831 w 2487611"/>
              <a:gd name="connsiteY50" fmla="*/ 1543276 h 4108535"/>
              <a:gd name="connsiteX51" fmla="*/ 2003408 w 2487611"/>
              <a:gd name="connsiteY51" fmla="*/ 2044861 h 4108535"/>
              <a:gd name="connsiteX52" fmla="*/ 2224895 w 2487611"/>
              <a:gd name="connsiteY52" fmla="*/ 2180221 h 4108535"/>
              <a:gd name="connsiteX53" fmla="*/ 2487611 w 2487611"/>
              <a:gd name="connsiteY53" fmla="*/ 2910376 h 4108535"/>
              <a:gd name="connsiteX54" fmla="*/ 1777602 w 2487611"/>
              <a:gd name="connsiteY54" fmla="*/ 2646390 h 4108535"/>
              <a:gd name="connsiteX55" fmla="*/ 1697050 w 2487611"/>
              <a:gd name="connsiteY55" fmla="*/ 2794370 h 4108535"/>
              <a:gd name="connsiteX56" fmla="*/ 789847 w 2487611"/>
              <a:gd name="connsiteY56" fmla="*/ 2794370 h 4108535"/>
              <a:gd name="connsiteX57" fmla="*/ 709405 w 2487611"/>
              <a:gd name="connsiteY57" fmla="*/ 2646615 h 4108535"/>
              <a:gd name="connsiteX58" fmla="*/ 0 w 2487611"/>
              <a:gd name="connsiteY58" fmla="*/ 2910376 h 4108535"/>
              <a:gd name="connsiteX59" fmla="*/ 262716 w 2487611"/>
              <a:gd name="connsiteY59" fmla="*/ 2180221 h 4108535"/>
              <a:gd name="connsiteX60" fmla="*/ 483603 w 2487611"/>
              <a:gd name="connsiteY60" fmla="*/ 2045227 h 4108535"/>
              <a:gd name="connsiteX61" fmla="*/ 390066 w 2487611"/>
              <a:gd name="connsiteY61" fmla="*/ 1543276 h 4108535"/>
              <a:gd name="connsiteX62" fmla="*/ 595041 w 2487611"/>
              <a:gd name="connsiteY62" fmla="*/ 704009 h 4108535"/>
              <a:gd name="connsiteX63" fmla="*/ 1247310 w 2487611"/>
              <a:gd name="connsiteY63" fmla="*/ 0 h 4108535"/>
              <a:gd name="connsiteX0" fmla="*/ 1355591 w 2487611"/>
              <a:gd name="connsiteY0" fmla="*/ 3191732 h 4117729"/>
              <a:gd name="connsiteX1" fmla="*/ 1668701 w 2487611"/>
              <a:gd name="connsiteY1" fmla="*/ 3492316 h 4117729"/>
              <a:gd name="connsiteX2" fmla="*/ 1698103 w 2487611"/>
              <a:gd name="connsiteY2" fmla="*/ 3835959 h 4117729"/>
              <a:gd name="connsiteX3" fmla="*/ 1503571 w 2487611"/>
              <a:gd name="connsiteY3" fmla="*/ 3618467 h 4117729"/>
              <a:gd name="connsiteX4" fmla="*/ 1461585 w 2487611"/>
              <a:gd name="connsiteY4" fmla="*/ 3832208 h 4117729"/>
              <a:gd name="connsiteX5" fmla="*/ 1244671 w 2487611"/>
              <a:gd name="connsiteY5" fmla="*/ 4117729 h 4117729"/>
              <a:gd name="connsiteX6" fmla="*/ 1079392 w 2487611"/>
              <a:gd name="connsiteY6" fmla="*/ 3811970 h 4117729"/>
              <a:gd name="connsiteX7" fmla="*/ 987763 w 2487611"/>
              <a:gd name="connsiteY7" fmla="*/ 3679772 h 4117729"/>
              <a:gd name="connsiteX8" fmla="*/ 854400 w 2487611"/>
              <a:gd name="connsiteY8" fmla="*/ 3746494 h 4117729"/>
              <a:gd name="connsiteX9" fmla="*/ 869102 w 2487611"/>
              <a:gd name="connsiteY9" fmla="*/ 3423079 h 4117729"/>
              <a:gd name="connsiteX10" fmla="*/ 1052587 w 2487611"/>
              <a:gd name="connsiteY10" fmla="*/ 3225534 h 4117729"/>
              <a:gd name="connsiteX11" fmla="*/ 1019981 w 2487611"/>
              <a:gd name="connsiteY11" fmla="*/ 3269557 h 4117729"/>
              <a:gd name="connsiteX12" fmla="*/ 1012121 w 2487611"/>
              <a:gd name="connsiteY12" fmla="*/ 3442474 h 4117729"/>
              <a:gd name="connsiteX13" fmla="*/ 1083424 w 2487611"/>
              <a:gd name="connsiteY13" fmla="*/ 3406801 h 4117729"/>
              <a:gd name="connsiteX14" fmla="*/ 1132416 w 2487611"/>
              <a:gd name="connsiteY14" fmla="*/ 3477481 h 4117729"/>
              <a:gd name="connsiteX15" fmla="*/ 1220783 w 2487611"/>
              <a:gd name="connsiteY15" fmla="*/ 3640958 h 4117729"/>
              <a:gd name="connsiteX16" fmla="*/ 1336759 w 2487611"/>
              <a:gd name="connsiteY16" fmla="*/ 3488301 h 4117729"/>
              <a:gd name="connsiteX17" fmla="*/ 1359207 w 2487611"/>
              <a:gd name="connsiteY17" fmla="*/ 3374022 h 4117729"/>
              <a:gd name="connsiteX18" fmla="*/ 1463216 w 2487611"/>
              <a:gd name="connsiteY18" fmla="*/ 3490306 h 4117729"/>
              <a:gd name="connsiteX19" fmla="*/ 1447496 w 2487611"/>
              <a:gd name="connsiteY19" fmla="*/ 3306574 h 4117729"/>
              <a:gd name="connsiteX20" fmla="*/ 1355591 w 2487611"/>
              <a:gd name="connsiteY20" fmla="*/ 3191732 h 4117729"/>
              <a:gd name="connsiteX21" fmla="*/ 803026 w 2487611"/>
              <a:gd name="connsiteY21" fmla="*/ 2884167 h 4117729"/>
              <a:gd name="connsiteX22" fmla="*/ 1689473 w 2487611"/>
              <a:gd name="connsiteY22" fmla="*/ 2884167 h 4117729"/>
              <a:gd name="connsiteX23" fmla="*/ 1482985 w 2487611"/>
              <a:gd name="connsiteY23" fmla="*/ 3164215 h 4117729"/>
              <a:gd name="connsiteX24" fmla="*/ 1009514 w 2487611"/>
              <a:gd name="connsiteY24" fmla="*/ 3164215 h 4117729"/>
              <a:gd name="connsiteX25" fmla="*/ 803026 w 2487611"/>
              <a:gd name="connsiteY25" fmla="*/ 2884167 h 4117729"/>
              <a:gd name="connsiteX26" fmla="*/ 1246249 w 2487611"/>
              <a:gd name="connsiteY26" fmla="*/ 1584102 h 4117729"/>
              <a:gd name="connsiteX27" fmla="*/ 1346518 w 2487611"/>
              <a:gd name="connsiteY27" fmla="*/ 1684371 h 4117729"/>
              <a:gd name="connsiteX28" fmla="*/ 1246249 w 2487611"/>
              <a:gd name="connsiteY28" fmla="*/ 1784640 h 4117729"/>
              <a:gd name="connsiteX29" fmla="*/ 1145980 w 2487611"/>
              <a:gd name="connsiteY29" fmla="*/ 1684371 h 4117729"/>
              <a:gd name="connsiteX30" fmla="*/ 1246249 w 2487611"/>
              <a:gd name="connsiteY30" fmla="*/ 1584102 h 4117729"/>
              <a:gd name="connsiteX31" fmla="*/ 1246249 w 2487611"/>
              <a:gd name="connsiteY31" fmla="*/ 1514596 h 4117729"/>
              <a:gd name="connsiteX32" fmla="*/ 1076474 w 2487611"/>
              <a:gd name="connsiteY32" fmla="*/ 1684371 h 4117729"/>
              <a:gd name="connsiteX33" fmla="*/ 1246249 w 2487611"/>
              <a:gd name="connsiteY33" fmla="*/ 1854146 h 4117729"/>
              <a:gd name="connsiteX34" fmla="*/ 1416024 w 2487611"/>
              <a:gd name="connsiteY34" fmla="*/ 1684371 h 4117729"/>
              <a:gd name="connsiteX35" fmla="*/ 1246249 w 2487611"/>
              <a:gd name="connsiteY35" fmla="*/ 1514596 h 4117729"/>
              <a:gd name="connsiteX36" fmla="*/ 1246249 w 2487611"/>
              <a:gd name="connsiteY36" fmla="*/ 761226 h 4117729"/>
              <a:gd name="connsiteX37" fmla="*/ 1446787 w 2487611"/>
              <a:gd name="connsiteY37" fmla="*/ 961764 h 4117729"/>
              <a:gd name="connsiteX38" fmla="*/ 1246249 w 2487611"/>
              <a:gd name="connsiteY38" fmla="*/ 1162302 h 4117729"/>
              <a:gd name="connsiteX39" fmla="*/ 1045711 w 2487611"/>
              <a:gd name="connsiteY39" fmla="*/ 961764 h 4117729"/>
              <a:gd name="connsiteX40" fmla="*/ 1246249 w 2487611"/>
              <a:gd name="connsiteY40" fmla="*/ 761226 h 4117729"/>
              <a:gd name="connsiteX41" fmla="*/ 1246249 w 2487611"/>
              <a:gd name="connsiteY41" fmla="*/ 622214 h 4117729"/>
              <a:gd name="connsiteX42" fmla="*/ 906699 w 2487611"/>
              <a:gd name="connsiteY42" fmla="*/ 961764 h 4117729"/>
              <a:gd name="connsiteX43" fmla="*/ 1246249 w 2487611"/>
              <a:gd name="connsiteY43" fmla="*/ 1301314 h 4117729"/>
              <a:gd name="connsiteX44" fmla="*/ 1585799 w 2487611"/>
              <a:gd name="connsiteY44" fmla="*/ 961764 h 4117729"/>
              <a:gd name="connsiteX45" fmla="*/ 1246249 w 2487611"/>
              <a:gd name="connsiteY45" fmla="*/ 622214 h 4117729"/>
              <a:gd name="connsiteX46" fmla="*/ 1237076 w 2487611"/>
              <a:gd name="connsiteY46" fmla="*/ 0 h 4117729"/>
              <a:gd name="connsiteX47" fmla="*/ 1243449 w 2487611"/>
              <a:gd name="connsiteY47" fmla="*/ 110915 h 4117729"/>
              <a:gd name="connsiteX48" fmla="*/ 1258169 w 2487611"/>
              <a:gd name="connsiteY48" fmla="*/ 12605 h 4117729"/>
              <a:gd name="connsiteX49" fmla="*/ 1891856 w 2487611"/>
              <a:gd name="connsiteY49" fmla="*/ 713203 h 4117729"/>
              <a:gd name="connsiteX50" fmla="*/ 2096831 w 2487611"/>
              <a:gd name="connsiteY50" fmla="*/ 1552470 h 4117729"/>
              <a:gd name="connsiteX51" fmla="*/ 2003408 w 2487611"/>
              <a:gd name="connsiteY51" fmla="*/ 2054055 h 4117729"/>
              <a:gd name="connsiteX52" fmla="*/ 2224895 w 2487611"/>
              <a:gd name="connsiteY52" fmla="*/ 2189415 h 4117729"/>
              <a:gd name="connsiteX53" fmla="*/ 2487611 w 2487611"/>
              <a:gd name="connsiteY53" fmla="*/ 2919570 h 4117729"/>
              <a:gd name="connsiteX54" fmla="*/ 1777602 w 2487611"/>
              <a:gd name="connsiteY54" fmla="*/ 2655584 h 4117729"/>
              <a:gd name="connsiteX55" fmla="*/ 1697050 w 2487611"/>
              <a:gd name="connsiteY55" fmla="*/ 2803564 h 4117729"/>
              <a:gd name="connsiteX56" fmla="*/ 789847 w 2487611"/>
              <a:gd name="connsiteY56" fmla="*/ 2803564 h 4117729"/>
              <a:gd name="connsiteX57" fmla="*/ 709405 w 2487611"/>
              <a:gd name="connsiteY57" fmla="*/ 2655809 h 4117729"/>
              <a:gd name="connsiteX58" fmla="*/ 0 w 2487611"/>
              <a:gd name="connsiteY58" fmla="*/ 2919570 h 4117729"/>
              <a:gd name="connsiteX59" fmla="*/ 262716 w 2487611"/>
              <a:gd name="connsiteY59" fmla="*/ 2189415 h 4117729"/>
              <a:gd name="connsiteX60" fmla="*/ 483603 w 2487611"/>
              <a:gd name="connsiteY60" fmla="*/ 2054421 h 4117729"/>
              <a:gd name="connsiteX61" fmla="*/ 390066 w 2487611"/>
              <a:gd name="connsiteY61" fmla="*/ 1552470 h 4117729"/>
              <a:gd name="connsiteX62" fmla="*/ 595041 w 2487611"/>
              <a:gd name="connsiteY62" fmla="*/ 713203 h 4117729"/>
              <a:gd name="connsiteX63" fmla="*/ 1237076 w 2487611"/>
              <a:gd name="connsiteY63" fmla="*/ 0 h 4117729"/>
              <a:gd name="connsiteX0" fmla="*/ 1355591 w 2487611"/>
              <a:gd name="connsiteY0" fmla="*/ 3197172 h 4123169"/>
              <a:gd name="connsiteX1" fmla="*/ 1668701 w 2487611"/>
              <a:gd name="connsiteY1" fmla="*/ 3497756 h 4123169"/>
              <a:gd name="connsiteX2" fmla="*/ 1698103 w 2487611"/>
              <a:gd name="connsiteY2" fmla="*/ 3841399 h 4123169"/>
              <a:gd name="connsiteX3" fmla="*/ 1503571 w 2487611"/>
              <a:gd name="connsiteY3" fmla="*/ 3623907 h 4123169"/>
              <a:gd name="connsiteX4" fmla="*/ 1461585 w 2487611"/>
              <a:gd name="connsiteY4" fmla="*/ 3837648 h 4123169"/>
              <a:gd name="connsiteX5" fmla="*/ 1244671 w 2487611"/>
              <a:gd name="connsiteY5" fmla="*/ 4123169 h 4123169"/>
              <a:gd name="connsiteX6" fmla="*/ 1079392 w 2487611"/>
              <a:gd name="connsiteY6" fmla="*/ 3817410 h 4123169"/>
              <a:gd name="connsiteX7" fmla="*/ 987763 w 2487611"/>
              <a:gd name="connsiteY7" fmla="*/ 3685212 h 4123169"/>
              <a:gd name="connsiteX8" fmla="*/ 854400 w 2487611"/>
              <a:gd name="connsiteY8" fmla="*/ 3751934 h 4123169"/>
              <a:gd name="connsiteX9" fmla="*/ 869102 w 2487611"/>
              <a:gd name="connsiteY9" fmla="*/ 3428519 h 4123169"/>
              <a:gd name="connsiteX10" fmla="*/ 1052587 w 2487611"/>
              <a:gd name="connsiteY10" fmla="*/ 3230974 h 4123169"/>
              <a:gd name="connsiteX11" fmla="*/ 1019981 w 2487611"/>
              <a:gd name="connsiteY11" fmla="*/ 3274997 h 4123169"/>
              <a:gd name="connsiteX12" fmla="*/ 1012121 w 2487611"/>
              <a:gd name="connsiteY12" fmla="*/ 3447914 h 4123169"/>
              <a:gd name="connsiteX13" fmla="*/ 1083424 w 2487611"/>
              <a:gd name="connsiteY13" fmla="*/ 3412241 h 4123169"/>
              <a:gd name="connsiteX14" fmla="*/ 1132416 w 2487611"/>
              <a:gd name="connsiteY14" fmla="*/ 3482921 h 4123169"/>
              <a:gd name="connsiteX15" fmla="*/ 1220783 w 2487611"/>
              <a:gd name="connsiteY15" fmla="*/ 3646398 h 4123169"/>
              <a:gd name="connsiteX16" fmla="*/ 1336759 w 2487611"/>
              <a:gd name="connsiteY16" fmla="*/ 3493741 h 4123169"/>
              <a:gd name="connsiteX17" fmla="*/ 1359207 w 2487611"/>
              <a:gd name="connsiteY17" fmla="*/ 3379462 h 4123169"/>
              <a:gd name="connsiteX18" fmla="*/ 1463216 w 2487611"/>
              <a:gd name="connsiteY18" fmla="*/ 3495746 h 4123169"/>
              <a:gd name="connsiteX19" fmla="*/ 1447496 w 2487611"/>
              <a:gd name="connsiteY19" fmla="*/ 3312014 h 4123169"/>
              <a:gd name="connsiteX20" fmla="*/ 1355591 w 2487611"/>
              <a:gd name="connsiteY20" fmla="*/ 3197172 h 4123169"/>
              <a:gd name="connsiteX21" fmla="*/ 803026 w 2487611"/>
              <a:gd name="connsiteY21" fmla="*/ 2889607 h 4123169"/>
              <a:gd name="connsiteX22" fmla="*/ 1689473 w 2487611"/>
              <a:gd name="connsiteY22" fmla="*/ 2889607 h 4123169"/>
              <a:gd name="connsiteX23" fmla="*/ 1482985 w 2487611"/>
              <a:gd name="connsiteY23" fmla="*/ 3169655 h 4123169"/>
              <a:gd name="connsiteX24" fmla="*/ 1009514 w 2487611"/>
              <a:gd name="connsiteY24" fmla="*/ 3169655 h 4123169"/>
              <a:gd name="connsiteX25" fmla="*/ 803026 w 2487611"/>
              <a:gd name="connsiteY25" fmla="*/ 2889607 h 4123169"/>
              <a:gd name="connsiteX26" fmla="*/ 1246249 w 2487611"/>
              <a:gd name="connsiteY26" fmla="*/ 1589542 h 4123169"/>
              <a:gd name="connsiteX27" fmla="*/ 1346518 w 2487611"/>
              <a:gd name="connsiteY27" fmla="*/ 1689811 h 4123169"/>
              <a:gd name="connsiteX28" fmla="*/ 1246249 w 2487611"/>
              <a:gd name="connsiteY28" fmla="*/ 1790080 h 4123169"/>
              <a:gd name="connsiteX29" fmla="*/ 1145980 w 2487611"/>
              <a:gd name="connsiteY29" fmla="*/ 1689811 h 4123169"/>
              <a:gd name="connsiteX30" fmla="*/ 1246249 w 2487611"/>
              <a:gd name="connsiteY30" fmla="*/ 1589542 h 4123169"/>
              <a:gd name="connsiteX31" fmla="*/ 1246249 w 2487611"/>
              <a:gd name="connsiteY31" fmla="*/ 1520036 h 4123169"/>
              <a:gd name="connsiteX32" fmla="*/ 1076474 w 2487611"/>
              <a:gd name="connsiteY32" fmla="*/ 1689811 h 4123169"/>
              <a:gd name="connsiteX33" fmla="*/ 1246249 w 2487611"/>
              <a:gd name="connsiteY33" fmla="*/ 1859586 h 4123169"/>
              <a:gd name="connsiteX34" fmla="*/ 1416024 w 2487611"/>
              <a:gd name="connsiteY34" fmla="*/ 1689811 h 4123169"/>
              <a:gd name="connsiteX35" fmla="*/ 1246249 w 2487611"/>
              <a:gd name="connsiteY35" fmla="*/ 1520036 h 4123169"/>
              <a:gd name="connsiteX36" fmla="*/ 1246249 w 2487611"/>
              <a:gd name="connsiteY36" fmla="*/ 766666 h 4123169"/>
              <a:gd name="connsiteX37" fmla="*/ 1446787 w 2487611"/>
              <a:gd name="connsiteY37" fmla="*/ 967204 h 4123169"/>
              <a:gd name="connsiteX38" fmla="*/ 1246249 w 2487611"/>
              <a:gd name="connsiteY38" fmla="*/ 1167742 h 4123169"/>
              <a:gd name="connsiteX39" fmla="*/ 1045711 w 2487611"/>
              <a:gd name="connsiteY39" fmla="*/ 967204 h 4123169"/>
              <a:gd name="connsiteX40" fmla="*/ 1246249 w 2487611"/>
              <a:gd name="connsiteY40" fmla="*/ 766666 h 4123169"/>
              <a:gd name="connsiteX41" fmla="*/ 1246249 w 2487611"/>
              <a:gd name="connsiteY41" fmla="*/ 627654 h 4123169"/>
              <a:gd name="connsiteX42" fmla="*/ 906699 w 2487611"/>
              <a:gd name="connsiteY42" fmla="*/ 967204 h 4123169"/>
              <a:gd name="connsiteX43" fmla="*/ 1246249 w 2487611"/>
              <a:gd name="connsiteY43" fmla="*/ 1306754 h 4123169"/>
              <a:gd name="connsiteX44" fmla="*/ 1585799 w 2487611"/>
              <a:gd name="connsiteY44" fmla="*/ 967204 h 4123169"/>
              <a:gd name="connsiteX45" fmla="*/ 1246249 w 2487611"/>
              <a:gd name="connsiteY45" fmla="*/ 627654 h 4123169"/>
              <a:gd name="connsiteX46" fmla="*/ 1237076 w 2487611"/>
              <a:gd name="connsiteY46" fmla="*/ 5440 h 4123169"/>
              <a:gd name="connsiteX47" fmla="*/ 1243449 w 2487611"/>
              <a:gd name="connsiteY47" fmla="*/ 116355 h 4123169"/>
              <a:gd name="connsiteX48" fmla="*/ 1231224 w 2487611"/>
              <a:gd name="connsiteY48" fmla="*/ 0 h 4123169"/>
              <a:gd name="connsiteX49" fmla="*/ 1891856 w 2487611"/>
              <a:gd name="connsiteY49" fmla="*/ 718643 h 4123169"/>
              <a:gd name="connsiteX50" fmla="*/ 2096831 w 2487611"/>
              <a:gd name="connsiteY50" fmla="*/ 1557910 h 4123169"/>
              <a:gd name="connsiteX51" fmla="*/ 2003408 w 2487611"/>
              <a:gd name="connsiteY51" fmla="*/ 2059495 h 4123169"/>
              <a:gd name="connsiteX52" fmla="*/ 2224895 w 2487611"/>
              <a:gd name="connsiteY52" fmla="*/ 2194855 h 4123169"/>
              <a:gd name="connsiteX53" fmla="*/ 2487611 w 2487611"/>
              <a:gd name="connsiteY53" fmla="*/ 2925010 h 4123169"/>
              <a:gd name="connsiteX54" fmla="*/ 1777602 w 2487611"/>
              <a:gd name="connsiteY54" fmla="*/ 2661024 h 4123169"/>
              <a:gd name="connsiteX55" fmla="*/ 1697050 w 2487611"/>
              <a:gd name="connsiteY55" fmla="*/ 2809004 h 4123169"/>
              <a:gd name="connsiteX56" fmla="*/ 789847 w 2487611"/>
              <a:gd name="connsiteY56" fmla="*/ 2809004 h 4123169"/>
              <a:gd name="connsiteX57" fmla="*/ 709405 w 2487611"/>
              <a:gd name="connsiteY57" fmla="*/ 2661249 h 4123169"/>
              <a:gd name="connsiteX58" fmla="*/ 0 w 2487611"/>
              <a:gd name="connsiteY58" fmla="*/ 2925010 h 4123169"/>
              <a:gd name="connsiteX59" fmla="*/ 262716 w 2487611"/>
              <a:gd name="connsiteY59" fmla="*/ 2194855 h 4123169"/>
              <a:gd name="connsiteX60" fmla="*/ 483603 w 2487611"/>
              <a:gd name="connsiteY60" fmla="*/ 2059861 h 4123169"/>
              <a:gd name="connsiteX61" fmla="*/ 390066 w 2487611"/>
              <a:gd name="connsiteY61" fmla="*/ 1557910 h 4123169"/>
              <a:gd name="connsiteX62" fmla="*/ 595041 w 2487611"/>
              <a:gd name="connsiteY62" fmla="*/ 718643 h 4123169"/>
              <a:gd name="connsiteX63" fmla="*/ 1237076 w 2487611"/>
              <a:gd name="connsiteY63" fmla="*/ 5440 h 4123169"/>
              <a:gd name="connsiteX0" fmla="*/ 1355591 w 2487611"/>
              <a:gd name="connsiteY0" fmla="*/ 3197172 h 4123169"/>
              <a:gd name="connsiteX1" fmla="*/ 1668701 w 2487611"/>
              <a:gd name="connsiteY1" fmla="*/ 3497756 h 4123169"/>
              <a:gd name="connsiteX2" fmla="*/ 1698103 w 2487611"/>
              <a:gd name="connsiteY2" fmla="*/ 3841399 h 4123169"/>
              <a:gd name="connsiteX3" fmla="*/ 1503571 w 2487611"/>
              <a:gd name="connsiteY3" fmla="*/ 3623907 h 4123169"/>
              <a:gd name="connsiteX4" fmla="*/ 1461585 w 2487611"/>
              <a:gd name="connsiteY4" fmla="*/ 3837648 h 4123169"/>
              <a:gd name="connsiteX5" fmla="*/ 1244671 w 2487611"/>
              <a:gd name="connsiteY5" fmla="*/ 4123169 h 4123169"/>
              <a:gd name="connsiteX6" fmla="*/ 1079392 w 2487611"/>
              <a:gd name="connsiteY6" fmla="*/ 3817410 h 4123169"/>
              <a:gd name="connsiteX7" fmla="*/ 987763 w 2487611"/>
              <a:gd name="connsiteY7" fmla="*/ 3685212 h 4123169"/>
              <a:gd name="connsiteX8" fmla="*/ 854400 w 2487611"/>
              <a:gd name="connsiteY8" fmla="*/ 3751934 h 4123169"/>
              <a:gd name="connsiteX9" fmla="*/ 869102 w 2487611"/>
              <a:gd name="connsiteY9" fmla="*/ 3428519 h 4123169"/>
              <a:gd name="connsiteX10" fmla="*/ 1052587 w 2487611"/>
              <a:gd name="connsiteY10" fmla="*/ 3230974 h 4123169"/>
              <a:gd name="connsiteX11" fmla="*/ 1019981 w 2487611"/>
              <a:gd name="connsiteY11" fmla="*/ 3274997 h 4123169"/>
              <a:gd name="connsiteX12" fmla="*/ 1012121 w 2487611"/>
              <a:gd name="connsiteY12" fmla="*/ 3447914 h 4123169"/>
              <a:gd name="connsiteX13" fmla="*/ 1083424 w 2487611"/>
              <a:gd name="connsiteY13" fmla="*/ 3412241 h 4123169"/>
              <a:gd name="connsiteX14" fmla="*/ 1132416 w 2487611"/>
              <a:gd name="connsiteY14" fmla="*/ 3482921 h 4123169"/>
              <a:gd name="connsiteX15" fmla="*/ 1220783 w 2487611"/>
              <a:gd name="connsiteY15" fmla="*/ 3646398 h 4123169"/>
              <a:gd name="connsiteX16" fmla="*/ 1336759 w 2487611"/>
              <a:gd name="connsiteY16" fmla="*/ 3493741 h 4123169"/>
              <a:gd name="connsiteX17" fmla="*/ 1359207 w 2487611"/>
              <a:gd name="connsiteY17" fmla="*/ 3379462 h 4123169"/>
              <a:gd name="connsiteX18" fmla="*/ 1463216 w 2487611"/>
              <a:gd name="connsiteY18" fmla="*/ 3495746 h 4123169"/>
              <a:gd name="connsiteX19" fmla="*/ 1447496 w 2487611"/>
              <a:gd name="connsiteY19" fmla="*/ 3312014 h 4123169"/>
              <a:gd name="connsiteX20" fmla="*/ 1355591 w 2487611"/>
              <a:gd name="connsiteY20" fmla="*/ 3197172 h 4123169"/>
              <a:gd name="connsiteX21" fmla="*/ 803026 w 2487611"/>
              <a:gd name="connsiteY21" fmla="*/ 2889607 h 4123169"/>
              <a:gd name="connsiteX22" fmla="*/ 1689473 w 2487611"/>
              <a:gd name="connsiteY22" fmla="*/ 2889607 h 4123169"/>
              <a:gd name="connsiteX23" fmla="*/ 1482985 w 2487611"/>
              <a:gd name="connsiteY23" fmla="*/ 3169655 h 4123169"/>
              <a:gd name="connsiteX24" fmla="*/ 1009514 w 2487611"/>
              <a:gd name="connsiteY24" fmla="*/ 3169655 h 4123169"/>
              <a:gd name="connsiteX25" fmla="*/ 803026 w 2487611"/>
              <a:gd name="connsiteY25" fmla="*/ 2889607 h 4123169"/>
              <a:gd name="connsiteX26" fmla="*/ 1246249 w 2487611"/>
              <a:gd name="connsiteY26" fmla="*/ 1589542 h 4123169"/>
              <a:gd name="connsiteX27" fmla="*/ 1346518 w 2487611"/>
              <a:gd name="connsiteY27" fmla="*/ 1689811 h 4123169"/>
              <a:gd name="connsiteX28" fmla="*/ 1246249 w 2487611"/>
              <a:gd name="connsiteY28" fmla="*/ 1790080 h 4123169"/>
              <a:gd name="connsiteX29" fmla="*/ 1145980 w 2487611"/>
              <a:gd name="connsiteY29" fmla="*/ 1689811 h 4123169"/>
              <a:gd name="connsiteX30" fmla="*/ 1246249 w 2487611"/>
              <a:gd name="connsiteY30" fmla="*/ 1589542 h 4123169"/>
              <a:gd name="connsiteX31" fmla="*/ 1246249 w 2487611"/>
              <a:gd name="connsiteY31" fmla="*/ 1520036 h 4123169"/>
              <a:gd name="connsiteX32" fmla="*/ 1076474 w 2487611"/>
              <a:gd name="connsiteY32" fmla="*/ 1689811 h 4123169"/>
              <a:gd name="connsiteX33" fmla="*/ 1246249 w 2487611"/>
              <a:gd name="connsiteY33" fmla="*/ 1859586 h 4123169"/>
              <a:gd name="connsiteX34" fmla="*/ 1416024 w 2487611"/>
              <a:gd name="connsiteY34" fmla="*/ 1689811 h 4123169"/>
              <a:gd name="connsiteX35" fmla="*/ 1246249 w 2487611"/>
              <a:gd name="connsiteY35" fmla="*/ 1520036 h 4123169"/>
              <a:gd name="connsiteX36" fmla="*/ 1246249 w 2487611"/>
              <a:gd name="connsiteY36" fmla="*/ 766666 h 4123169"/>
              <a:gd name="connsiteX37" fmla="*/ 1446787 w 2487611"/>
              <a:gd name="connsiteY37" fmla="*/ 967204 h 4123169"/>
              <a:gd name="connsiteX38" fmla="*/ 1246249 w 2487611"/>
              <a:gd name="connsiteY38" fmla="*/ 1167742 h 4123169"/>
              <a:gd name="connsiteX39" fmla="*/ 1045711 w 2487611"/>
              <a:gd name="connsiteY39" fmla="*/ 967204 h 4123169"/>
              <a:gd name="connsiteX40" fmla="*/ 1246249 w 2487611"/>
              <a:gd name="connsiteY40" fmla="*/ 766666 h 4123169"/>
              <a:gd name="connsiteX41" fmla="*/ 1246249 w 2487611"/>
              <a:gd name="connsiteY41" fmla="*/ 627654 h 4123169"/>
              <a:gd name="connsiteX42" fmla="*/ 906699 w 2487611"/>
              <a:gd name="connsiteY42" fmla="*/ 967204 h 4123169"/>
              <a:gd name="connsiteX43" fmla="*/ 1246249 w 2487611"/>
              <a:gd name="connsiteY43" fmla="*/ 1306754 h 4123169"/>
              <a:gd name="connsiteX44" fmla="*/ 1585799 w 2487611"/>
              <a:gd name="connsiteY44" fmla="*/ 967204 h 4123169"/>
              <a:gd name="connsiteX45" fmla="*/ 1246249 w 2487611"/>
              <a:gd name="connsiteY45" fmla="*/ 627654 h 4123169"/>
              <a:gd name="connsiteX46" fmla="*/ 1238115 w 2487611"/>
              <a:gd name="connsiteY46" fmla="*/ 24870 h 4123169"/>
              <a:gd name="connsiteX47" fmla="*/ 1243449 w 2487611"/>
              <a:gd name="connsiteY47" fmla="*/ 116355 h 4123169"/>
              <a:gd name="connsiteX48" fmla="*/ 1231224 w 2487611"/>
              <a:gd name="connsiteY48" fmla="*/ 0 h 4123169"/>
              <a:gd name="connsiteX49" fmla="*/ 1891856 w 2487611"/>
              <a:gd name="connsiteY49" fmla="*/ 718643 h 4123169"/>
              <a:gd name="connsiteX50" fmla="*/ 2096831 w 2487611"/>
              <a:gd name="connsiteY50" fmla="*/ 1557910 h 4123169"/>
              <a:gd name="connsiteX51" fmla="*/ 2003408 w 2487611"/>
              <a:gd name="connsiteY51" fmla="*/ 2059495 h 4123169"/>
              <a:gd name="connsiteX52" fmla="*/ 2224895 w 2487611"/>
              <a:gd name="connsiteY52" fmla="*/ 2194855 h 4123169"/>
              <a:gd name="connsiteX53" fmla="*/ 2487611 w 2487611"/>
              <a:gd name="connsiteY53" fmla="*/ 2925010 h 4123169"/>
              <a:gd name="connsiteX54" fmla="*/ 1777602 w 2487611"/>
              <a:gd name="connsiteY54" fmla="*/ 2661024 h 4123169"/>
              <a:gd name="connsiteX55" fmla="*/ 1697050 w 2487611"/>
              <a:gd name="connsiteY55" fmla="*/ 2809004 h 4123169"/>
              <a:gd name="connsiteX56" fmla="*/ 789847 w 2487611"/>
              <a:gd name="connsiteY56" fmla="*/ 2809004 h 4123169"/>
              <a:gd name="connsiteX57" fmla="*/ 709405 w 2487611"/>
              <a:gd name="connsiteY57" fmla="*/ 2661249 h 4123169"/>
              <a:gd name="connsiteX58" fmla="*/ 0 w 2487611"/>
              <a:gd name="connsiteY58" fmla="*/ 2925010 h 4123169"/>
              <a:gd name="connsiteX59" fmla="*/ 262716 w 2487611"/>
              <a:gd name="connsiteY59" fmla="*/ 2194855 h 4123169"/>
              <a:gd name="connsiteX60" fmla="*/ 483603 w 2487611"/>
              <a:gd name="connsiteY60" fmla="*/ 2059861 h 4123169"/>
              <a:gd name="connsiteX61" fmla="*/ 390066 w 2487611"/>
              <a:gd name="connsiteY61" fmla="*/ 1557910 h 4123169"/>
              <a:gd name="connsiteX62" fmla="*/ 595041 w 2487611"/>
              <a:gd name="connsiteY62" fmla="*/ 718643 h 4123169"/>
              <a:gd name="connsiteX63" fmla="*/ 1238115 w 2487611"/>
              <a:gd name="connsiteY63" fmla="*/ 24870 h 4123169"/>
              <a:gd name="connsiteX0" fmla="*/ 1355591 w 2487611"/>
              <a:gd name="connsiteY0" fmla="*/ 3172302 h 4098299"/>
              <a:gd name="connsiteX1" fmla="*/ 1668701 w 2487611"/>
              <a:gd name="connsiteY1" fmla="*/ 3472886 h 4098299"/>
              <a:gd name="connsiteX2" fmla="*/ 1698103 w 2487611"/>
              <a:gd name="connsiteY2" fmla="*/ 3816529 h 4098299"/>
              <a:gd name="connsiteX3" fmla="*/ 1503571 w 2487611"/>
              <a:gd name="connsiteY3" fmla="*/ 3599037 h 4098299"/>
              <a:gd name="connsiteX4" fmla="*/ 1461585 w 2487611"/>
              <a:gd name="connsiteY4" fmla="*/ 3812778 h 4098299"/>
              <a:gd name="connsiteX5" fmla="*/ 1244671 w 2487611"/>
              <a:gd name="connsiteY5" fmla="*/ 4098299 h 4098299"/>
              <a:gd name="connsiteX6" fmla="*/ 1079392 w 2487611"/>
              <a:gd name="connsiteY6" fmla="*/ 3792540 h 4098299"/>
              <a:gd name="connsiteX7" fmla="*/ 987763 w 2487611"/>
              <a:gd name="connsiteY7" fmla="*/ 3660342 h 4098299"/>
              <a:gd name="connsiteX8" fmla="*/ 854400 w 2487611"/>
              <a:gd name="connsiteY8" fmla="*/ 3727064 h 4098299"/>
              <a:gd name="connsiteX9" fmla="*/ 869102 w 2487611"/>
              <a:gd name="connsiteY9" fmla="*/ 3403649 h 4098299"/>
              <a:gd name="connsiteX10" fmla="*/ 1052587 w 2487611"/>
              <a:gd name="connsiteY10" fmla="*/ 3206104 h 4098299"/>
              <a:gd name="connsiteX11" fmla="*/ 1019981 w 2487611"/>
              <a:gd name="connsiteY11" fmla="*/ 3250127 h 4098299"/>
              <a:gd name="connsiteX12" fmla="*/ 1012121 w 2487611"/>
              <a:gd name="connsiteY12" fmla="*/ 3423044 h 4098299"/>
              <a:gd name="connsiteX13" fmla="*/ 1083424 w 2487611"/>
              <a:gd name="connsiteY13" fmla="*/ 3387371 h 4098299"/>
              <a:gd name="connsiteX14" fmla="*/ 1132416 w 2487611"/>
              <a:gd name="connsiteY14" fmla="*/ 3458051 h 4098299"/>
              <a:gd name="connsiteX15" fmla="*/ 1220783 w 2487611"/>
              <a:gd name="connsiteY15" fmla="*/ 3621528 h 4098299"/>
              <a:gd name="connsiteX16" fmla="*/ 1336759 w 2487611"/>
              <a:gd name="connsiteY16" fmla="*/ 3468871 h 4098299"/>
              <a:gd name="connsiteX17" fmla="*/ 1359207 w 2487611"/>
              <a:gd name="connsiteY17" fmla="*/ 3354592 h 4098299"/>
              <a:gd name="connsiteX18" fmla="*/ 1463216 w 2487611"/>
              <a:gd name="connsiteY18" fmla="*/ 3470876 h 4098299"/>
              <a:gd name="connsiteX19" fmla="*/ 1447496 w 2487611"/>
              <a:gd name="connsiteY19" fmla="*/ 3287144 h 4098299"/>
              <a:gd name="connsiteX20" fmla="*/ 1355591 w 2487611"/>
              <a:gd name="connsiteY20" fmla="*/ 3172302 h 4098299"/>
              <a:gd name="connsiteX21" fmla="*/ 803026 w 2487611"/>
              <a:gd name="connsiteY21" fmla="*/ 2864737 h 4098299"/>
              <a:gd name="connsiteX22" fmla="*/ 1689473 w 2487611"/>
              <a:gd name="connsiteY22" fmla="*/ 2864737 h 4098299"/>
              <a:gd name="connsiteX23" fmla="*/ 1482985 w 2487611"/>
              <a:gd name="connsiteY23" fmla="*/ 3144785 h 4098299"/>
              <a:gd name="connsiteX24" fmla="*/ 1009514 w 2487611"/>
              <a:gd name="connsiteY24" fmla="*/ 3144785 h 4098299"/>
              <a:gd name="connsiteX25" fmla="*/ 803026 w 2487611"/>
              <a:gd name="connsiteY25" fmla="*/ 2864737 h 4098299"/>
              <a:gd name="connsiteX26" fmla="*/ 1246249 w 2487611"/>
              <a:gd name="connsiteY26" fmla="*/ 1564672 h 4098299"/>
              <a:gd name="connsiteX27" fmla="*/ 1346518 w 2487611"/>
              <a:gd name="connsiteY27" fmla="*/ 1664941 h 4098299"/>
              <a:gd name="connsiteX28" fmla="*/ 1246249 w 2487611"/>
              <a:gd name="connsiteY28" fmla="*/ 1765210 h 4098299"/>
              <a:gd name="connsiteX29" fmla="*/ 1145980 w 2487611"/>
              <a:gd name="connsiteY29" fmla="*/ 1664941 h 4098299"/>
              <a:gd name="connsiteX30" fmla="*/ 1246249 w 2487611"/>
              <a:gd name="connsiteY30" fmla="*/ 1564672 h 4098299"/>
              <a:gd name="connsiteX31" fmla="*/ 1246249 w 2487611"/>
              <a:gd name="connsiteY31" fmla="*/ 1495166 h 4098299"/>
              <a:gd name="connsiteX32" fmla="*/ 1076474 w 2487611"/>
              <a:gd name="connsiteY32" fmla="*/ 1664941 h 4098299"/>
              <a:gd name="connsiteX33" fmla="*/ 1246249 w 2487611"/>
              <a:gd name="connsiteY33" fmla="*/ 1834716 h 4098299"/>
              <a:gd name="connsiteX34" fmla="*/ 1416024 w 2487611"/>
              <a:gd name="connsiteY34" fmla="*/ 1664941 h 4098299"/>
              <a:gd name="connsiteX35" fmla="*/ 1246249 w 2487611"/>
              <a:gd name="connsiteY35" fmla="*/ 1495166 h 4098299"/>
              <a:gd name="connsiteX36" fmla="*/ 1246249 w 2487611"/>
              <a:gd name="connsiteY36" fmla="*/ 741796 h 4098299"/>
              <a:gd name="connsiteX37" fmla="*/ 1446787 w 2487611"/>
              <a:gd name="connsiteY37" fmla="*/ 942334 h 4098299"/>
              <a:gd name="connsiteX38" fmla="*/ 1246249 w 2487611"/>
              <a:gd name="connsiteY38" fmla="*/ 1142872 h 4098299"/>
              <a:gd name="connsiteX39" fmla="*/ 1045711 w 2487611"/>
              <a:gd name="connsiteY39" fmla="*/ 942334 h 4098299"/>
              <a:gd name="connsiteX40" fmla="*/ 1246249 w 2487611"/>
              <a:gd name="connsiteY40" fmla="*/ 741796 h 4098299"/>
              <a:gd name="connsiteX41" fmla="*/ 1246249 w 2487611"/>
              <a:gd name="connsiteY41" fmla="*/ 602784 h 4098299"/>
              <a:gd name="connsiteX42" fmla="*/ 906699 w 2487611"/>
              <a:gd name="connsiteY42" fmla="*/ 942334 h 4098299"/>
              <a:gd name="connsiteX43" fmla="*/ 1246249 w 2487611"/>
              <a:gd name="connsiteY43" fmla="*/ 1281884 h 4098299"/>
              <a:gd name="connsiteX44" fmla="*/ 1585799 w 2487611"/>
              <a:gd name="connsiteY44" fmla="*/ 942334 h 4098299"/>
              <a:gd name="connsiteX45" fmla="*/ 1246249 w 2487611"/>
              <a:gd name="connsiteY45" fmla="*/ 602784 h 4098299"/>
              <a:gd name="connsiteX46" fmla="*/ 1238115 w 2487611"/>
              <a:gd name="connsiteY46" fmla="*/ 0 h 4098299"/>
              <a:gd name="connsiteX47" fmla="*/ 1243449 w 2487611"/>
              <a:gd name="connsiteY47" fmla="*/ 91485 h 4098299"/>
              <a:gd name="connsiteX48" fmla="*/ 1229544 w 2487611"/>
              <a:gd name="connsiteY48" fmla="*/ 4448 h 4098299"/>
              <a:gd name="connsiteX49" fmla="*/ 1891856 w 2487611"/>
              <a:gd name="connsiteY49" fmla="*/ 693773 h 4098299"/>
              <a:gd name="connsiteX50" fmla="*/ 2096831 w 2487611"/>
              <a:gd name="connsiteY50" fmla="*/ 1533040 h 4098299"/>
              <a:gd name="connsiteX51" fmla="*/ 2003408 w 2487611"/>
              <a:gd name="connsiteY51" fmla="*/ 2034625 h 4098299"/>
              <a:gd name="connsiteX52" fmla="*/ 2224895 w 2487611"/>
              <a:gd name="connsiteY52" fmla="*/ 2169985 h 4098299"/>
              <a:gd name="connsiteX53" fmla="*/ 2487611 w 2487611"/>
              <a:gd name="connsiteY53" fmla="*/ 2900140 h 4098299"/>
              <a:gd name="connsiteX54" fmla="*/ 1777602 w 2487611"/>
              <a:gd name="connsiteY54" fmla="*/ 2636154 h 4098299"/>
              <a:gd name="connsiteX55" fmla="*/ 1697050 w 2487611"/>
              <a:gd name="connsiteY55" fmla="*/ 2784134 h 4098299"/>
              <a:gd name="connsiteX56" fmla="*/ 789847 w 2487611"/>
              <a:gd name="connsiteY56" fmla="*/ 2784134 h 4098299"/>
              <a:gd name="connsiteX57" fmla="*/ 709405 w 2487611"/>
              <a:gd name="connsiteY57" fmla="*/ 2636379 h 4098299"/>
              <a:gd name="connsiteX58" fmla="*/ 0 w 2487611"/>
              <a:gd name="connsiteY58" fmla="*/ 2900140 h 4098299"/>
              <a:gd name="connsiteX59" fmla="*/ 262716 w 2487611"/>
              <a:gd name="connsiteY59" fmla="*/ 2169985 h 4098299"/>
              <a:gd name="connsiteX60" fmla="*/ 483603 w 2487611"/>
              <a:gd name="connsiteY60" fmla="*/ 2034991 h 4098299"/>
              <a:gd name="connsiteX61" fmla="*/ 390066 w 2487611"/>
              <a:gd name="connsiteY61" fmla="*/ 1533040 h 4098299"/>
              <a:gd name="connsiteX62" fmla="*/ 595041 w 2487611"/>
              <a:gd name="connsiteY62" fmla="*/ 693773 h 4098299"/>
              <a:gd name="connsiteX63" fmla="*/ 1238115 w 2487611"/>
              <a:gd name="connsiteY63" fmla="*/ 0 h 4098299"/>
              <a:gd name="connsiteX0" fmla="*/ 1355591 w 2487611"/>
              <a:gd name="connsiteY0" fmla="*/ 3167854 h 4093851"/>
              <a:gd name="connsiteX1" fmla="*/ 1668701 w 2487611"/>
              <a:gd name="connsiteY1" fmla="*/ 3468438 h 4093851"/>
              <a:gd name="connsiteX2" fmla="*/ 1698103 w 2487611"/>
              <a:gd name="connsiteY2" fmla="*/ 3812081 h 4093851"/>
              <a:gd name="connsiteX3" fmla="*/ 1503571 w 2487611"/>
              <a:gd name="connsiteY3" fmla="*/ 3594589 h 4093851"/>
              <a:gd name="connsiteX4" fmla="*/ 1461585 w 2487611"/>
              <a:gd name="connsiteY4" fmla="*/ 3808330 h 4093851"/>
              <a:gd name="connsiteX5" fmla="*/ 1244671 w 2487611"/>
              <a:gd name="connsiteY5" fmla="*/ 4093851 h 4093851"/>
              <a:gd name="connsiteX6" fmla="*/ 1079392 w 2487611"/>
              <a:gd name="connsiteY6" fmla="*/ 3788092 h 4093851"/>
              <a:gd name="connsiteX7" fmla="*/ 987763 w 2487611"/>
              <a:gd name="connsiteY7" fmla="*/ 3655894 h 4093851"/>
              <a:gd name="connsiteX8" fmla="*/ 854400 w 2487611"/>
              <a:gd name="connsiteY8" fmla="*/ 3722616 h 4093851"/>
              <a:gd name="connsiteX9" fmla="*/ 869102 w 2487611"/>
              <a:gd name="connsiteY9" fmla="*/ 3399201 h 4093851"/>
              <a:gd name="connsiteX10" fmla="*/ 1052587 w 2487611"/>
              <a:gd name="connsiteY10" fmla="*/ 3201656 h 4093851"/>
              <a:gd name="connsiteX11" fmla="*/ 1019981 w 2487611"/>
              <a:gd name="connsiteY11" fmla="*/ 3245679 h 4093851"/>
              <a:gd name="connsiteX12" fmla="*/ 1012121 w 2487611"/>
              <a:gd name="connsiteY12" fmla="*/ 3418596 h 4093851"/>
              <a:gd name="connsiteX13" fmla="*/ 1083424 w 2487611"/>
              <a:gd name="connsiteY13" fmla="*/ 3382923 h 4093851"/>
              <a:gd name="connsiteX14" fmla="*/ 1132416 w 2487611"/>
              <a:gd name="connsiteY14" fmla="*/ 3453603 h 4093851"/>
              <a:gd name="connsiteX15" fmla="*/ 1220783 w 2487611"/>
              <a:gd name="connsiteY15" fmla="*/ 3617080 h 4093851"/>
              <a:gd name="connsiteX16" fmla="*/ 1336759 w 2487611"/>
              <a:gd name="connsiteY16" fmla="*/ 3464423 h 4093851"/>
              <a:gd name="connsiteX17" fmla="*/ 1359207 w 2487611"/>
              <a:gd name="connsiteY17" fmla="*/ 3350144 h 4093851"/>
              <a:gd name="connsiteX18" fmla="*/ 1463216 w 2487611"/>
              <a:gd name="connsiteY18" fmla="*/ 3466428 h 4093851"/>
              <a:gd name="connsiteX19" fmla="*/ 1447496 w 2487611"/>
              <a:gd name="connsiteY19" fmla="*/ 3282696 h 4093851"/>
              <a:gd name="connsiteX20" fmla="*/ 1355591 w 2487611"/>
              <a:gd name="connsiteY20" fmla="*/ 3167854 h 4093851"/>
              <a:gd name="connsiteX21" fmla="*/ 803026 w 2487611"/>
              <a:gd name="connsiteY21" fmla="*/ 2860289 h 4093851"/>
              <a:gd name="connsiteX22" fmla="*/ 1689473 w 2487611"/>
              <a:gd name="connsiteY22" fmla="*/ 2860289 h 4093851"/>
              <a:gd name="connsiteX23" fmla="*/ 1482985 w 2487611"/>
              <a:gd name="connsiteY23" fmla="*/ 3140337 h 4093851"/>
              <a:gd name="connsiteX24" fmla="*/ 1009514 w 2487611"/>
              <a:gd name="connsiteY24" fmla="*/ 3140337 h 4093851"/>
              <a:gd name="connsiteX25" fmla="*/ 803026 w 2487611"/>
              <a:gd name="connsiteY25" fmla="*/ 2860289 h 4093851"/>
              <a:gd name="connsiteX26" fmla="*/ 1246249 w 2487611"/>
              <a:gd name="connsiteY26" fmla="*/ 1560224 h 4093851"/>
              <a:gd name="connsiteX27" fmla="*/ 1346518 w 2487611"/>
              <a:gd name="connsiteY27" fmla="*/ 1660493 h 4093851"/>
              <a:gd name="connsiteX28" fmla="*/ 1246249 w 2487611"/>
              <a:gd name="connsiteY28" fmla="*/ 1760762 h 4093851"/>
              <a:gd name="connsiteX29" fmla="*/ 1145980 w 2487611"/>
              <a:gd name="connsiteY29" fmla="*/ 1660493 h 4093851"/>
              <a:gd name="connsiteX30" fmla="*/ 1246249 w 2487611"/>
              <a:gd name="connsiteY30" fmla="*/ 1560224 h 4093851"/>
              <a:gd name="connsiteX31" fmla="*/ 1246249 w 2487611"/>
              <a:gd name="connsiteY31" fmla="*/ 1490718 h 4093851"/>
              <a:gd name="connsiteX32" fmla="*/ 1076474 w 2487611"/>
              <a:gd name="connsiteY32" fmla="*/ 1660493 h 4093851"/>
              <a:gd name="connsiteX33" fmla="*/ 1246249 w 2487611"/>
              <a:gd name="connsiteY33" fmla="*/ 1830268 h 4093851"/>
              <a:gd name="connsiteX34" fmla="*/ 1416024 w 2487611"/>
              <a:gd name="connsiteY34" fmla="*/ 1660493 h 4093851"/>
              <a:gd name="connsiteX35" fmla="*/ 1246249 w 2487611"/>
              <a:gd name="connsiteY35" fmla="*/ 1490718 h 4093851"/>
              <a:gd name="connsiteX36" fmla="*/ 1246249 w 2487611"/>
              <a:gd name="connsiteY36" fmla="*/ 737348 h 4093851"/>
              <a:gd name="connsiteX37" fmla="*/ 1446787 w 2487611"/>
              <a:gd name="connsiteY37" fmla="*/ 937886 h 4093851"/>
              <a:gd name="connsiteX38" fmla="*/ 1246249 w 2487611"/>
              <a:gd name="connsiteY38" fmla="*/ 1138424 h 4093851"/>
              <a:gd name="connsiteX39" fmla="*/ 1045711 w 2487611"/>
              <a:gd name="connsiteY39" fmla="*/ 937886 h 4093851"/>
              <a:gd name="connsiteX40" fmla="*/ 1246249 w 2487611"/>
              <a:gd name="connsiteY40" fmla="*/ 737348 h 4093851"/>
              <a:gd name="connsiteX41" fmla="*/ 1246249 w 2487611"/>
              <a:gd name="connsiteY41" fmla="*/ 598336 h 4093851"/>
              <a:gd name="connsiteX42" fmla="*/ 906699 w 2487611"/>
              <a:gd name="connsiteY42" fmla="*/ 937886 h 4093851"/>
              <a:gd name="connsiteX43" fmla="*/ 1246249 w 2487611"/>
              <a:gd name="connsiteY43" fmla="*/ 1277436 h 4093851"/>
              <a:gd name="connsiteX44" fmla="*/ 1585799 w 2487611"/>
              <a:gd name="connsiteY44" fmla="*/ 937886 h 4093851"/>
              <a:gd name="connsiteX45" fmla="*/ 1246249 w 2487611"/>
              <a:gd name="connsiteY45" fmla="*/ 598336 h 4093851"/>
              <a:gd name="connsiteX46" fmla="*/ 1225855 w 2487611"/>
              <a:gd name="connsiteY46" fmla="*/ 9198 h 4093851"/>
              <a:gd name="connsiteX47" fmla="*/ 1243449 w 2487611"/>
              <a:gd name="connsiteY47" fmla="*/ 87037 h 4093851"/>
              <a:gd name="connsiteX48" fmla="*/ 1229544 w 2487611"/>
              <a:gd name="connsiteY48" fmla="*/ 0 h 4093851"/>
              <a:gd name="connsiteX49" fmla="*/ 1891856 w 2487611"/>
              <a:gd name="connsiteY49" fmla="*/ 689325 h 4093851"/>
              <a:gd name="connsiteX50" fmla="*/ 2096831 w 2487611"/>
              <a:gd name="connsiteY50" fmla="*/ 1528592 h 4093851"/>
              <a:gd name="connsiteX51" fmla="*/ 2003408 w 2487611"/>
              <a:gd name="connsiteY51" fmla="*/ 2030177 h 4093851"/>
              <a:gd name="connsiteX52" fmla="*/ 2224895 w 2487611"/>
              <a:gd name="connsiteY52" fmla="*/ 2165537 h 4093851"/>
              <a:gd name="connsiteX53" fmla="*/ 2487611 w 2487611"/>
              <a:gd name="connsiteY53" fmla="*/ 2895692 h 4093851"/>
              <a:gd name="connsiteX54" fmla="*/ 1777602 w 2487611"/>
              <a:gd name="connsiteY54" fmla="*/ 2631706 h 4093851"/>
              <a:gd name="connsiteX55" fmla="*/ 1697050 w 2487611"/>
              <a:gd name="connsiteY55" fmla="*/ 2779686 h 4093851"/>
              <a:gd name="connsiteX56" fmla="*/ 789847 w 2487611"/>
              <a:gd name="connsiteY56" fmla="*/ 2779686 h 4093851"/>
              <a:gd name="connsiteX57" fmla="*/ 709405 w 2487611"/>
              <a:gd name="connsiteY57" fmla="*/ 2631931 h 4093851"/>
              <a:gd name="connsiteX58" fmla="*/ 0 w 2487611"/>
              <a:gd name="connsiteY58" fmla="*/ 2895692 h 4093851"/>
              <a:gd name="connsiteX59" fmla="*/ 262716 w 2487611"/>
              <a:gd name="connsiteY59" fmla="*/ 2165537 h 4093851"/>
              <a:gd name="connsiteX60" fmla="*/ 483603 w 2487611"/>
              <a:gd name="connsiteY60" fmla="*/ 2030543 h 4093851"/>
              <a:gd name="connsiteX61" fmla="*/ 390066 w 2487611"/>
              <a:gd name="connsiteY61" fmla="*/ 1528592 h 4093851"/>
              <a:gd name="connsiteX62" fmla="*/ 595041 w 2487611"/>
              <a:gd name="connsiteY62" fmla="*/ 689325 h 4093851"/>
              <a:gd name="connsiteX63" fmla="*/ 1225855 w 2487611"/>
              <a:gd name="connsiteY63" fmla="*/ 9198 h 4093851"/>
              <a:gd name="connsiteX0" fmla="*/ 1355591 w 2487611"/>
              <a:gd name="connsiteY0" fmla="*/ 3167854 h 4093851"/>
              <a:gd name="connsiteX1" fmla="*/ 1668701 w 2487611"/>
              <a:gd name="connsiteY1" fmla="*/ 3468438 h 4093851"/>
              <a:gd name="connsiteX2" fmla="*/ 1698103 w 2487611"/>
              <a:gd name="connsiteY2" fmla="*/ 3812081 h 4093851"/>
              <a:gd name="connsiteX3" fmla="*/ 1503571 w 2487611"/>
              <a:gd name="connsiteY3" fmla="*/ 3594589 h 4093851"/>
              <a:gd name="connsiteX4" fmla="*/ 1461585 w 2487611"/>
              <a:gd name="connsiteY4" fmla="*/ 3808330 h 4093851"/>
              <a:gd name="connsiteX5" fmla="*/ 1244671 w 2487611"/>
              <a:gd name="connsiteY5" fmla="*/ 4093851 h 4093851"/>
              <a:gd name="connsiteX6" fmla="*/ 1079392 w 2487611"/>
              <a:gd name="connsiteY6" fmla="*/ 3788092 h 4093851"/>
              <a:gd name="connsiteX7" fmla="*/ 987763 w 2487611"/>
              <a:gd name="connsiteY7" fmla="*/ 3655894 h 4093851"/>
              <a:gd name="connsiteX8" fmla="*/ 854400 w 2487611"/>
              <a:gd name="connsiteY8" fmla="*/ 3722616 h 4093851"/>
              <a:gd name="connsiteX9" fmla="*/ 869102 w 2487611"/>
              <a:gd name="connsiteY9" fmla="*/ 3399201 h 4093851"/>
              <a:gd name="connsiteX10" fmla="*/ 1052587 w 2487611"/>
              <a:gd name="connsiteY10" fmla="*/ 3201656 h 4093851"/>
              <a:gd name="connsiteX11" fmla="*/ 1019981 w 2487611"/>
              <a:gd name="connsiteY11" fmla="*/ 3245679 h 4093851"/>
              <a:gd name="connsiteX12" fmla="*/ 1012121 w 2487611"/>
              <a:gd name="connsiteY12" fmla="*/ 3418596 h 4093851"/>
              <a:gd name="connsiteX13" fmla="*/ 1083424 w 2487611"/>
              <a:gd name="connsiteY13" fmla="*/ 3382923 h 4093851"/>
              <a:gd name="connsiteX14" fmla="*/ 1132416 w 2487611"/>
              <a:gd name="connsiteY14" fmla="*/ 3453603 h 4093851"/>
              <a:gd name="connsiteX15" fmla="*/ 1220783 w 2487611"/>
              <a:gd name="connsiteY15" fmla="*/ 3617080 h 4093851"/>
              <a:gd name="connsiteX16" fmla="*/ 1336759 w 2487611"/>
              <a:gd name="connsiteY16" fmla="*/ 3464423 h 4093851"/>
              <a:gd name="connsiteX17" fmla="*/ 1359207 w 2487611"/>
              <a:gd name="connsiteY17" fmla="*/ 3350144 h 4093851"/>
              <a:gd name="connsiteX18" fmla="*/ 1463216 w 2487611"/>
              <a:gd name="connsiteY18" fmla="*/ 3466428 h 4093851"/>
              <a:gd name="connsiteX19" fmla="*/ 1447496 w 2487611"/>
              <a:gd name="connsiteY19" fmla="*/ 3282696 h 4093851"/>
              <a:gd name="connsiteX20" fmla="*/ 1355591 w 2487611"/>
              <a:gd name="connsiteY20" fmla="*/ 3167854 h 4093851"/>
              <a:gd name="connsiteX21" fmla="*/ 803026 w 2487611"/>
              <a:gd name="connsiteY21" fmla="*/ 2860289 h 4093851"/>
              <a:gd name="connsiteX22" fmla="*/ 1689473 w 2487611"/>
              <a:gd name="connsiteY22" fmla="*/ 2860289 h 4093851"/>
              <a:gd name="connsiteX23" fmla="*/ 1482985 w 2487611"/>
              <a:gd name="connsiteY23" fmla="*/ 3140337 h 4093851"/>
              <a:gd name="connsiteX24" fmla="*/ 1009514 w 2487611"/>
              <a:gd name="connsiteY24" fmla="*/ 3140337 h 4093851"/>
              <a:gd name="connsiteX25" fmla="*/ 803026 w 2487611"/>
              <a:gd name="connsiteY25" fmla="*/ 2860289 h 4093851"/>
              <a:gd name="connsiteX26" fmla="*/ 1246249 w 2487611"/>
              <a:gd name="connsiteY26" fmla="*/ 1560224 h 4093851"/>
              <a:gd name="connsiteX27" fmla="*/ 1346518 w 2487611"/>
              <a:gd name="connsiteY27" fmla="*/ 1660493 h 4093851"/>
              <a:gd name="connsiteX28" fmla="*/ 1246249 w 2487611"/>
              <a:gd name="connsiteY28" fmla="*/ 1760762 h 4093851"/>
              <a:gd name="connsiteX29" fmla="*/ 1145980 w 2487611"/>
              <a:gd name="connsiteY29" fmla="*/ 1660493 h 4093851"/>
              <a:gd name="connsiteX30" fmla="*/ 1246249 w 2487611"/>
              <a:gd name="connsiteY30" fmla="*/ 1560224 h 4093851"/>
              <a:gd name="connsiteX31" fmla="*/ 1246249 w 2487611"/>
              <a:gd name="connsiteY31" fmla="*/ 1490718 h 4093851"/>
              <a:gd name="connsiteX32" fmla="*/ 1076474 w 2487611"/>
              <a:gd name="connsiteY32" fmla="*/ 1660493 h 4093851"/>
              <a:gd name="connsiteX33" fmla="*/ 1246249 w 2487611"/>
              <a:gd name="connsiteY33" fmla="*/ 1830268 h 4093851"/>
              <a:gd name="connsiteX34" fmla="*/ 1416024 w 2487611"/>
              <a:gd name="connsiteY34" fmla="*/ 1660493 h 4093851"/>
              <a:gd name="connsiteX35" fmla="*/ 1246249 w 2487611"/>
              <a:gd name="connsiteY35" fmla="*/ 1490718 h 4093851"/>
              <a:gd name="connsiteX36" fmla="*/ 1246249 w 2487611"/>
              <a:gd name="connsiteY36" fmla="*/ 737348 h 4093851"/>
              <a:gd name="connsiteX37" fmla="*/ 1446787 w 2487611"/>
              <a:gd name="connsiteY37" fmla="*/ 937886 h 4093851"/>
              <a:gd name="connsiteX38" fmla="*/ 1246249 w 2487611"/>
              <a:gd name="connsiteY38" fmla="*/ 1138424 h 4093851"/>
              <a:gd name="connsiteX39" fmla="*/ 1045711 w 2487611"/>
              <a:gd name="connsiteY39" fmla="*/ 937886 h 4093851"/>
              <a:gd name="connsiteX40" fmla="*/ 1246249 w 2487611"/>
              <a:gd name="connsiteY40" fmla="*/ 737348 h 4093851"/>
              <a:gd name="connsiteX41" fmla="*/ 1246249 w 2487611"/>
              <a:gd name="connsiteY41" fmla="*/ 598336 h 4093851"/>
              <a:gd name="connsiteX42" fmla="*/ 906699 w 2487611"/>
              <a:gd name="connsiteY42" fmla="*/ 937886 h 4093851"/>
              <a:gd name="connsiteX43" fmla="*/ 1246249 w 2487611"/>
              <a:gd name="connsiteY43" fmla="*/ 1277436 h 4093851"/>
              <a:gd name="connsiteX44" fmla="*/ 1585799 w 2487611"/>
              <a:gd name="connsiteY44" fmla="*/ 937886 h 4093851"/>
              <a:gd name="connsiteX45" fmla="*/ 1246249 w 2487611"/>
              <a:gd name="connsiteY45" fmla="*/ 598336 h 4093851"/>
              <a:gd name="connsiteX46" fmla="*/ 1225855 w 2487611"/>
              <a:gd name="connsiteY46" fmla="*/ 9198 h 4093851"/>
              <a:gd name="connsiteX47" fmla="*/ 1229544 w 2487611"/>
              <a:gd name="connsiteY47" fmla="*/ 0 h 4093851"/>
              <a:gd name="connsiteX48" fmla="*/ 1891856 w 2487611"/>
              <a:gd name="connsiteY48" fmla="*/ 689325 h 4093851"/>
              <a:gd name="connsiteX49" fmla="*/ 2096831 w 2487611"/>
              <a:gd name="connsiteY49" fmla="*/ 1528592 h 4093851"/>
              <a:gd name="connsiteX50" fmla="*/ 2003408 w 2487611"/>
              <a:gd name="connsiteY50" fmla="*/ 2030177 h 4093851"/>
              <a:gd name="connsiteX51" fmla="*/ 2224895 w 2487611"/>
              <a:gd name="connsiteY51" fmla="*/ 2165537 h 4093851"/>
              <a:gd name="connsiteX52" fmla="*/ 2487611 w 2487611"/>
              <a:gd name="connsiteY52" fmla="*/ 2895692 h 4093851"/>
              <a:gd name="connsiteX53" fmla="*/ 1777602 w 2487611"/>
              <a:gd name="connsiteY53" fmla="*/ 2631706 h 4093851"/>
              <a:gd name="connsiteX54" fmla="*/ 1697050 w 2487611"/>
              <a:gd name="connsiteY54" fmla="*/ 2779686 h 4093851"/>
              <a:gd name="connsiteX55" fmla="*/ 789847 w 2487611"/>
              <a:gd name="connsiteY55" fmla="*/ 2779686 h 4093851"/>
              <a:gd name="connsiteX56" fmla="*/ 709405 w 2487611"/>
              <a:gd name="connsiteY56" fmla="*/ 2631931 h 4093851"/>
              <a:gd name="connsiteX57" fmla="*/ 0 w 2487611"/>
              <a:gd name="connsiteY57" fmla="*/ 2895692 h 4093851"/>
              <a:gd name="connsiteX58" fmla="*/ 262716 w 2487611"/>
              <a:gd name="connsiteY58" fmla="*/ 2165537 h 4093851"/>
              <a:gd name="connsiteX59" fmla="*/ 483603 w 2487611"/>
              <a:gd name="connsiteY59" fmla="*/ 2030543 h 4093851"/>
              <a:gd name="connsiteX60" fmla="*/ 390066 w 2487611"/>
              <a:gd name="connsiteY60" fmla="*/ 1528592 h 4093851"/>
              <a:gd name="connsiteX61" fmla="*/ 595041 w 2487611"/>
              <a:gd name="connsiteY61" fmla="*/ 689325 h 4093851"/>
              <a:gd name="connsiteX62" fmla="*/ 1225855 w 2487611"/>
              <a:gd name="connsiteY62" fmla="*/ 9198 h 4093851"/>
              <a:gd name="connsiteX0" fmla="*/ 1355591 w 2487611"/>
              <a:gd name="connsiteY0" fmla="*/ 3168890 h 4094887"/>
              <a:gd name="connsiteX1" fmla="*/ 1668701 w 2487611"/>
              <a:gd name="connsiteY1" fmla="*/ 3469474 h 4094887"/>
              <a:gd name="connsiteX2" fmla="*/ 1698103 w 2487611"/>
              <a:gd name="connsiteY2" fmla="*/ 3813117 h 4094887"/>
              <a:gd name="connsiteX3" fmla="*/ 1503571 w 2487611"/>
              <a:gd name="connsiteY3" fmla="*/ 3595625 h 4094887"/>
              <a:gd name="connsiteX4" fmla="*/ 1461585 w 2487611"/>
              <a:gd name="connsiteY4" fmla="*/ 3809366 h 4094887"/>
              <a:gd name="connsiteX5" fmla="*/ 1244671 w 2487611"/>
              <a:gd name="connsiteY5" fmla="*/ 4094887 h 4094887"/>
              <a:gd name="connsiteX6" fmla="*/ 1079392 w 2487611"/>
              <a:gd name="connsiteY6" fmla="*/ 3789128 h 4094887"/>
              <a:gd name="connsiteX7" fmla="*/ 987763 w 2487611"/>
              <a:gd name="connsiteY7" fmla="*/ 3656930 h 4094887"/>
              <a:gd name="connsiteX8" fmla="*/ 854400 w 2487611"/>
              <a:gd name="connsiteY8" fmla="*/ 3723652 h 4094887"/>
              <a:gd name="connsiteX9" fmla="*/ 869102 w 2487611"/>
              <a:gd name="connsiteY9" fmla="*/ 3400237 h 4094887"/>
              <a:gd name="connsiteX10" fmla="*/ 1052587 w 2487611"/>
              <a:gd name="connsiteY10" fmla="*/ 3202692 h 4094887"/>
              <a:gd name="connsiteX11" fmla="*/ 1019981 w 2487611"/>
              <a:gd name="connsiteY11" fmla="*/ 3246715 h 4094887"/>
              <a:gd name="connsiteX12" fmla="*/ 1012121 w 2487611"/>
              <a:gd name="connsiteY12" fmla="*/ 3419632 h 4094887"/>
              <a:gd name="connsiteX13" fmla="*/ 1083424 w 2487611"/>
              <a:gd name="connsiteY13" fmla="*/ 3383959 h 4094887"/>
              <a:gd name="connsiteX14" fmla="*/ 1132416 w 2487611"/>
              <a:gd name="connsiteY14" fmla="*/ 3454639 h 4094887"/>
              <a:gd name="connsiteX15" fmla="*/ 1220783 w 2487611"/>
              <a:gd name="connsiteY15" fmla="*/ 3618116 h 4094887"/>
              <a:gd name="connsiteX16" fmla="*/ 1336759 w 2487611"/>
              <a:gd name="connsiteY16" fmla="*/ 3465459 h 4094887"/>
              <a:gd name="connsiteX17" fmla="*/ 1359207 w 2487611"/>
              <a:gd name="connsiteY17" fmla="*/ 3351180 h 4094887"/>
              <a:gd name="connsiteX18" fmla="*/ 1463216 w 2487611"/>
              <a:gd name="connsiteY18" fmla="*/ 3467464 h 4094887"/>
              <a:gd name="connsiteX19" fmla="*/ 1447496 w 2487611"/>
              <a:gd name="connsiteY19" fmla="*/ 3283732 h 4094887"/>
              <a:gd name="connsiteX20" fmla="*/ 1355591 w 2487611"/>
              <a:gd name="connsiteY20" fmla="*/ 3168890 h 4094887"/>
              <a:gd name="connsiteX21" fmla="*/ 803026 w 2487611"/>
              <a:gd name="connsiteY21" fmla="*/ 2861325 h 4094887"/>
              <a:gd name="connsiteX22" fmla="*/ 1689473 w 2487611"/>
              <a:gd name="connsiteY22" fmla="*/ 2861325 h 4094887"/>
              <a:gd name="connsiteX23" fmla="*/ 1482985 w 2487611"/>
              <a:gd name="connsiteY23" fmla="*/ 3141373 h 4094887"/>
              <a:gd name="connsiteX24" fmla="*/ 1009514 w 2487611"/>
              <a:gd name="connsiteY24" fmla="*/ 3141373 h 4094887"/>
              <a:gd name="connsiteX25" fmla="*/ 803026 w 2487611"/>
              <a:gd name="connsiteY25" fmla="*/ 2861325 h 4094887"/>
              <a:gd name="connsiteX26" fmla="*/ 1246249 w 2487611"/>
              <a:gd name="connsiteY26" fmla="*/ 1561260 h 4094887"/>
              <a:gd name="connsiteX27" fmla="*/ 1346518 w 2487611"/>
              <a:gd name="connsiteY27" fmla="*/ 1661529 h 4094887"/>
              <a:gd name="connsiteX28" fmla="*/ 1246249 w 2487611"/>
              <a:gd name="connsiteY28" fmla="*/ 1761798 h 4094887"/>
              <a:gd name="connsiteX29" fmla="*/ 1145980 w 2487611"/>
              <a:gd name="connsiteY29" fmla="*/ 1661529 h 4094887"/>
              <a:gd name="connsiteX30" fmla="*/ 1246249 w 2487611"/>
              <a:gd name="connsiteY30" fmla="*/ 1561260 h 4094887"/>
              <a:gd name="connsiteX31" fmla="*/ 1246249 w 2487611"/>
              <a:gd name="connsiteY31" fmla="*/ 1491754 h 4094887"/>
              <a:gd name="connsiteX32" fmla="*/ 1076474 w 2487611"/>
              <a:gd name="connsiteY32" fmla="*/ 1661529 h 4094887"/>
              <a:gd name="connsiteX33" fmla="*/ 1246249 w 2487611"/>
              <a:gd name="connsiteY33" fmla="*/ 1831304 h 4094887"/>
              <a:gd name="connsiteX34" fmla="*/ 1416024 w 2487611"/>
              <a:gd name="connsiteY34" fmla="*/ 1661529 h 4094887"/>
              <a:gd name="connsiteX35" fmla="*/ 1246249 w 2487611"/>
              <a:gd name="connsiteY35" fmla="*/ 1491754 h 4094887"/>
              <a:gd name="connsiteX36" fmla="*/ 1246249 w 2487611"/>
              <a:gd name="connsiteY36" fmla="*/ 738384 h 4094887"/>
              <a:gd name="connsiteX37" fmla="*/ 1446787 w 2487611"/>
              <a:gd name="connsiteY37" fmla="*/ 938922 h 4094887"/>
              <a:gd name="connsiteX38" fmla="*/ 1246249 w 2487611"/>
              <a:gd name="connsiteY38" fmla="*/ 1139460 h 4094887"/>
              <a:gd name="connsiteX39" fmla="*/ 1045711 w 2487611"/>
              <a:gd name="connsiteY39" fmla="*/ 938922 h 4094887"/>
              <a:gd name="connsiteX40" fmla="*/ 1246249 w 2487611"/>
              <a:gd name="connsiteY40" fmla="*/ 738384 h 4094887"/>
              <a:gd name="connsiteX41" fmla="*/ 1246249 w 2487611"/>
              <a:gd name="connsiteY41" fmla="*/ 599372 h 4094887"/>
              <a:gd name="connsiteX42" fmla="*/ 906699 w 2487611"/>
              <a:gd name="connsiteY42" fmla="*/ 938922 h 4094887"/>
              <a:gd name="connsiteX43" fmla="*/ 1246249 w 2487611"/>
              <a:gd name="connsiteY43" fmla="*/ 1278472 h 4094887"/>
              <a:gd name="connsiteX44" fmla="*/ 1585799 w 2487611"/>
              <a:gd name="connsiteY44" fmla="*/ 938922 h 4094887"/>
              <a:gd name="connsiteX45" fmla="*/ 1246249 w 2487611"/>
              <a:gd name="connsiteY45" fmla="*/ 599372 h 4094887"/>
              <a:gd name="connsiteX46" fmla="*/ 1235050 w 2487611"/>
              <a:gd name="connsiteY46" fmla="*/ 0 h 4094887"/>
              <a:gd name="connsiteX47" fmla="*/ 1229544 w 2487611"/>
              <a:gd name="connsiteY47" fmla="*/ 1036 h 4094887"/>
              <a:gd name="connsiteX48" fmla="*/ 1891856 w 2487611"/>
              <a:gd name="connsiteY48" fmla="*/ 690361 h 4094887"/>
              <a:gd name="connsiteX49" fmla="*/ 2096831 w 2487611"/>
              <a:gd name="connsiteY49" fmla="*/ 1529628 h 4094887"/>
              <a:gd name="connsiteX50" fmla="*/ 2003408 w 2487611"/>
              <a:gd name="connsiteY50" fmla="*/ 2031213 h 4094887"/>
              <a:gd name="connsiteX51" fmla="*/ 2224895 w 2487611"/>
              <a:gd name="connsiteY51" fmla="*/ 2166573 h 4094887"/>
              <a:gd name="connsiteX52" fmla="*/ 2487611 w 2487611"/>
              <a:gd name="connsiteY52" fmla="*/ 2896728 h 4094887"/>
              <a:gd name="connsiteX53" fmla="*/ 1777602 w 2487611"/>
              <a:gd name="connsiteY53" fmla="*/ 2632742 h 4094887"/>
              <a:gd name="connsiteX54" fmla="*/ 1697050 w 2487611"/>
              <a:gd name="connsiteY54" fmla="*/ 2780722 h 4094887"/>
              <a:gd name="connsiteX55" fmla="*/ 789847 w 2487611"/>
              <a:gd name="connsiteY55" fmla="*/ 2780722 h 4094887"/>
              <a:gd name="connsiteX56" fmla="*/ 709405 w 2487611"/>
              <a:gd name="connsiteY56" fmla="*/ 2632967 h 4094887"/>
              <a:gd name="connsiteX57" fmla="*/ 0 w 2487611"/>
              <a:gd name="connsiteY57" fmla="*/ 2896728 h 4094887"/>
              <a:gd name="connsiteX58" fmla="*/ 262716 w 2487611"/>
              <a:gd name="connsiteY58" fmla="*/ 2166573 h 4094887"/>
              <a:gd name="connsiteX59" fmla="*/ 483603 w 2487611"/>
              <a:gd name="connsiteY59" fmla="*/ 2031579 h 4094887"/>
              <a:gd name="connsiteX60" fmla="*/ 390066 w 2487611"/>
              <a:gd name="connsiteY60" fmla="*/ 1529628 h 4094887"/>
              <a:gd name="connsiteX61" fmla="*/ 595041 w 2487611"/>
              <a:gd name="connsiteY61" fmla="*/ 690361 h 4094887"/>
              <a:gd name="connsiteX62" fmla="*/ 1235050 w 2487611"/>
              <a:gd name="connsiteY62" fmla="*/ 0 h 4094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2487611" h="4094887">
                <a:moveTo>
                  <a:pt x="1355591" y="3168890"/>
                </a:moveTo>
                <a:cubicBezTo>
                  <a:pt x="1473595" y="3210993"/>
                  <a:pt x="1581876" y="3305191"/>
                  <a:pt x="1668701" y="3469474"/>
                </a:cubicBezTo>
                <a:cubicBezTo>
                  <a:pt x="1695925" y="3526851"/>
                  <a:pt x="1780322" y="3714906"/>
                  <a:pt x="1698103" y="3813117"/>
                </a:cubicBezTo>
                <a:cubicBezTo>
                  <a:pt x="1602299" y="3649464"/>
                  <a:pt x="1614173" y="3625906"/>
                  <a:pt x="1503571" y="3595625"/>
                </a:cubicBezTo>
                <a:cubicBezTo>
                  <a:pt x="1496942" y="3685463"/>
                  <a:pt x="1467966" y="3774165"/>
                  <a:pt x="1461585" y="3809366"/>
                </a:cubicBezTo>
                <a:cubicBezTo>
                  <a:pt x="1385470" y="3978592"/>
                  <a:pt x="1404096" y="3968132"/>
                  <a:pt x="1244671" y="4094887"/>
                </a:cubicBezTo>
                <a:cubicBezTo>
                  <a:pt x="1246206" y="3880802"/>
                  <a:pt x="1159532" y="3834965"/>
                  <a:pt x="1079392" y="3789128"/>
                </a:cubicBezTo>
                <a:cubicBezTo>
                  <a:pt x="1026853" y="3769315"/>
                  <a:pt x="996695" y="3717697"/>
                  <a:pt x="987763" y="3656930"/>
                </a:cubicBezTo>
                <a:cubicBezTo>
                  <a:pt x="943900" y="3685346"/>
                  <a:pt x="898437" y="3695225"/>
                  <a:pt x="854400" y="3723652"/>
                </a:cubicBezTo>
                <a:cubicBezTo>
                  <a:pt x="854400" y="3658863"/>
                  <a:pt x="789060" y="3535267"/>
                  <a:pt x="869102" y="3400237"/>
                </a:cubicBezTo>
                <a:cubicBezTo>
                  <a:pt x="905823" y="3342803"/>
                  <a:pt x="973047" y="3258718"/>
                  <a:pt x="1052587" y="3202692"/>
                </a:cubicBezTo>
                <a:lnTo>
                  <a:pt x="1019981" y="3246715"/>
                </a:lnTo>
                <a:cubicBezTo>
                  <a:pt x="977187" y="3318910"/>
                  <a:pt x="1012121" y="3384991"/>
                  <a:pt x="1012121" y="3419632"/>
                </a:cubicBezTo>
                <a:cubicBezTo>
                  <a:pt x="1035665" y="3404433"/>
                  <a:pt x="1059972" y="3399151"/>
                  <a:pt x="1083424" y="3383959"/>
                </a:cubicBezTo>
                <a:cubicBezTo>
                  <a:pt x="1088200" y="3416448"/>
                  <a:pt x="1104325" y="3444046"/>
                  <a:pt x="1132416" y="3454639"/>
                </a:cubicBezTo>
                <a:cubicBezTo>
                  <a:pt x="1175263" y="3479146"/>
                  <a:pt x="1221604" y="3503653"/>
                  <a:pt x="1220783" y="3618116"/>
                </a:cubicBezTo>
                <a:cubicBezTo>
                  <a:pt x="1306022" y="3550346"/>
                  <a:pt x="1296063" y="3555938"/>
                  <a:pt x="1336759" y="3465459"/>
                </a:cubicBezTo>
                <a:cubicBezTo>
                  <a:pt x="1340170" y="3446638"/>
                  <a:pt x="1355662" y="3399214"/>
                  <a:pt x="1359207" y="3351180"/>
                </a:cubicBezTo>
                <a:cubicBezTo>
                  <a:pt x="1418341" y="3367371"/>
                  <a:pt x="1411993" y="3379966"/>
                  <a:pt x="1463216" y="3467464"/>
                </a:cubicBezTo>
                <a:cubicBezTo>
                  <a:pt x="1507175" y="3414955"/>
                  <a:pt x="1462051" y="3314410"/>
                  <a:pt x="1447496" y="3283732"/>
                </a:cubicBezTo>
                <a:cubicBezTo>
                  <a:pt x="1420721" y="3233074"/>
                  <a:pt x="1390133" y="3194880"/>
                  <a:pt x="1355591" y="3168890"/>
                </a:cubicBezTo>
                <a:close/>
                <a:moveTo>
                  <a:pt x="803026" y="2861325"/>
                </a:moveTo>
                <a:lnTo>
                  <a:pt x="1689473" y="2861325"/>
                </a:lnTo>
                <a:lnTo>
                  <a:pt x="1482985" y="3141373"/>
                </a:lnTo>
                <a:lnTo>
                  <a:pt x="1009514" y="3141373"/>
                </a:lnTo>
                <a:lnTo>
                  <a:pt x="803026" y="2861325"/>
                </a:lnTo>
                <a:close/>
                <a:moveTo>
                  <a:pt x="1246249" y="1561260"/>
                </a:moveTo>
                <a:cubicBezTo>
                  <a:pt x="1301626" y="1561260"/>
                  <a:pt x="1346518" y="1606152"/>
                  <a:pt x="1346518" y="1661529"/>
                </a:cubicBezTo>
                <a:cubicBezTo>
                  <a:pt x="1346518" y="1716906"/>
                  <a:pt x="1301626" y="1761798"/>
                  <a:pt x="1246249" y="1761798"/>
                </a:cubicBezTo>
                <a:cubicBezTo>
                  <a:pt x="1190872" y="1761798"/>
                  <a:pt x="1145980" y="1716906"/>
                  <a:pt x="1145980" y="1661529"/>
                </a:cubicBezTo>
                <a:cubicBezTo>
                  <a:pt x="1145980" y="1606152"/>
                  <a:pt x="1190872" y="1561260"/>
                  <a:pt x="1246249" y="1561260"/>
                </a:cubicBezTo>
                <a:close/>
                <a:moveTo>
                  <a:pt x="1246249" y="1491754"/>
                </a:moveTo>
                <a:cubicBezTo>
                  <a:pt x="1152485" y="1491754"/>
                  <a:pt x="1076474" y="1567765"/>
                  <a:pt x="1076474" y="1661529"/>
                </a:cubicBezTo>
                <a:cubicBezTo>
                  <a:pt x="1076474" y="1755293"/>
                  <a:pt x="1152485" y="1831304"/>
                  <a:pt x="1246249" y="1831304"/>
                </a:cubicBezTo>
                <a:cubicBezTo>
                  <a:pt x="1340013" y="1831304"/>
                  <a:pt x="1416024" y="1755293"/>
                  <a:pt x="1416024" y="1661529"/>
                </a:cubicBezTo>
                <a:cubicBezTo>
                  <a:pt x="1416024" y="1567765"/>
                  <a:pt x="1340013" y="1491754"/>
                  <a:pt x="1246249" y="1491754"/>
                </a:cubicBezTo>
                <a:close/>
                <a:moveTo>
                  <a:pt x="1246249" y="738384"/>
                </a:moveTo>
                <a:cubicBezTo>
                  <a:pt x="1357003" y="738384"/>
                  <a:pt x="1446787" y="828168"/>
                  <a:pt x="1446787" y="938922"/>
                </a:cubicBezTo>
                <a:cubicBezTo>
                  <a:pt x="1446787" y="1049676"/>
                  <a:pt x="1357003" y="1139460"/>
                  <a:pt x="1246249" y="1139460"/>
                </a:cubicBezTo>
                <a:cubicBezTo>
                  <a:pt x="1135495" y="1139460"/>
                  <a:pt x="1045711" y="1049676"/>
                  <a:pt x="1045711" y="938922"/>
                </a:cubicBezTo>
                <a:cubicBezTo>
                  <a:pt x="1045711" y="828168"/>
                  <a:pt x="1135495" y="738384"/>
                  <a:pt x="1246249" y="738384"/>
                </a:cubicBezTo>
                <a:close/>
                <a:moveTo>
                  <a:pt x="1246249" y="599372"/>
                </a:moveTo>
                <a:cubicBezTo>
                  <a:pt x="1058721" y="599372"/>
                  <a:pt x="906699" y="751394"/>
                  <a:pt x="906699" y="938922"/>
                </a:cubicBezTo>
                <a:cubicBezTo>
                  <a:pt x="906699" y="1126450"/>
                  <a:pt x="1058721" y="1278472"/>
                  <a:pt x="1246249" y="1278472"/>
                </a:cubicBezTo>
                <a:cubicBezTo>
                  <a:pt x="1433777" y="1278472"/>
                  <a:pt x="1585799" y="1126450"/>
                  <a:pt x="1585799" y="938922"/>
                </a:cubicBezTo>
                <a:cubicBezTo>
                  <a:pt x="1585799" y="751394"/>
                  <a:pt x="1433777" y="599372"/>
                  <a:pt x="1246249" y="599372"/>
                </a:cubicBezTo>
                <a:close/>
                <a:moveTo>
                  <a:pt x="1235050" y="0"/>
                </a:moveTo>
                <a:lnTo>
                  <a:pt x="1229544" y="1036"/>
                </a:lnTo>
                <a:cubicBezTo>
                  <a:pt x="1489347" y="133873"/>
                  <a:pt x="1749649" y="461397"/>
                  <a:pt x="1891856" y="690361"/>
                </a:cubicBezTo>
                <a:cubicBezTo>
                  <a:pt x="2013592" y="919326"/>
                  <a:pt x="2102003" y="1246061"/>
                  <a:pt x="2096831" y="1529628"/>
                </a:cubicBezTo>
                <a:cubicBezTo>
                  <a:pt x="2096831" y="1659128"/>
                  <a:pt x="2058845" y="1842372"/>
                  <a:pt x="2003408" y="2031213"/>
                </a:cubicBezTo>
                <a:lnTo>
                  <a:pt x="2224895" y="2166573"/>
                </a:lnTo>
                <a:lnTo>
                  <a:pt x="2487611" y="2896728"/>
                </a:lnTo>
                <a:lnTo>
                  <a:pt x="1777602" y="2632742"/>
                </a:lnTo>
                <a:cubicBezTo>
                  <a:pt x="1749049" y="2692676"/>
                  <a:pt x="1721557" y="2743254"/>
                  <a:pt x="1697050" y="2780722"/>
                </a:cubicBezTo>
                <a:lnTo>
                  <a:pt x="789847" y="2780722"/>
                </a:lnTo>
                <a:cubicBezTo>
                  <a:pt x="765372" y="2743301"/>
                  <a:pt x="737918" y="2692803"/>
                  <a:pt x="709405" y="2632967"/>
                </a:cubicBezTo>
                <a:lnTo>
                  <a:pt x="0" y="2896728"/>
                </a:lnTo>
                <a:lnTo>
                  <a:pt x="262716" y="2166573"/>
                </a:lnTo>
                <a:lnTo>
                  <a:pt x="483603" y="2031579"/>
                </a:lnTo>
                <a:cubicBezTo>
                  <a:pt x="428102" y="1842611"/>
                  <a:pt x="390066" y="1659212"/>
                  <a:pt x="390066" y="1529628"/>
                </a:cubicBezTo>
                <a:cubicBezTo>
                  <a:pt x="384894" y="1246061"/>
                  <a:pt x="473305" y="919326"/>
                  <a:pt x="595041" y="690361"/>
                </a:cubicBezTo>
                <a:cubicBezTo>
                  <a:pt x="737248" y="461397"/>
                  <a:pt x="957359" y="97388"/>
                  <a:pt x="123505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 name="TextBox 8">
            <a:extLst>
              <a:ext uri="{FF2B5EF4-FFF2-40B4-BE49-F238E27FC236}">
                <a16:creationId xmlns:a16="http://schemas.microsoft.com/office/drawing/2014/main" id="{122C7750-3716-4CBD-8535-0E2EF674E74B}"/>
              </a:ext>
            </a:extLst>
          </p:cNvPr>
          <p:cNvSpPr txBox="1"/>
          <p:nvPr/>
        </p:nvSpPr>
        <p:spPr>
          <a:xfrm>
            <a:off x="5390039" y="5189540"/>
            <a:ext cx="1411922" cy="507831"/>
          </a:xfrm>
          <a:prstGeom prst="rect">
            <a:avLst/>
          </a:prstGeom>
          <a:solidFill>
            <a:schemeClr val="accent5"/>
          </a:solidFill>
        </p:spPr>
        <p:txBody>
          <a:bodyPr wrap="square" rtlCol="0">
            <a:spAutoFit/>
          </a:bodyPr>
          <a:lstStyle/>
          <a:p>
            <a:pPr algn="ctr"/>
            <a:r>
              <a:rPr lang="en-US" altLang="ko-KR" sz="2700" b="1" dirty="0">
                <a:solidFill>
                  <a:schemeClr val="bg1"/>
                </a:solidFill>
                <a:cs typeface="Arial" pitchFamily="34" charset="0"/>
              </a:rPr>
              <a:t>START</a:t>
            </a:r>
            <a:endParaRPr lang="ko-KR" altLang="en-US" sz="2700" b="1" dirty="0">
              <a:solidFill>
                <a:schemeClr val="bg1"/>
              </a:solidFill>
              <a:cs typeface="Arial" pitchFamily="34" charset="0"/>
            </a:endParaRPr>
          </a:p>
        </p:txBody>
      </p:sp>
      <p:grpSp>
        <p:nvGrpSpPr>
          <p:cNvPr id="10" name="Group 9">
            <a:extLst>
              <a:ext uri="{FF2B5EF4-FFF2-40B4-BE49-F238E27FC236}">
                <a16:creationId xmlns:a16="http://schemas.microsoft.com/office/drawing/2014/main" id="{9A3E8D85-827B-4AE2-A8C2-B07A90C27B0B}"/>
              </a:ext>
            </a:extLst>
          </p:cNvPr>
          <p:cNvGrpSpPr/>
          <p:nvPr/>
        </p:nvGrpSpPr>
        <p:grpSpPr>
          <a:xfrm>
            <a:off x="678996" y="3611524"/>
            <a:ext cx="2988000" cy="923330"/>
            <a:chOff x="3017859" y="4283314"/>
            <a:chExt cx="1890849" cy="923330"/>
          </a:xfrm>
        </p:grpSpPr>
        <p:sp>
          <p:nvSpPr>
            <p:cNvPr id="11" name="TextBox 10">
              <a:extLst>
                <a:ext uri="{FF2B5EF4-FFF2-40B4-BE49-F238E27FC236}">
                  <a16:creationId xmlns:a16="http://schemas.microsoft.com/office/drawing/2014/main" id="{67B96D41-23EA-4562-95D4-F89554C93CAC}"/>
                </a:ext>
              </a:extLst>
            </p:cNvPr>
            <p:cNvSpPr txBox="1"/>
            <p:nvPr/>
          </p:nvSpPr>
          <p:spPr>
            <a:xfrm>
              <a:off x="3021856" y="4560313"/>
              <a:ext cx="1886852"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12" name="TextBox 11">
              <a:extLst>
                <a:ext uri="{FF2B5EF4-FFF2-40B4-BE49-F238E27FC236}">
                  <a16:creationId xmlns:a16="http://schemas.microsoft.com/office/drawing/2014/main" id="{4EFBC2D2-05EA-4CCA-A79B-4DDAF2B46FD9}"/>
                </a:ext>
              </a:extLst>
            </p:cNvPr>
            <p:cNvSpPr txBox="1"/>
            <p:nvPr/>
          </p:nvSpPr>
          <p:spPr>
            <a:xfrm>
              <a:off x="3017859" y="4283314"/>
              <a:ext cx="1870812"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13" name="Group 12">
            <a:extLst>
              <a:ext uri="{FF2B5EF4-FFF2-40B4-BE49-F238E27FC236}">
                <a16:creationId xmlns:a16="http://schemas.microsoft.com/office/drawing/2014/main" id="{158F3CF5-4B07-4FB0-B975-473047B3D084}"/>
              </a:ext>
            </a:extLst>
          </p:cNvPr>
          <p:cNvGrpSpPr/>
          <p:nvPr/>
        </p:nvGrpSpPr>
        <p:grpSpPr>
          <a:xfrm>
            <a:off x="8544655" y="3611525"/>
            <a:ext cx="2988000" cy="923330"/>
            <a:chOff x="3017859" y="4283314"/>
            <a:chExt cx="1890849" cy="923330"/>
          </a:xfrm>
        </p:grpSpPr>
        <p:sp>
          <p:nvSpPr>
            <p:cNvPr id="14" name="TextBox 13">
              <a:extLst>
                <a:ext uri="{FF2B5EF4-FFF2-40B4-BE49-F238E27FC236}">
                  <a16:creationId xmlns:a16="http://schemas.microsoft.com/office/drawing/2014/main" id="{4E21D9A9-27D3-449B-AF8D-AFDBAFB5AA96}"/>
                </a:ext>
              </a:extLst>
            </p:cNvPr>
            <p:cNvSpPr txBox="1"/>
            <p:nvPr/>
          </p:nvSpPr>
          <p:spPr>
            <a:xfrm>
              <a:off x="3021856" y="4560313"/>
              <a:ext cx="1886852"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15" name="TextBox 14">
              <a:extLst>
                <a:ext uri="{FF2B5EF4-FFF2-40B4-BE49-F238E27FC236}">
                  <a16:creationId xmlns:a16="http://schemas.microsoft.com/office/drawing/2014/main" id="{3F2F2804-0E93-43E4-8A2C-19E7F6ADA9E0}"/>
                </a:ext>
              </a:extLst>
            </p:cNvPr>
            <p:cNvSpPr txBox="1"/>
            <p:nvPr/>
          </p:nvSpPr>
          <p:spPr>
            <a:xfrm>
              <a:off x="3017859" y="4283314"/>
              <a:ext cx="1870812"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
        <p:nvSpPr>
          <p:cNvPr id="16" name="Rectangle 15">
            <a:extLst>
              <a:ext uri="{FF2B5EF4-FFF2-40B4-BE49-F238E27FC236}">
                <a16:creationId xmlns:a16="http://schemas.microsoft.com/office/drawing/2014/main" id="{D8FCE76F-27DD-4CD4-8223-27B2C4315693}"/>
              </a:ext>
            </a:extLst>
          </p:cNvPr>
          <p:cNvSpPr/>
          <p:nvPr/>
        </p:nvSpPr>
        <p:spPr>
          <a:xfrm>
            <a:off x="3747668" y="3720085"/>
            <a:ext cx="396000" cy="39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7" name="Text Placeholder 12">
            <a:extLst>
              <a:ext uri="{FF2B5EF4-FFF2-40B4-BE49-F238E27FC236}">
                <a16:creationId xmlns:a16="http://schemas.microsoft.com/office/drawing/2014/main" id="{5FE90B82-3CEE-4F12-A7D7-074BA99C9B59}"/>
              </a:ext>
            </a:extLst>
          </p:cNvPr>
          <p:cNvSpPr txBox="1">
            <a:spLocks/>
          </p:cNvSpPr>
          <p:nvPr/>
        </p:nvSpPr>
        <p:spPr>
          <a:xfrm>
            <a:off x="3747668" y="3774085"/>
            <a:ext cx="396000" cy="288000"/>
          </a:xfrm>
          <a:prstGeom prst="rect">
            <a:avLst/>
          </a:prstGeom>
        </p:spPr>
        <p:txBody>
          <a:bodyPr lIns="0" tIns="0" rIns="0" bIns="0" anchor="ctr"/>
          <a:lstStyle>
            <a:lvl1pPr marL="0" indent="0" algn="l" defTabSz="914400" rtl="0" eaLnBrk="1" latinLnBrk="0" hangingPunct="1">
              <a:spcBef>
                <a:spcPct val="20000"/>
              </a:spcBef>
              <a:buFontTx/>
              <a:buNone/>
              <a:defRPr sz="3200" b="1"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000" dirty="0">
                <a:solidFill>
                  <a:schemeClr val="bg1"/>
                </a:solidFill>
                <a:cs typeface="Arial" pitchFamily="34" charset="0"/>
              </a:rPr>
              <a:t>2</a:t>
            </a:r>
          </a:p>
        </p:txBody>
      </p:sp>
      <p:sp>
        <p:nvSpPr>
          <p:cNvPr id="18" name="Rectangle 17">
            <a:extLst>
              <a:ext uri="{FF2B5EF4-FFF2-40B4-BE49-F238E27FC236}">
                <a16:creationId xmlns:a16="http://schemas.microsoft.com/office/drawing/2014/main" id="{2F90C752-3FE0-47CD-B3AC-F0E6742778F1}"/>
              </a:ext>
            </a:extLst>
          </p:cNvPr>
          <p:cNvSpPr/>
          <p:nvPr/>
        </p:nvSpPr>
        <p:spPr>
          <a:xfrm>
            <a:off x="8067249" y="3725418"/>
            <a:ext cx="396000" cy="39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nvGrpSpPr>
          <p:cNvPr id="19" name="Group 18">
            <a:extLst>
              <a:ext uri="{FF2B5EF4-FFF2-40B4-BE49-F238E27FC236}">
                <a16:creationId xmlns:a16="http://schemas.microsoft.com/office/drawing/2014/main" id="{B7B8C333-B6EB-479B-81B5-D7719E4DEBFD}"/>
              </a:ext>
            </a:extLst>
          </p:cNvPr>
          <p:cNvGrpSpPr/>
          <p:nvPr/>
        </p:nvGrpSpPr>
        <p:grpSpPr>
          <a:xfrm>
            <a:off x="760633" y="5120061"/>
            <a:ext cx="2988000" cy="923330"/>
            <a:chOff x="3017859" y="4283314"/>
            <a:chExt cx="1890849" cy="923330"/>
          </a:xfrm>
        </p:grpSpPr>
        <p:sp>
          <p:nvSpPr>
            <p:cNvPr id="20" name="TextBox 19">
              <a:extLst>
                <a:ext uri="{FF2B5EF4-FFF2-40B4-BE49-F238E27FC236}">
                  <a16:creationId xmlns:a16="http://schemas.microsoft.com/office/drawing/2014/main" id="{C182111B-C693-434E-97F0-9EBCC75B75FA}"/>
                </a:ext>
              </a:extLst>
            </p:cNvPr>
            <p:cNvSpPr txBox="1"/>
            <p:nvPr/>
          </p:nvSpPr>
          <p:spPr>
            <a:xfrm>
              <a:off x="3021856" y="4560313"/>
              <a:ext cx="1886852"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21" name="TextBox 20">
              <a:extLst>
                <a:ext uri="{FF2B5EF4-FFF2-40B4-BE49-F238E27FC236}">
                  <a16:creationId xmlns:a16="http://schemas.microsoft.com/office/drawing/2014/main" id="{FFBA9E15-57C4-4F3D-B954-6F73EC95D35A}"/>
                </a:ext>
              </a:extLst>
            </p:cNvPr>
            <p:cNvSpPr txBox="1"/>
            <p:nvPr/>
          </p:nvSpPr>
          <p:spPr>
            <a:xfrm>
              <a:off x="3017859" y="4283314"/>
              <a:ext cx="1870812"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22" name="Group 21">
            <a:extLst>
              <a:ext uri="{FF2B5EF4-FFF2-40B4-BE49-F238E27FC236}">
                <a16:creationId xmlns:a16="http://schemas.microsoft.com/office/drawing/2014/main" id="{701E9837-77DC-4105-AE22-2B2FAA4AC6A6}"/>
              </a:ext>
            </a:extLst>
          </p:cNvPr>
          <p:cNvGrpSpPr/>
          <p:nvPr/>
        </p:nvGrpSpPr>
        <p:grpSpPr>
          <a:xfrm>
            <a:off x="8443368" y="5120061"/>
            <a:ext cx="2988000" cy="923330"/>
            <a:chOff x="3017859" y="4283314"/>
            <a:chExt cx="1890849" cy="923330"/>
          </a:xfrm>
        </p:grpSpPr>
        <p:sp>
          <p:nvSpPr>
            <p:cNvPr id="23" name="TextBox 22">
              <a:extLst>
                <a:ext uri="{FF2B5EF4-FFF2-40B4-BE49-F238E27FC236}">
                  <a16:creationId xmlns:a16="http://schemas.microsoft.com/office/drawing/2014/main" id="{F61BCAE2-DECA-4410-BA10-CAA7E7820069}"/>
                </a:ext>
              </a:extLst>
            </p:cNvPr>
            <p:cNvSpPr txBox="1"/>
            <p:nvPr/>
          </p:nvSpPr>
          <p:spPr>
            <a:xfrm>
              <a:off x="3021856" y="4560313"/>
              <a:ext cx="1886852"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24" name="TextBox 23">
              <a:extLst>
                <a:ext uri="{FF2B5EF4-FFF2-40B4-BE49-F238E27FC236}">
                  <a16:creationId xmlns:a16="http://schemas.microsoft.com/office/drawing/2014/main" id="{A679B55E-24CE-4C45-9FD4-C134CF12E2EF}"/>
                </a:ext>
              </a:extLst>
            </p:cNvPr>
            <p:cNvSpPr txBox="1"/>
            <p:nvPr/>
          </p:nvSpPr>
          <p:spPr>
            <a:xfrm>
              <a:off x="3017859" y="4283314"/>
              <a:ext cx="1870812"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
        <p:nvSpPr>
          <p:cNvPr id="25" name="Rectangle 24">
            <a:extLst>
              <a:ext uri="{FF2B5EF4-FFF2-40B4-BE49-F238E27FC236}">
                <a16:creationId xmlns:a16="http://schemas.microsoft.com/office/drawing/2014/main" id="{5C8896F9-E5FD-4264-8C54-512C5A1A91CF}"/>
              </a:ext>
            </a:extLst>
          </p:cNvPr>
          <p:cNvSpPr/>
          <p:nvPr/>
        </p:nvSpPr>
        <p:spPr>
          <a:xfrm>
            <a:off x="3829561" y="5203678"/>
            <a:ext cx="396000" cy="39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6" name="Text Placeholder 12">
            <a:extLst>
              <a:ext uri="{FF2B5EF4-FFF2-40B4-BE49-F238E27FC236}">
                <a16:creationId xmlns:a16="http://schemas.microsoft.com/office/drawing/2014/main" id="{D36FE2A5-A681-48DA-831B-B91408250BB1}"/>
              </a:ext>
            </a:extLst>
          </p:cNvPr>
          <p:cNvSpPr txBox="1">
            <a:spLocks/>
          </p:cNvSpPr>
          <p:nvPr/>
        </p:nvSpPr>
        <p:spPr>
          <a:xfrm>
            <a:off x="3820036" y="5261651"/>
            <a:ext cx="396000" cy="288000"/>
          </a:xfrm>
          <a:prstGeom prst="rect">
            <a:avLst/>
          </a:prstGeom>
        </p:spPr>
        <p:txBody>
          <a:bodyPr lIns="0" tIns="0" rIns="0" bIns="0" anchor="ctr"/>
          <a:lstStyle>
            <a:lvl1pPr marL="0" indent="0" algn="l" defTabSz="914400" rtl="0" eaLnBrk="1" latinLnBrk="0" hangingPunct="1">
              <a:spcBef>
                <a:spcPct val="20000"/>
              </a:spcBef>
              <a:buFontTx/>
              <a:buNone/>
              <a:defRPr sz="3200" b="1"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000" dirty="0">
                <a:solidFill>
                  <a:schemeClr val="bg1"/>
                </a:solidFill>
                <a:cs typeface="Arial" pitchFamily="34" charset="0"/>
              </a:rPr>
              <a:t>1</a:t>
            </a:r>
          </a:p>
        </p:txBody>
      </p:sp>
      <p:sp>
        <p:nvSpPr>
          <p:cNvPr id="27" name="Rectangle 26">
            <a:extLst>
              <a:ext uri="{FF2B5EF4-FFF2-40B4-BE49-F238E27FC236}">
                <a16:creationId xmlns:a16="http://schemas.microsoft.com/office/drawing/2014/main" id="{F53D05C6-F645-4AE3-B9B0-98550FB6A43E}"/>
              </a:ext>
            </a:extLst>
          </p:cNvPr>
          <p:cNvSpPr/>
          <p:nvPr/>
        </p:nvSpPr>
        <p:spPr>
          <a:xfrm>
            <a:off x="7962601" y="5209011"/>
            <a:ext cx="396000" cy="39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8" name="Text Placeholder 12">
            <a:extLst>
              <a:ext uri="{FF2B5EF4-FFF2-40B4-BE49-F238E27FC236}">
                <a16:creationId xmlns:a16="http://schemas.microsoft.com/office/drawing/2014/main" id="{E56627E8-374C-407C-94CC-956C158E9915}"/>
              </a:ext>
            </a:extLst>
          </p:cNvPr>
          <p:cNvSpPr txBox="1">
            <a:spLocks/>
          </p:cNvSpPr>
          <p:nvPr/>
        </p:nvSpPr>
        <p:spPr>
          <a:xfrm>
            <a:off x="7953076" y="5266984"/>
            <a:ext cx="396000" cy="288000"/>
          </a:xfrm>
          <a:prstGeom prst="rect">
            <a:avLst/>
          </a:prstGeom>
        </p:spPr>
        <p:txBody>
          <a:bodyPr lIns="0" tIns="0" rIns="0" bIns="0" anchor="ctr"/>
          <a:lstStyle>
            <a:lvl1pPr marL="0" indent="0" algn="l" defTabSz="914400" rtl="0" eaLnBrk="1" latinLnBrk="0" hangingPunct="1">
              <a:spcBef>
                <a:spcPct val="20000"/>
              </a:spcBef>
              <a:buFontTx/>
              <a:buNone/>
              <a:defRPr sz="3200" b="1"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000" dirty="0">
                <a:solidFill>
                  <a:schemeClr val="bg1"/>
                </a:solidFill>
                <a:cs typeface="Arial" pitchFamily="34" charset="0"/>
              </a:rPr>
              <a:t>1</a:t>
            </a:r>
          </a:p>
        </p:txBody>
      </p:sp>
      <p:sp>
        <p:nvSpPr>
          <p:cNvPr id="29" name="Text Placeholder 12">
            <a:extLst>
              <a:ext uri="{FF2B5EF4-FFF2-40B4-BE49-F238E27FC236}">
                <a16:creationId xmlns:a16="http://schemas.microsoft.com/office/drawing/2014/main" id="{03CD51B0-A1F0-4A56-9B86-EAC804A430BC}"/>
              </a:ext>
            </a:extLst>
          </p:cNvPr>
          <p:cNvSpPr txBox="1">
            <a:spLocks/>
          </p:cNvSpPr>
          <p:nvPr/>
        </p:nvSpPr>
        <p:spPr>
          <a:xfrm>
            <a:off x="8067249" y="3779418"/>
            <a:ext cx="396000" cy="288000"/>
          </a:xfrm>
          <a:prstGeom prst="rect">
            <a:avLst/>
          </a:prstGeom>
        </p:spPr>
        <p:txBody>
          <a:bodyPr lIns="0" tIns="0" rIns="0" bIns="0" anchor="ctr"/>
          <a:lstStyle>
            <a:lvl1pPr marL="0" indent="0" algn="l" defTabSz="914400" rtl="0" eaLnBrk="1" latinLnBrk="0" hangingPunct="1">
              <a:spcBef>
                <a:spcPct val="20000"/>
              </a:spcBef>
              <a:buFontTx/>
              <a:buNone/>
              <a:defRPr sz="3200" b="1"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000" dirty="0">
                <a:solidFill>
                  <a:schemeClr val="bg1"/>
                </a:solidFill>
                <a:cs typeface="Arial" pitchFamily="34" charset="0"/>
              </a:rPr>
              <a:t>2</a:t>
            </a:r>
          </a:p>
        </p:txBody>
      </p:sp>
      <p:grpSp>
        <p:nvGrpSpPr>
          <p:cNvPr id="30" name="Group 29">
            <a:extLst>
              <a:ext uri="{FF2B5EF4-FFF2-40B4-BE49-F238E27FC236}">
                <a16:creationId xmlns:a16="http://schemas.microsoft.com/office/drawing/2014/main" id="{D2720C95-5D47-4D02-BBFB-8A79D5596733}"/>
              </a:ext>
            </a:extLst>
          </p:cNvPr>
          <p:cNvGrpSpPr/>
          <p:nvPr/>
        </p:nvGrpSpPr>
        <p:grpSpPr>
          <a:xfrm>
            <a:off x="1511306" y="1846956"/>
            <a:ext cx="2988000" cy="923330"/>
            <a:chOff x="3017859" y="4283314"/>
            <a:chExt cx="1890849" cy="923330"/>
          </a:xfrm>
        </p:grpSpPr>
        <p:sp>
          <p:nvSpPr>
            <p:cNvPr id="31" name="TextBox 30">
              <a:extLst>
                <a:ext uri="{FF2B5EF4-FFF2-40B4-BE49-F238E27FC236}">
                  <a16:creationId xmlns:a16="http://schemas.microsoft.com/office/drawing/2014/main" id="{A53EF1B9-8905-421A-B5A6-DD2E5A91C08F}"/>
                </a:ext>
              </a:extLst>
            </p:cNvPr>
            <p:cNvSpPr txBox="1"/>
            <p:nvPr/>
          </p:nvSpPr>
          <p:spPr>
            <a:xfrm>
              <a:off x="3021856" y="4560313"/>
              <a:ext cx="1886852"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a:t>
              </a:r>
              <a:endParaRPr lang="ko-KR" altLang="en-US" sz="1200" dirty="0">
                <a:solidFill>
                  <a:schemeClr val="tx1">
                    <a:lumMod val="75000"/>
                    <a:lumOff val="25000"/>
                  </a:schemeClr>
                </a:solidFill>
                <a:cs typeface="Arial" pitchFamily="34" charset="0"/>
              </a:endParaRPr>
            </a:p>
          </p:txBody>
        </p:sp>
        <p:sp>
          <p:nvSpPr>
            <p:cNvPr id="32" name="TextBox 31">
              <a:extLst>
                <a:ext uri="{FF2B5EF4-FFF2-40B4-BE49-F238E27FC236}">
                  <a16:creationId xmlns:a16="http://schemas.microsoft.com/office/drawing/2014/main" id="{B9B80EC3-D396-4713-BB85-EBBEBE37684A}"/>
                </a:ext>
              </a:extLst>
            </p:cNvPr>
            <p:cNvSpPr txBox="1"/>
            <p:nvPr/>
          </p:nvSpPr>
          <p:spPr>
            <a:xfrm>
              <a:off x="3017859" y="4283314"/>
              <a:ext cx="1870812"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33" name="Group 32">
            <a:extLst>
              <a:ext uri="{FF2B5EF4-FFF2-40B4-BE49-F238E27FC236}">
                <a16:creationId xmlns:a16="http://schemas.microsoft.com/office/drawing/2014/main" id="{7CE1627A-ACAF-4D19-89F1-27F579AC4F96}"/>
              </a:ext>
            </a:extLst>
          </p:cNvPr>
          <p:cNvGrpSpPr/>
          <p:nvPr/>
        </p:nvGrpSpPr>
        <p:grpSpPr>
          <a:xfrm>
            <a:off x="7692696" y="1846956"/>
            <a:ext cx="2988000" cy="923330"/>
            <a:chOff x="3017859" y="4283314"/>
            <a:chExt cx="1890849" cy="923330"/>
          </a:xfrm>
        </p:grpSpPr>
        <p:sp>
          <p:nvSpPr>
            <p:cNvPr id="34" name="TextBox 33">
              <a:extLst>
                <a:ext uri="{FF2B5EF4-FFF2-40B4-BE49-F238E27FC236}">
                  <a16:creationId xmlns:a16="http://schemas.microsoft.com/office/drawing/2014/main" id="{FABCF961-EEB3-4213-8CDE-9DD3352F3CB6}"/>
                </a:ext>
              </a:extLst>
            </p:cNvPr>
            <p:cNvSpPr txBox="1"/>
            <p:nvPr/>
          </p:nvSpPr>
          <p:spPr>
            <a:xfrm>
              <a:off x="3021856" y="4560313"/>
              <a:ext cx="1886852"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sp>
          <p:nvSpPr>
            <p:cNvPr id="35" name="TextBox 34">
              <a:extLst>
                <a:ext uri="{FF2B5EF4-FFF2-40B4-BE49-F238E27FC236}">
                  <a16:creationId xmlns:a16="http://schemas.microsoft.com/office/drawing/2014/main" id="{FB9218AA-BFEF-492D-A6D8-188E426C9C40}"/>
                </a:ext>
              </a:extLst>
            </p:cNvPr>
            <p:cNvSpPr txBox="1"/>
            <p:nvPr/>
          </p:nvSpPr>
          <p:spPr>
            <a:xfrm>
              <a:off x="3017859" y="4283314"/>
              <a:ext cx="1870812"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
        <p:nvSpPr>
          <p:cNvPr id="36" name="Rectangle 35">
            <a:extLst>
              <a:ext uri="{FF2B5EF4-FFF2-40B4-BE49-F238E27FC236}">
                <a16:creationId xmlns:a16="http://schemas.microsoft.com/office/drawing/2014/main" id="{922D9E70-2071-40ED-8EFA-16C8CF50173E}"/>
              </a:ext>
            </a:extLst>
          </p:cNvPr>
          <p:cNvSpPr/>
          <p:nvPr/>
        </p:nvSpPr>
        <p:spPr>
          <a:xfrm>
            <a:off x="4581231" y="1942360"/>
            <a:ext cx="396000" cy="39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7" name="Text Placeholder 12">
            <a:extLst>
              <a:ext uri="{FF2B5EF4-FFF2-40B4-BE49-F238E27FC236}">
                <a16:creationId xmlns:a16="http://schemas.microsoft.com/office/drawing/2014/main" id="{62D64979-8719-4322-A969-75D9C7A924C4}"/>
              </a:ext>
            </a:extLst>
          </p:cNvPr>
          <p:cNvSpPr txBox="1">
            <a:spLocks/>
          </p:cNvSpPr>
          <p:nvPr/>
        </p:nvSpPr>
        <p:spPr>
          <a:xfrm>
            <a:off x="4581231" y="1997867"/>
            <a:ext cx="396000" cy="288000"/>
          </a:xfrm>
          <a:prstGeom prst="rect">
            <a:avLst/>
          </a:prstGeom>
        </p:spPr>
        <p:txBody>
          <a:bodyPr lIns="0" tIns="0" rIns="0" bIns="0" anchor="ctr"/>
          <a:lstStyle>
            <a:lvl1pPr marL="0" indent="0" algn="l" defTabSz="914400" rtl="0" eaLnBrk="1" latinLnBrk="0" hangingPunct="1">
              <a:spcBef>
                <a:spcPct val="20000"/>
              </a:spcBef>
              <a:buFontTx/>
              <a:buNone/>
              <a:defRPr sz="3200" b="1"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000" dirty="0">
                <a:solidFill>
                  <a:schemeClr val="bg1"/>
                </a:solidFill>
                <a:cs typeface="Arial" pitchFamily="34" charset="0"/>
              </a:rPr>
              <a:t>3</a:t>
            </a:r>
          </a:p>
        </p:txBody>
      </p:sp>
      <p:sp>
        <p:nvSpPr>
          <p:cNvPr id="38" name="Rectangle 37">
            <a:extLst>
              <a:ext uri="{FF2B5EF4-FFF2-40B4-BE49-F238E27FC236}">
                <a16:creationId xmlns:a16="http://schemas.microsoft.com/office/drawing/2014/main" id="{DC7A0B2C-0B84-419F-9159-F1B5DF0FBB8B}"/>
              </a:ext>
            </a:extLst>
          </p:cNvPr>
          <p:cNvSpPr/>
          <p:nvPr/>
        </p:nvSpPr>
        <p:spPr>
          <a:xfrm>
            <a:off x="7207815" y="1942360"/>
            <a:ext cx="396000" cy="39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9" name="Text Placeholder 12">
            <a:extLst>
              <a:ext uri="{FF2B5EF4-FFF2-40B4-BE49-F238E27FC236}">
                <a16:creationId xmlns:a16="http://schemas.microsoft.com/office/drawing/2014/main" id="{6BF42E63-58E0-4FAF-AABA-E252EEADA367}"/>
              </a:ext>
            </a:extLst>
          </p:cNvPr>
          <p:cNvSpPr txBox="1">
            <a:spLocks/>
          </p:cNvSpPr>
          <p:nvPr/>
        </p:nvSpPr>
        <p:spPr>
          <a:xfrm>
            <a:off x="7207815" y="1996360"/>
            <a:ext cx="396000" cy="288000"/>
          </a:xfrm>
          <a:prstGeom prst="rect">
            <a:avLst/>
          </a:prstGeom>
        </p:spPr>
        <p:txBody>
          <a:bodyPr lIns="0" tIns="0" rIns="0" bIns="0" anchor="ctr"/>
          <a:lstStyle>
            <a:lvl1pPr marL="0" indent="0" algn="l" defTabSz="914400" rtl="0" eaLnBrk="1" latinLnBrk="0" hangingPunct="1">
              <a:spcBef>
                <a:spcPct val="20000"/>
              </a:spcBef>
              <a:buFontTx/>
              <a:buNone/>
              <a:defRPr sz="3200" b="1"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000" dirty="0">
                <a:solidFill>
                  <a:schemeClr val="bg1"/>
                </a:solidFill>
                <a:cs typeface="Arial" pitchFamily="34" charset="0"/>
              </a:rPr>
              <a:t>3</a:t>
            </a:r>
          </a:p>
        </p:txBody>
      </p:sp>
    </p:spTree>
    <p:extLst>
      <p:ext uri="{BB962C8B-B14F-4D97-AF65-F5344CB8AC3E}">
        <p14:creationId xmlns:p14="http://schemas.microsoft.com/office/powerpoint/2010/main" val="1547012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Infographic Style</a:t>
            </a:r>
          </a:p>
        </p:txBody>
      </p:sp>
      <p:sp>
        <p:nvSpPr>
          <p:cNvPr id="3" name="Right Arrow 1">
            <a:extLst>
              <a:ext uri="{FF2B5EF4-FFF2-40B4-BE49-F238E27FC236}">
                <a16:creationId xmlns:a16="http://schemas.microsoft.com/office/drawing/2014/main" id="{1583E3EF-AC8C-4B3B-9A5D-C3632CEC9A87}"/>
              </a:ext>
            </a:extLst>
          </p:cNvPr>
          <p:cNvSpPr/>
          <p:nvPr/>
        </p:nvSpPr>
        <p:spPr>
          <a:xfrm rot="13800000">
            <a:off x="4455814" y="2147548"/>
            <a:ext cx="1923561" cy="1116975"/>
          </a:xfrm>
          <a:prstGeom prst="rightArrow">
            <a:avLst>
              <a:gd name="adj1" fmla="val 65117"/>
              <a:gd name="adj2"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 name="Right Arrow 5">
            <a:extLst>
              <a:ext uri="{FF2B5EF4-FFF2-40B4-BE49-F238E27FC236}">
                <a16:creationId xmlns:a16="http://schemas.microsoft.com/office/drawing/2014/main" id="{96EB67E0-4F0F-4181-8017-FB3C4EEF455F}"/>
              </a:ext>
            </a:extLst>
          </p:cNvPr>
          <p:cNvSpPr/>
          <p:nvPr/>
        </p:nvSpPr>
        <p:spPr>
          <a:xfrm rot="19200000">
            <a:off x="5739793" y="3134144"/>
            <a:ext cx="1923561" cy="1116975"/>
          </a:xfrm>
          <a:prstGeom prst="rightArrow">
            <a:avLst>
              <a:gd name="adj1" fmla="val 65117"/>
              <a:gd name="adj2"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Right Arrow 6">
            <a:extLst>
              <a:ext uri="{FF2B5EF4-FFF2-40B4-BE49-F238E27FC236}">
                <a16:creationId xmlns:a16="http://schemas.microsoft.com/office/drawing/2014/main" id="{A7BA3CE8-E2AD-4975-A836-7FDE5A5D60DC}"/>
              </a:ext>
            </a:extLst>
          </p:cNvPr>
          <p:cNvSpPr/>
          <p:nvPr/>
        </p:nvSpPr>
        <p:spPr>
          <a:xfrm rot="13800000">
            <a:off x="4455814" y="3930358"/>
            <a:ext cx="1923561" cy="1116975"/>
          </a:xfrm>
          <a:prstGeom prst="rightArrow">
            <a:avLst>
              <a:gd name="adj1" fmla="val 65117"/>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Right Arrow 7">
            <a:extLst>
              <a:ext uri="{FF2B5EF4-FFF2-40B4-BE49-F238E27FC236}">
                <a16:creationId xmlns:a16="http://schemas.microsoft.com/office/drawing/2014/main" id="{B720C95D-BB22-4AAE-9E0F-4283E57E0637}"/>
              </a:ext>
            </a:extLst>
          </p:cNvPr>
          <p:cNvSpPr/>
          <p:nvPr/>
        </p:nvSpPr>
        <p:spPr>
          <a:xfrm rot="19200000">
            <a:off x="5739793" y="4894136"/>
            <a:ext cx="1923561" cy="1116975"/>
          </a:xfrm>
          <a:prstGeom prst="rightArrow">
            <a:avLst>
              <a:gd name="adj1" fmla="val 65117"/>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TextBox 6">
            <a:extLst>
              <a:ext uri="{FF2B5EF4-FFF2-40B4-BE49-F238E27FC236}">
                <a16:creationId xmlns:a16="http://schemas.microsoft.com/office/drawing/2014/main" id="{6D3357B7-0A98-4EBA-87A9-5C6A8C9B4F85}"/>
              </a:ext>
            </a:extLst>
          </p:cNvPr>
          <p:cNvSpPr txBox="1"/>
          <p:nvPr/>
        </p:nvSpPr>
        <p:spPr>
          <a:xfrm rot="3000000">
            <a:off x="4784147" y="2629971"/>
            <a:ext cx="1422540" cy="307777"/>
          </a:xfrm>
          <a:prstGeom prst="rect">
            <a:avLst/>
          </a:prstGeom>
          <a:noFill/>
        </p:spPr>
        <p:txBody>
          <a:bodyPr wrap="square" rtlCol="0">
            <a:spAutoFit/>
          </a:bodyPr>
          <a:lstStyle/>
          <a:p>
            <a:pPr algn="r"/>
            <a:r>
              <a:rPr lang="en-US" altLang="ko-KR" sz="1400" b="1" dirty="0">
                <a:solidFill>
                  <a:schemeClr val="bg1"/>
                </a:solidFill>
                <a:cs typeface="Calibri" pitchFamily="34" charset="0"/>
              </a:rPr>
              <a:t>Your Text Here</a:t>
            </a:r>
            <a:endParaRPr lang="ko-KR" altLang="en-US" sz="1400" b="1" dirty="0">
              <a:solidFill>
                <a:schemeClr val="bg1"/>
              </a:solidFill>
              <a:cs typeface="Calibri" pitchFamily="34" charset="0"/>
            </a:endParaRPr>
          </a:p>
        </p:txBody>
      </p:sp>
      <p:sp>
        <p:nvSpPr>
          <p:cNvPr id="8" name="TextBox 7">
            <a:extLst>
              <a:ext uri="{FF2B5EF4-FFF2-40B4-BE49-F238E27FC236}">
                <a16:creationId xmlns:a16="http://schemas.microsoft.com/office/drawing/2014/main" id="{B807C4D9-ED90-45C5-A609-A318AF28D68C}"/>
              </a:ext>
            </a:extLst>
          </p:cNvPr>
          <p:cNvSpPr txBox="1"/>
          <p:nvPr/>
        </p:nvSpPr>
        <p:spPr>
          <a:xfrm rot="3000000">
            <a:off x="4784147" y="4412781"/>
            <a:ext cx="1422540" cy="307777"/>
          </a:xfrm>
          <a:prstGeom prst="rect">
            <a:avLst/>
          </a:prstGeom>
          <a:noFill/>
        </p:spPr>
        <p:txBody>
          <a:bodyPr wrap="square" rtlCol="0">
            <a:spAutoFit/>
          </a:bodyPr>
          <a:lstStyle/>
          <a:p>
            <a:pPr algn="r"/>
            <a:r>
              <a:rPr lang="en-US" altLang="ko-KR" sz="1400" b="1" dirty="0">
                <a:solidFill>
                  <a:schemeClr val="bg1"/>
                </a:solidFill>
                <a:cs typeface="Calibri" pitchFamily="34" charset="0"/>
              </a:rPr>
              <a:t>Your Text Here</a:t>
            </a:r>
            <a:endParaRPr lang="ko-KR" altLang="en-US" sz="1400" b="1" dirty="0">
              <a:solidFill>
                <a:schemeClr val="bg1"/>
              </a:solidFill>
              <a:cs typeface="Calibri" pitchFamily="34" charset="0"/>
            </a:endParaRPr>
          </a:p>
        </p:txBody>
      </p:sp>
      <p:sp>
        <p:nvSpPr>
          <p:cNvPr id="9" name="TextBox 8">
            <a:extLst>
              <a:ext uri="{FF2B5EF4-FFF2-40B4-BE49-F238E27FC236}">
                <a16:creationId xmlns:a16="http://schemas.microsoft.com/office/drawing/2014/main" id="{667CD254-0134-40EA-B5FC-C502AE80D908}"/>
              </a:ext>
            </a:extLst>
          </p:cNvPr>
          <p:cNvSpPr txBox="1"/>
          <p:nvPr/>
        </p:nvSpPr>
        <p:spPr>
          <a:xfrm rot="19200000">
            <a:off x="5883269" y="3656327"/>
            <a:ext cx="1422540" cy="307777"/>
          </a:xfrm>
          <a:prstGeom prst="rect">
            <a:avLst/>
          </a:prstGeom>
          <a:noFill/>
        </p:spPr>
        <p:txBody>
          <a:bodyPr wrap="square" rtlCol="0">
            <a:spAutoFit/>
          </a:bodyPr>
          <a:lstStyle/>
          <a:p>
            <a:r>
              <a:rPr lang="en-US" altLang="ko-KR" sz="1400" b="1" dirty="0">
                <a:solidFill>
                  <a:schemeClr val="bg1"/>
                </a:solidFill>
                <a:cs typeface="Calibri" pitchFamily="34" charset="0"/>
              </a:rPr>
              <a:t>Your Text Here</a:t>
            </a:r>
            <a:endParaRPr lang="ko-KR" altLang="en-US" sz="1400" b="1" dirty="0">
              <a:solidFill>
                <a:schemeClr val="bg1"/>
              </a:solidFill>
              <a:cs typeface="Calibri" pitchFamily="34" charset="0"/>
            </a:endParaRPr>
          </a:p>
        </p:txBody>
      </p:sp>
      <p:sp>
        <p:nvSpPr>
          <p:cNvPr id="10" name="TextBox 9">
            <a:extLst>
              <a:ext uri="{FF2B5EF4-FFF2-40B4-BE49-F238E27FC236}">
                <a16:creationId xmlns:a16="http://schemas.microsoft.com/office/drawing/2014/main" id="{05B22883-D3BA-4B15-A991-9509AE928FBA}"/>
              </a:ext>
            </a:extLst>
          </p:cNvPr>
          <p:cNvSpPr txBox="1"/>
          <p:nvPr/>
        </p:nvSpPr>
        <p:spPr>
          <a:xfrm rot="19200000">
            <a:off x="5871119" y="5389426"/>
            <a:ext cx="1422540" cy="307777"/>
          </a:xfrm>
          <a:prstGeom prst="rect">
            <a:avLst/>
          </a:prstGeom>
          <a:noFill/>
        </p:spPr>
        <p:txBody>
          <a:bodyPr wrap="square" rtlCol="0">
            <a:spAutoFit/>
          </a:bodyPr>
          <a:lstStyle/>
          <a:p>
            <a:r>
              <a:rPr lang="en-US" altLang="ko-KR" sz="1400" b="1" dirty="0">
                <a:solidFill>
                  <a:schemeClr val="bg1"/>
                </a:solidFill>
                <a:cs typeface="Calibri" pitchFamily="34" charset="0"/>
              </a:rPr>
              <a:t>Your Text Here</a:t>
            </a:r>
            <a:endParaRPr lang="ko-KR" altLang="en-US" sz="1400" b="1" dirty="0">
              <a:solidFill>
                <a:schemeClr val="bg1"/>
              </a:solidFill>
              <a:cs typeface="Calibri" pitchFamily="34" charset="0"/>
            </a:endParaRPr>
          </a:p>
        </p:txBody>
      </p:sp>
      <p:grpSp>
        <p:nvGrpSpPr>
          <p:cNvPr id="11" name="그룹 14">
            <a:extLst>
              <a:ext uri="{FF2B5EF4-FFF2-40B4-BE49-F238E27FC236}">
                <a16:creationId xmlns:a16="http://schemas.microsoft.com/office/drawing/2014/main" id="{459EC753-86B8-42D1-B962-57E6EE4D087A}"/>
              </a:ext>
            </a:extLst>
          </p:cNvPr>
          <p:cNvGrpSpPr/>
          <p:nvPr/>
        </p:nvGrpSpPr>
        <p:grpSpPr>
          <a:xfrm>
            <a:off x="8246674" y="2863653"/>
            <a:ext cx="3261147" cy="944910"/>
            <a:chOff x="7905802" y="3101777"/>
            <a:chExt cx="2338164" cy="944910"/>
          </a:xfrm>
        </p:grpSpPr>
        <p:sp>
          <p:nvSpPr>
            <p:cNvPr id="12" name="TextBox 11">
              <a:extLst>
                <a:ext uri="{FF2B5EF4-FFF2-40B4-BE49-F238E27FC236}">
                  <a16:creationId xmlns:a16="http://schemas.microsoft.com/office/drawing/2014/main" id="{6E627E85-30D6-4402-AEE3-FF3C5D2B3A19}"/>
                </a:ext>
              </a:extLst>
            </p:cNvPr>
            <p:cNvSpPr txBox="1"/>
            <p:nvPr/>
          </p:nvSpPr>
          <p:spPr>
            <a:xfrm>
              <a:off x="7905802" y="3101777"/>
              <a:ext cx="2338164" cy="276999"/>
            </a:xfrm>
            <a:prstGeom prst="rect">
              <a:avLst/>
            </a:prstGeom>
            <a:noFill/>
          </p:spPr>
          <p:txBody>
            <a:bodyPr wrap="square" rtlCol="0">
              <a:spAutoFit/>
            </a:bodyPr>
            <a:lstStyle/>
            <a:p>
              <a:r>
                <a:rPr lang="en-US" altLang="ko-KR" sz="1200" b="1" dirty="0">
                  <a:solidFill>
                    <a:schemeClr val="accent3"/>
                  </a:solidFill>
                  <a:cs typeface="Calibri" pitchFamily="34" charset="0"/>
                </a:rPr>
                <a:t>Your Text Here</a:t>
              </a:r>
              <a:endParaRPr lang="ko-KR" altLang="en-US" sz="1200" b="1" dirty="0">
                <a:solidFill>
                  <a:schemeClr val="accent3"/>
                </a:solidFill>
                <a:cs typeface="Calibri" pitchFamily="34" charset="0"/>
              </a:endParaRPr>
            </a:p>
          </p:txBody>
        </p:sp>
        <p:sp>
          <p:nvSpPr>
            <p:cNvPr id="13" name="TextBox 12">
              <a:extLst>
                <a:ext uri="{FF2B5EF4-FFF2-40B4-BE49-F238E27FC236}">
                  <a16:creationId xmlns:a16="http://schemas.microsoft.com/office/drawing/2014/main" id="{D90B4C77-A65C-42F8-84F8-1050538A7343}"/>
                </a:ext>
              </a:extLst>
            </p:cNvPr>
            <p:cNvSpPr txBox="1"/>
            <p:nvPr/>
          </p:nvSpPr>
          <p:spPr>
            <a:xfrm>
              <a:off x="7905802" y="3400356"/>
              <a:ext cx="2338164"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grpSp>
      <p:grpSp>
        <p:nvGrpSpPr>
          <p:cNvPr id="14" name="그룹 17">
            <a:extLst>
              <a:ext uri="{FF2B5EF4-FFF2-40B4-BE49-F238E27FC236}">
                <a16:creationId xmlns:a16="http://schemas.microsoft.com/office/drawing/2014/main" id="{7E64AC97-CA16-4F4B-9699-01D77F7E862C}"/>
              </a:ext>
            </a:extLst>
          </p:cNvPr>
          <p:cNvGrpSpPr/>
          <p:nvPr/>
        </p:nvGrpSpPr>
        <p:grpSpPr>
          <a:xfrm>
            <a:off x="8246674" y="4656419"/>
            <a:ext cx="3261147" cy="944910"/>
            <a:chOff x="7886752" y="4894543"/>
            <a:chExt cx="2338164" cy="944910"/>
          </a:xfrm>
        </p:grpSpPr>
        <p:sp>
          <p:nvSpPr>
            <p:cNvPr id="15" name="TextBox 14">
              <a:extLst>
                <a:ext uri="{FF2B5EF4-FFF2-40B4-BE49-F238E27FC236}">
                  <a16:creationId xmlns:a16="http://schemas.microsoft.com/office/drawing/2014/main" id="{5879A287-309C-493F-8897-B4D89717ECFC}"/>
                </a:ext>
              </a:extLst>
            </p:cNvPr>
            <p:cNvSpPr txBox="1"/>
            <p:nvPr/>
          </p:nvSpPr>
          <p:spPr>
            <a:xfrm>
              <a:off x="7886752" y="4894543"/>
              <a:ext cx="2338164" cy="276999"/>
            </a:xfrm>
            <a:prstGeom prst="rect">
              <a:avLst/>
            </a:prstGeom>
            <a:noFill/>
          </p:spPr>
          <p:txBody>
            <a:bodyPr wrap="square" rtlCol="0">
              <a:spAutoFit/>
            </a:bodyPr>
            <a:lstStyle/>
            <a:p>
              <a:r>
                <a:rPr lang="en-US" altLang="ko-KR" sz="1200" b="1" dirty="0">
                  <a:solidFill>
                    <a:schemeClr val="accent1"/>
                  </a:solidFill>
                  <a:cs typeface="Calibri" pitchFamily="34" charset="0"/>
                </a:rPr>
                <a:t>Your Text Here</a:t>
              </a:r>
              <a:endParaRPr lang="ko-KR" altLang="en-US" sz="1200" b="1" dirty="0">
                <a:solidFill>
                  <a:schemeClr val="accent1"/>
                </a:solidFill>
                <a:cs typeface="Calibri" pitchFamily="34" charset="0"/>
              </a:endParaRPr>
            </a:p>
          </p:txBody>
        </p:sp>
        <p:sp>
          <p:nvSpPr>
            <p:cNvPr id="16" name="TextBox 15">
              <a:extLst>
                <a:ext uri="{FF2B5EF4-FFF2-40B4-BE49-F238E27FC236}">
                  <a16:creationId xmlns:a16="http://schemas.microsoft.com/office/drawing/2014/main" id="{BA098D58-7FCF-4A94-B5AA-02E5699A9904}"/>
                </a:ext>
              </a:extLst>
            </p:cNvPr>
            <p:cNvSpPr txBox="1"/>
            <p:nvPr/>
          </p:nvSpPr>
          <p:spPr>
            <a:xfrm>
              <a:off x="7886752" y="5193122"/>
              <a:ext cx="2338164"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grpSp>
      <p:grpSp>
        <p:nvGrpSpPr>
          <p:cNvPr id="17" name="그룹 15">
            <a:extLst>
              <a:ext uri="{FF2B5EF4-FFF2-40B4-BE49-F238E27FC236}">
                <a16:creationId xmlns:a16="http://schemas.microsoft.com/office/drawing/2014/main" id="{CEE704BB-36C2-45F8-88BC-BFB6DFBA3A54}"/>
              </a:ext>
            </a:extLst>
          </p:cNvPr>
          <p:cNvGrpSpPr/>
          <p:nvPr/>
        </p:nvGrpSpPr>
        <p:grpSpPr>
          <a:xfrm>
            <a:off x="685052" y="1887665"/>
            <a:ext cx="3254334" cy="944910"/>
            <a:chOff x="2107062" y="2174433"/>
            <a:chExt cx="2338164" cy="944910"/>
          </a:xfrm>
        </p:grpSpPr>
        <p:sp>
          <p:nvSpPr>
            <p:cNvPr id="18" name="TextBox 17">
              <a:extLst>
                <a:ext uri="{FF2B5EF4-FFF2-40B4-BE49-F238E27FC236}">
                  <a16:creationId xmlns:a16="http://schemas.microsoft.com/office/drawing/2014/main" id="{5740AB7C-A8A4-49E0-AD1D-9A0AA6ED829A}"/>
                </a:ext>
              </a:extLst>
            </p:cNvPr>
            <p:cNvSpPr txBox="1"/>
            <p:nvPr/>
          </p:nvSpPr>
          <p:spPr>
            <a:xfrm>
              <a:off x="2107062" y="2174433"/>
              <a:ext cx="2338164" cy="276999"/>
            </a:xfrm>
            <a:prstGeom prst="rect">
              <a:avLst/>
            </a:prstGeom>
            <a:noFill/>
          </p:spPr>
          <p:txBody>
            <a:bodyPr wrap="square" rtlCol="0">
              <a:spAutoFit/>
            </a:bodyPr>
            <a:lstStyle/>
            <a:p>
              <a:pPr algn="r"/>
              <a:r>
                <a:rPr lang="en-US" altLang="ko-KR" sz="1200" b="1" dirty="0">
                  <a:solidFill>
                    <a:schemeClr val="accent4"/>
                  </a:solidFill>
                  <a:cs typeface="Calibri" pitchFamily="34" charset="0"/>
                </a:rPr>
                <a:t>Your Text Here</a:t>
              </a:r>
              <a:endParaRPr lang="ko-KR" altLang="en-US" sz="1200" b="1" dirty="0">
                <a:solidFill>
                  <a:schemeClr val="accent4"/>
                </a:solidFill>
                <a:cs typeface="Calibri" pitchFamily="34" charset="0"/>
              </a:endParaRPr>
            </a:p>
          </p:txBody>
        </p:sp>
        <p:sp>
          <p:nvSpPr>
            <p:cNvPr id="19" name="TextBox 18">
              <a:extLst>
                <a:ext uri="{FF2B5EF4-FFF2-40B4-BE49-F238E27FC236}">
                  <a16:creationId xmlns:a16="http://schemas.microsoft.com/office/drawing/2014/main" id="{4DB4274E-8747-4CA1-B488-FE7A14D0AEF8}"/>
                </a:ext>
              </a:extLst>
            </p:cNvPr>
            <p:cNvSpPr txBox="1"/>
            <p:nvPr/>
          </p:nvSpPr>
          <p:spPr>
            <a:xfrm>
              <a:off x="2107062" y="2473012"/>
              <a:ext cx="2338164"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grpSp>
      <p:grpSp>
        <p:nvGrpSpPr>
          <p:cNvPr id="20" name="그룹 16">
            <a:extLst>
              <a:ext uri="{FF2B5EF4-FFF2-40B4-BE49-F238E27FC236}">
                <a16:creationId xmlns:a16="http://schemas.microsoft.com/office/drawing/2014/main" id="{93092648-1777-4056-A316-39F9A2E37231}"/>
              </a:ext>
            </a:extLst>
          </p:cNvPr>
          <p:cNvGrpSpPr/>
          <p:nvPr/>
        </p:nvGrpSpPr>
        <p:grpSpPr>
          <a:xfrm>
            <a:off x="685052" y="3680431"/>
            <a:ext cx="3254334" cy="944910"/>
            <a:chOff x="2088012" y="3967199"/>
            <a:chExt cx="2338164" cy="944910"/>
          </a:xfrm>
        </p:grpSpPr>
        <p:sp>
          <p:nvSpPr>
            <p:cNvPr id="21" name="TextBox 20">
              <a:extLst>
                <a:ext uri="{FF2B5EF4-FFF2-40B4-BE49-F238E27FC236}">
                  <a16:creationId xmlns:a16="http://schemas.microsoft.com/office/drawing/2014/main" id="{5FCACB7A-93A0-4291-BF50-514E331F305A}"/>
                </a:ext>
              </a:extLst>
            </p:cNvPr>
            <p:cNvSpPr txBox="1"/>
            <p:nvPr/>
          </p:nvSpPr>
          <p:spPr>
            <a:xfrm>
              <a:off x="2088012" y="3967199"/>
              <a:ext cx="2338164" cy="276999"/>
            </a:xfrm>
            <a:prstGeom prst="rect">
              <a:avLst/>
            </a:prstGeom>
            <a:noFill/>
          </p:spPr>
          <p:txBody>
            <a:bodyPr wrap="square" rtlCol="0">
              <a:spAutoFit/>
            </a:bodyPr>
            <a:lstStyle/>
            <a:p>
              <a:pPr algn="r"/>
              <a:r>
                <a:rPr lang="en-US" altLang="ko-KR" sz="1200" b="1" dirty="0">
                  <a:solidFill>
                    <a:schemeClr val="accent2"/>
                  </a:solidFill>
                  <a:cs typeface="Calibri" pitchFamily="34" charset="0"/>
                </a:rPr>
                <a:t>Your Text Here</a:t>
              </a:r>
              <a:endParaRPr lang="ko-KR" altLang="en-US" sz="1200" b="1" dirty="0">
                <a:solidFill>
                  <a:schemeClr val="accent2"/>
                </a:solidFill>
                <a:cs typeface="Calibri" pitchFamily="34" charset="0"/>
              </a:endParaRPr>
            </a:p>
          </p:txBody>
        </p:sp>
        <p:sp>
          <p:nvSpPr>
            <p:cNvPr id="22" name="TextBox 21">
              <a:extLst>
                <a:ext uri="{FF2B5EF4-FFF2-40B4-BE49-F238E27FC236}">
                  <a16:creationId xmlns:a16="http://schemas.microsoft.com/office/drawing/2014/main" id="{8D505A24-456D-47DD-B3AE-19A0D9F719FD}"/>
                </a:ext>
              </a:extLst>
            </p:cNvPr>
            <p:cNvSpPr txBox="1"/>
            <p:nvPr/>
          </p:nvSpPr>
          <p:spPr>
            <a:xfrm>
              <a:off x="2088012" y="4265778"/>
              <a:ext cx="2338164"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grpSp>
      <p:sp>
        <p:nvSpPr>
          <p:cNvPr id="23" name="Rectangle 30">
            <a:extLst>
              <a:ext uri="{FF2B5EF4-FFF2-40B4-BE49-F238E27FC236}">
                <a16:creationId xmlns:a16="http://schemas.microsoft.com/office/drawing/2014/main" id="{5AC7E70D-2F6D-4AE2-87BD-E39BA3BCE1F3}"/>
              </a:ext>
            </a:extLst>
          </p:cNvPr>
          <p:cNvSpPr/>
          <p:nvPr/>
        </p:nvSpPr>
        <p:spPr>
          <a:xfrm>
            <a:off x="7628642" y="5052311"/>
            <a:ext cx="317209" cy="316282"/>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4" name="Rounded Rectangle 32">
            <a:extLst>
              <a:ext uri="{FF2B5EF4-FFF2-40B4-BE49-F238E27FC236}">
                <a16:creationId xmlns:a16="http://schemas.microsoft.com/office/drawing/2014/main" id="{78AB9A11-4621-49B8-9C4C-1F95151662A6}"/>
              </a:ext>
            </a:extLst>
          </p:cNvPr>
          <p:cNvSpPr/>
          <p:nvPr/>
        </p:nvSpPr>
        <p:spPr>
          <a:xfrm>
            <a:off x="4208399" y="3947465"/>
            <a:ext cx="322637" cy="322637"/>
          </a:xfrm>
          <a:custGeom>
            <a:avLst/>
            <a:gdLst/>
            <a:ahLst/>
            <a:cxnLst/>
            <a:rect l="l" t="t" r="r" b="b"/>
            <a:pathLst>
              <a:path w="3240000" h="3240000">
                <a:moveTo>
                  <a:pt x="2019696" y="2510955"/>
                </a:moveTo>
                <a:lnTo>
                  <a:pt x="2019696" y="2797359"/>
                </a:lnTo>
                <a:lnTo>
                  <a:pt x="2914589" y="2797359"/>
                </a:lnTo>
                <a:lnTo>
                  <a:pt x="2914589" y="2510955"/>
                </a:lnTo>
                <a:close/>
                <a:moveTo>
                  <a:pt x="2019696" y="2081348"/>
                </a:moveTo>
                <a:lnTo>
                  <a:pt x="2019696" y="2367752"/>
                </a:lnTo>
                <a:lnTo>
                  <a:pt x="2914589" y="2367752"/>
                </a:lnTo>
                <a:lnTo>
                  <a:pt x="2914589" y="2081348"/>
                </a:lnTo>
                <a:close/>
                <a:moveTo>
                  <a:pt x="580710" y="2021703"/>
                </a:moveTo>
                <a:lnTo>
                  <a:pt x="378191" y="2224222"/>
                </a:lnTo>
                <a:lnTo>
                  <a:pt x="593323" y="2439354"/>
                </a:lnTo>
                <a:lnTo>
                  <a:pt x="378191" y="2654485"/>
                </a:lnTo>
                <a:lnTo>
                  <a:pt x="580710" y="2857004"/>
                </a:lnTo>
                <a:lnTo>
                  <a:pt x="795842" y="2641872"/>
                </a:lnTo>
                <a:lnTo>
                  <a:pt x="1010973" y="2857004"/>
                </a:lnTo>
                <a:lnTo>
                  <a:pt x="1213492" y="2654485"/>
                </a:lnTo>
                <a:lnTo>
                  <a:pt x="998360" y="2439354"/>
                </a:lnTo>
                <a:lnTo>
                  <a:pt x="1213492" y="2224222"/>
                </a:lnTo>
                <a:lnTo>
                  <a:pt x="1010973" y="2021703"/>
                </a:lnTo>
                <a:lnTo>
                  <a:pt x="795842" y="2236835"/>
                </a:lnTo>
                <a:close/>
                <a:moveTo>
                  <a:pt x="1656000" y="1656001"/>
                </a:moveTo>
                <a:lnTo>
                  <a:pt x="3240000" y="1656001"/>
                </a:lnTo>
                <a:lnTo>
                  <a:pt x="3240000" y="2699989"/>
                </a:lnTo>
                <a:cubicBezTo>
                  <a:pt x="3240000" y="2998229"/>
                  <a:pt x="2998229" y="3240000"/>
                  <a:pt x="2699989" y="3240000"/>
                </a:cubicBezTo>
                <a:lnTo>
                  <a:pt x="1656000" y="3240000"/>
                </a:lnTo>
                <a:close/>
                <a:moveTo>
                  <a:pt x="0" y="1656001"/>
                </a:moveTo>
                <a:lnTo>
                  <a:pt x="1584000" y="1656001"/>
                </a:lnTo>
                <a:lnTo>
                  <a:pt x="1584000" y="3240000"/>
                </a:lnTo>
                <a:lnTo>
                  <a:pt x="540011" y="3240000"/>
                </a:lnTo>
                <a:cubicBezTo>
                  <a:pt x="241771" y="3240000"/>
                  <a:pt x="0" y="2998229"/>
                  <a:pt x="0" y="2699989"/>
                </a:cubicBezTo>
                <a:close/>
                <a:moveTo>
                  <a:pt x="2467143" y="957859"/>
                </a:moveTo>
                <a:cubicBezTo>
                  <a:pt x="2388055" y="957859"/>
                  <a:pt x="2323941" y="1021973"/>
                  <a:pt x="2323941" y="1101061"/>
                </a:cubicBezTo>
                <a:cubicBezTo>
                  <a:pt x="2323941" y="1180149"/>
                  <a:pt x="2388055" y="1244263"/>
                  <a:pt x="2467143" y="1244263"/>
                </a:cubicBezTo>
                <a:cubicBezTo>
                  <a:pt x="2546231" y="1244263"/>
                  <a:pt x="2610345" y="1180149"/>
                  <a:pt x="2610345" y="1101061"/>
                </a:cubicBezTo>
                <a:cubicBezTo>
                  <a:pt x="2610345" y="1021973"/>
                  <a:pt x="2546231" y="957859"/>
                  <a:pt x="2467143" y="957859"/>
                </a:cubicBezTo>
                <a:close/>
                <a:moveTo>
                  <a:pt x="2019696" y="635775"/>
                </a:moveTo>
                <a:lnTo>
                  <a:pt x="2019696" y="922180"/>
                </a:lnTo>
                <a:lnTo>
                  <a:pt x="2914589" y="922180"/>
                </a:lnTo>
                <a:lnTo>
                  <a:pt x="2914589" y="635775"/>
                </a:lnTo>
                <a:close/>
                <a:moveTo>
                  <a:pt x="652639" y="331531"/>
                </a:moveTo>
                <a:lnTo>
                  <a:pt x="652639" y="635775"/>
                </a:lnTo>
                <a:lnTo>
                  <a:pt x="348395" y="635775"/>
                </a:lnTo>
                <a:lnTo>
                  <a:pt x="348395" y="922180"/>
                </a:lnTo>
                <a:lnTo>
                  <a:pt x="652639" y="922180"/>
                </a:lnTo>
                <a:lnTo>
                  <a:pt x="652639" y="1226424"/>
                </a:lnTo>
                <a:lnTo>
                  <a:pt x="939044" y="1226424"/>
                </a:lnTo>
                <a:lnTo>
                  <a:pt x="939044" y="922180"/>
                </a:lnTo>
                <a:lnTo>
                  <a:pt x="1243288" y="922180"/>
                </a:lnTo>
                <a:lnTo>
                  <a:pt x="1243288" y="635775"/>
                </a:lnTo>
                <a:lnTo>
                  <a:pt x="939044" y="635775"/>
                </a:lnTo>
                <a:lnTo>
                  <a:pt x="939044" y="331531"/>
                </a:lnTo>
                <a:close/>
                <a:moveTo>
                  <a:pt x="2467143" y="313692"/>
                </a:moveTo>
                <a:cubicBezTo>
                  <a:pt x="2388055" y="313692"/>
                  <a:pt x="2323941" y="377806"/>
                  <a:pt x="2323941" y="456894"/>
                </a:cubicBezTo>
                <a:cubicBezTo>
                  <a:pt x="2323941" y="535982"/>
                  <a:pt x="2388055" y="600096"/>
                  <a:pt x="2467143" y="600096"/>
                </a:cubicBezTo>
                <a:cubicBezTo>
                  <a:pt x="2546231" y="600096"/>
                  <a:pt x="2610345" y="535982"/>
                  <a:pt x="2610345" y="456894"/>
                </a:cubicBezTo>
                <a:cubicBezTo>
                  <a:pt x="2610345" y="377806"/>
                  <a:pt x="2546231" y="313692"/>
                  <a:pt x="2467143" y="313692"/>
                </a:cubicBezTo>
                <a:close/>
                <a:moveTo>
                  <a:pt x="540011" y="0"/>
                </a:moveTo>
                <a:lnTo>
                  <a:pt x="2699989" y="0"/>
                </a:lnTo>
                <a:cubicBezTo>
                  <a:pt x="2998229" y="0"/>
                  <a:pt x="3240000" y="241771"/>
                  <a:pt x="3240000" y="540011"/>
                </a:cubicBezTo>
                <a:lnTo>
                  <a:pt x="3240000" y="1584001"/>
                </a:lnTo>
                <a:lnTo>
                  <a:pt x="1656000" y="1584001"/>
                </a:lnTo>
                <a:lnTo>
                  <a:pt x="1656000" y="1"/>
                </a:lnTo>
                <a:lnTo>
                  <a:pt x="1584000" y="1"/>
                </a:lnTo>
                <a:lnTo>
                  <a:pt x="1584000" y="1584001"/>
                </a:lnTo>
                <a:lnTo>
                  <a:pt x="0" y="1584001"/>
                </a:lnTo>
                <a:lnTo>
                  <a:pt x="0" y="540011"/>
                </a:lnTo>
                <a:cubicBezTo>
                  <a:pt x="0" y="241771"/>
                  <a:pt x="241771" y="0"/>
                  <a:pt x="540011"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5" name="Round Same Side Corner Rectangle 11">
            <a:extLst>
              <a:ext uri="{FF2B5EF4-FFF2-40B4-BE49-F238E27FC236}">
                <a16:creationId xmlns:a16="http://schemas.microsoft.com/office/drawing/2014/main" id="{BBB31939-8DCD-4BD3-A91A-B0CBE60D134F}"/>
              </a:ext>
            </a:extLst>
          </p:cNvPr>
          <p:cNvSpPr>
            <a:spLocks noChangeAspect="1"/>
          </p:cNvSpPr>
          <p:nvPr/>
        </p:nvSpPr>
        <p:spPr>
          <a:xfrm rot="9900000">
            <a:off x="7665419" y="3259477"/>
            <a:ext cx="396000" cy="336326"/>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6" name="Donut 24">
            <a:extLst>
              <a:ext uri="{FF2B5EF4-FFF2-40B4-BE49-F238E27FC236}">
                <a16:creationId xmlns:a16="http://schemas.microsoft.com/office/drawing/2014/main" id="{6C3DE001-20BB-47F3-AB78-C1F5AE68864B}"/>
              </a:ext>
            </a:extLst>
          </p:cNvPr>
          <p:cNvSpPr/>
          <p:nvPr/>
        </p:nvSpPr>
        <p:spPr>
          <a:xfrm>
            <a:off x="4173938" y="2144097"/>
            <a:ext cx="395217" cy="398434"/>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Tree>
    <p:extLst>
      <p:ext uri="{BB962C8B-B14F-4D97-AF65-F5344CB8AC3E}">
        <p14:creationId xmlns:p14="http://schemas.microsoft.com/office/powerpoint/2010/main" val="3940008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009C79-8591-4A58-A9F5-FA2E249DFF61}"/>
              </a:ext>
            </a:extLst>
          </p:cNvPr>
          <p:cNvSpPr>
            <a:spLocks noGrp="1"/>
          </p:cNvSpPr>
          <p:nvPr>
            <p:ph type="body" sz="quarter" idx="10"/>
          </p:nvPr>
        </p:nvSpPr>
        <p:spPr/>
        <p:txBody>
          <a:bodyPr/>
          <a:lstStyle/>
          <a:p>
            <a:r>
              <a:rPr lang="en-US" dirty="0"/>
              <a:t>Fully Editable Shapes</a:t>
            </a:r>
          </a:p>
        </p:txBody>
      </p:sp>
      <p:sp>
        <p:nvSpPr>
          <p:cNvPr id="82" name="Freeform: Shape 81">
            <a:extLst>
              <a:ext uri="{FF2B5EF4-FFF2-40B4-BE49-F238E27FC236}">
                <a16:creationId xmlns:a16="http://schemas.microsoft.com/office/drawing/2014/main" id="{CF02E75B-0DD2-492A-99DA-3FFFF785B047}"/>
              </a:ext>
            </a:extLst>
          </p:cNvPr>
          <p:cNvSpPr/>
          <p:nvPr/>
        </p:nvSpPr>
        <p:spPr>
          <a:xfrm>
            <a:off x="393743" y="4729844"/>
            <a:ext cx="1907776" cy="1564306"/>
          </a:xfrm>
          <a:custGeom>
            <a:avLst/>
            <a:gdLst>
              <a:gd name="connsiteX0" fmla="*/ 1426845 w 2355308"/>
              <a:gd name="connsiteY0" fmla="*/ 407149 h 1931266"/>
              <a:gd name="connsiteX1" fmla="*/ 744095 w 2355308"/>
              <a:gd name="connsiteY1" fmla="*/ 800908 h 1931266"/>
              <a:gd name="connsiteX2" fmla="*/ 961366 w 2355308"/>
              <a:gd name="connsiteY2" fmla="*/ 926911 h 1931266"/>
              <a:gd name="connsiteX3" fmla="*/ 1644116 w 2355308"/>
              <a:gd name="connsiteY3" fmla="*/ 533011 h 1931266"/>
              <a:gd name="connsiteX4" fmla="*/ 1786722 w 2355308"/>
              <a:gd name="connsiteY4" fmla="*/ 0 h 1931266"/>
              <a:gd name="connsiteX5" fmla="*/ 2343934 w 2355308"/>
              <a:gd name="connsiteY5" fmla="*/ 322786 h 1931266"/>
              <a:gd name="connsiteX6" fmla="*/ 2355307 w 2355308"/>
              <a:gd name="connsiteY6" fmla="*/ 316224 h 1931266"/>
              <a:gd name="connsiteX7" fmla="*/ 2355307 w 2355308"/>
              <a:gd name="connsiteY7" fmla="*/ 329375 h 1931266"/>
              <a:gd name="connsiteX8" fmla="*/ 2355308 w 2355308"/>
              <a:gd name="connsiteY8" fmla="*/ 329375 h 1931266"/>
              <a:gd name="connsiteX9" fmla="*/ 2355307 w 2355308"/>
              <a:gd name="connsiteY9" fmla="*/ 329376 h 1931266"/>
              <a:gd name="connsiteX10" fmla="*/ 2355307 w 2355308"/>
              <a:gd name="connsiteY10" fmla="*/ 535194 h 1931266"/>
              <a:gd name="connsiteX11" fmla="*/ 2277975 w 2355308"/>
              <a:gd name="connsiteY11" fmla="*/ 579682 h 1931266"/>
              <a:gd name="connsiteX12" fmla="*/ 2277472 w 2355308"/>
              <a:gd name="connsiteY12" fmla="*/ 663447 h 1931266"/>
              <a:gd name="connsiteX13" fmla="*/ 2241591 w 2355308"/>
              <a:gd name="connsiteY13" fmla="*/ 687737 h 1931266"/>
              <a:gd name="connsiteX14" fmla="*/ 2240671 w 2355308"/>
              <a:gd name="connsiteY14" fmla="*/ 1032569 h 1931266"/>
              <a:gd name="connsiteX15" fmla="*/ 2205525 w 2355308"/>
              <a:gd name="connsiteY15" fmla="*/ 1052993 h 1931266"/>
              <a:gd name="connsiteX16" fmla="*/ 2203317 w 2355308"/>
              <a:gd name="connsiteY16" fmla="*/ 707241 h 1931266"/>
              <a:gd name="connsiteX17" fmla="*/ 2165595 w 2355308"/>
              <a:gd name="connsiteY17" fmla="*/ 724355 h 1931266"/>
              <a:gd name="connsiteX18" fmla="*/ 2165400 w 2355308"/>
              <a:gd name="connsiteY18" fmla="*/ 644444 h 1931266"/>
              <a:gd name="connsiteX19" fmla="*/ 2087947 w 2355308"/>
              <a:gd name="connsiteY19" fmla="*/ 689001 h 1931266"/>
              <a:gd name="connsiteX20" fmla="*/ 2087392 w 2355308"/>
              <a:gd name="connsiteY20" fmla="*/ 773300 h 1931266"/>
              <a:gd name="connsiteX21" fmla="*/ 2051510 w 2355308"/>
              <a:gd name="connsiteY21" fmla="*/ 797590 h 1931266"/>
              <a:gd name="connsiteX22" fmla="*/ 2050590 w 2355308"/>
              <a:gd name="connsiteY22" fmla="*/ 1142421 h 1931266"/>
              <a:gd name="connsiteX23" fmla="*/ 2015445 w 2355308"/>
              <a:gd name="connsiteY23" fmla="*/ 1162663 h 1931266"/>
              <a:gd name="connsiteX24" fmla="*/ 2013237 w 2355308"/>
              <a:gd name="connsiteY24" fmla="*/ 817094 h 1931266"/>
              <a:gd name="connsiteX25" fmla="*/ 1975513 w 2355308"/>
              <a:gd name="connsiteY25" fmla="*/ 834207 h 1931266"/>
              <a:gd name="connsiteX26" fmla="*/ 1975318 w 2355308"/>
              <a:gd name="connsiteY26" fmla="*/ 753795 h 1931266"/>
              <a:gd name="connsiteX27" fmla="*/ 1898004 w 2355308"/>
              <a:gd name="connsiteY27" fmla="*/ 798273 h 1931266"/>
              <a:gd name="connsiteX28" fmla="*/ 1897496 w 2355308"/>
              <a:gd name="connsiteY28" fmla="*/ 883152 h 1931266"/>
              <a:gd name="connsiteX29" fmla="*/ 1861430 w 2355308"/>
              <a:gd name="connsiteY29" fmla="*/ 907442 h 1931266"/>
              <a:gd name="connsiteX30" fmla="*/ 1860510 w 2355308"/>
              <a:gd name="connsiteY30" fmla="*/ 1252090 h 1931266"/>
              <a:gd name="connsiteX31" fmla="*/ 1825549 w 2355308"/>
              <a:gd name="connsiteY31" fmla="*/ 1272515 h 1931266"/>
              <a:gd name="connsiteX32" fmla="*/ 1823157 w 2355308"/>
              <a:gd name="connsiteY32" fmla="*/ 926948 h 1931266"/>
              <a:gd name="connsiteX33" fmla="*/ 1785434 w 2355308"/>
              <a:gd name="connsiteY33" fmla="*/ 944060 h 1931266"/>
              <a:gd name="connsiteX34" fmla="*/ 1785237 w 2355308"/>
              <a:gd name="connsiteY34" fmla="*/ 863146 h 1931266"/>
              <a:gd name="connsiteX35" fmla="*/ 1707926 w 2355308"/>
              <a:gd name="connsiteY35" fmla="*/ 907622 h 1931266"/>
              <a:gd name="connsiteX36" fmla="*/ 1707415 w 2355308"/>
              <a:gd name="connsiteY36" fmla="*/ 992823 h 1931266"/>
              <a:gd name="connsiteX37" fmla="*/ 1671533 w 2355308"/>
              <a:gd name="connsiteY37" fmla="*/ 1017111 h 1931266"/>
              <a:gd name="connsiteX38" fmla="*/ 1670429 w 2355308"/>
              <a:gd name="connsiteY38" fmla="*/ 1361944 h 1931266"/>
              <a:gd name="connsiteX39" fmla="*/ 1635467 w 2355308"/>
              <a:gd name="connsiteY39" fmla="*/ 1382368 h 1931266"/>
              <a:gd name="connsiteX40" fmla="*/ 1633076 w 2355308"/>
              <a:gd name="connsiteY40" fmla="*/ 1036801 h 1931266"/>
              <a:gd name="connsiteX41" fmla="*/ 1595354 w 2355308"/>
              <a:gd name="connsiteY41" fmla="*/ 1053729 h 1931266"/>
              <a:gd name="connsiteX42" fmla="*/ 1595205 w 2355308"/>
              <a:gd name="connsiteY42" fmla="*/ 972469 h 1931266"/>
              <a:gd name="connsiteX43" fmla="*/ 1517847 w 2355308"/>
              <a:gd name="connsiteY43" fmla="*/ 1016971 h 1931266"/>
              <a:gd name="connsiteX44" fmla="*/ 1517333 w 2355308"/>
              <a:gd name="connsiteY44" fmla="*/ 1102675 h 1931266"/>
              <a:gd name="connsiteX45" fmla="*/ 1481452 w 2355308"/>
              <a:gd name="connsiteY45" fmla="*/ 1126964 h 1931266"/>
              <a:gd name="connsiteX46" fmla="*/ 1480348 w 2355308"/>
              <a:gd name="connsiteY46" fmla="*/ 1471796 h 1931266"/>
              <a:gd name="connsiteX47" fmla="*/ 1445386 w 2355308"/>
              <a:gd name="connsiteY47" fmla="*/ 1492037 h 1931266"/>
              <a:gd name="connsiteX48" fmla="*/ 1443178 w 2355308"/>
              <a:gd name="connsiteY48" fmla="*/ 1146469 h 1931266"/>
              <a:gd name="connsiteX49" fmla="*/ 1405272 w 2355308"/>
              <a:gd name="connsiteY49" fmla="*/ 1163582 h 1931266"/>
              <a:gd name="connsiteX50" fmla="*/ 1405123 w 2355308"/>
              <a:gd name="connsiteY50" fmla="*/ 1081819 h 1931266"/>
              <a:gd name="connsiteX51" fmla="*/ 1327770 w 2355308"/>
              <a:gd name="connsiteY51" fmla="*/ 1126319 h 1931266"/>
              <a:gd name="connsiteX52" fmla="*/ 1327253 w 2355308"/>
              <a:gd name="connsiteY52" fmla="*/ 1212529 h 1931266"/>
              <a:gd name="connsiteX53" fmla="*/ 1291371 w 2355308"/>
              <a:gd name="connsiteY53" fmla="*/ 1236817 h 1931266"/>
              <a:gd name="connsiteX54" fmla="*/ 1290451 w 2355308"/>
              <a:gd name="connsiteY54" fmla="*/ 1581465 h 1931266"/>
              <a:gd name="connsiteX55" fmla="*/ 1255306 w 2355308"/>
              <a:gd name="connsiteY55" fmla="*/ 1601891 h 1931266"/>
              <a:gd name="connsiteX56" fmla="*/ 1253097 w 2355308"/>
              <a:gd name="connsiteY56" fmla="*/ 1256323 h 1931266"/>
              <a:gd name="connsiteX57" fmla="*/ 1215375 w 2355308"/>
              <a:gd name="connsiteY57" fmla="*/ 1273435 h 1931266"/>
              <a:gd name="connsiteX58" fmla="*/ 1215175 w 2355308"/>
              <a:gd name="connsiteY58" fmla="*/ 1191094 h 1931266"/>
              <a:gd name="connsiteX59" fmla="*/ 1137744 w 2355308"/>
              <a:gd name="connsiteY59" fmla="*/ 1235638 h 1931266"/>
              <a:gd name="connsiteX60" fmla="*/ 1137173 w 2355308"/>
              <a:gd name="connsiteY60" fmla="*/ 1322199 h 1931266"/>
              <a:gd name="connsiteX61" fmla="*/ 1101291 w 2355308"/>
              <a:gd name="connsiteY61" fmla="*/ 1346487 h 1931266"/>
              <a:gd name="connsiteX62" fmla="*/ 1100370 w 2355308"/>
              <a:gd name="connsiteY62" fmla="*/ 1691318 h 1931266"/>
              <a:gd name="connsiteX63" fmla="*/ 1065226 w 2355308"/>
              <a:gd name="connsiteY63" fmla="*/ 1711744 h 1931266"/>
              <a:gd name="connsiteX64" fmla="*/ 1063018 w 2355308"/>
              <a:gd name="connsiteY64" fmla="*/ 1366176 h 1931266"/>
              <a:gd name="connsiteX65" fmla="*/ 1025295 w 2355308"/>
              <a:gd name="connsiteY65" fmla="*/ 1383288 h 1931266"/>
              <a:gd name="connsiteX66" fmla="*/ 1025094 w 2355308"/>
              <a:gd name="connsiteY66" fmla="*/ 1300444 h 1931266"/>
              <a:gd name="connsiteX67" fmla="*/ 947798 w 2355308"/>
              <a:gd name="connsiteY67" fmla="*/ 1344910 h 1931266"/>
              <a:gd name="connsiteX68" fmla="*/ 947275 w 2355308"/>
              <a:gd name="connsiteY68" fmla="*/ 1432051 h 1931266"/>
              <a:gd name="connsiteX69" fmla="*/ 911394 w 2355308"/>
              <a:gd name="connsiteY69" fmla="*/ 1456340 h 1931266"/>
              <a:gd name="connsiteX70" fmla="*/ 910289 w 2355308"/>
              <a:gd name="connsiteY70" fmla="*/ 1801172 h 1931266"/>
              <a:gd name="connsiteX71" fmla="*/ 875328 w 2355308"/>
              <a:gd name="connsiteY71" fmla="*/ 1821413 h 1931266"/>
              <a:gd name="connsiteX72" fmla="*/ 872936 w 2355308"/>
              <a:gd name="connsiteY72" fmla="*/ 1475845 h 1931266"/>
              <a:gd name="connsiteX73" fmla="*/ 835213 w 2355308"/>
              <a:gd name="connsiteY73" fmla="*/ 1492958 h 1931266"/>
              <a:gd name="connsiteX74" fmla="*/ 835011 w 2355308"/>
              <a:gd name="connsiteY74" fmla="*/ 1409795 h 1931266"/>
              <a:gd name="connsiteX75" fmla="*/ 757721 w 2355308"/>
              <a:gd name="connsiteY75" fmla="*/ 1454260 h 1931266"/>
              <a:gd name="connsiteX76" fmla="*/ 757195 w 2355308"/>
              <a:gd name="connsiteY76" fmla="*/ 1541904 h 1931266"/>
              <a:gd name="connsiteX77" fmla="*/ 721314 w 2355308"/>
              <a:gd name="connsiteY77" fmla="*/ 1566193 h 1931266"/>
              <a:gd name="connsiteX78" fmla="*/ 720210 w 2355308"/>
              <a:gd name="connsiteY78" fmla="*/ 1911025 h 1931266"/>
              <a:gd name="connsiteX79" fmla="*/ 685249 w 2355308"/>
              <a:gd name="connsiteY79" fmla="*/ 1931266 h 1931266"/>
              <a:gd name="connsiteX80" fmla="*/ 682856 w 2355308"/>
              <a:gd name="connsiteY80" fmla="*/ 1585698 h 1931266"/>
              <a:gd name="connsiteX81" fmla="*/ 645134 w 2355308"/>
              <a:gd name="connsiteY81" fmla="*/ 1602811 h 1931266"/>
              <a:gd name="connsiteX82" fmla="*/ 644981 w 2355308"/>
              <a:gd name="connsiteY82" fmla="*/ 1519116 h 1931266"/>
              <a:gd name="connsiteX83" fmla="*/ 568586 w 2355308"/>
              <a:gd name="connsiteY83" fmla="*/ 1563066 h 1931266"/>
              <a:gd name="connsiteX84" fmla="*/ 568586 w 2355308"/>
              <a:gd name="connsiteY84" fmla="*/ 1563064 h 1931266"/>
              <a:gd name="connsiteX85" fmla="*/ 373214 w 2355308"/>
              <a:gd name="connsiteY85" fmla="*/ 1450773 h 1931266"/>
              <a:gd name="connsiteX86" fmla="*/ 373169 w 2355308"/>
              <a:gd name="connsiteY86" fmla="*/ 1467467 h 1931266"/>
              <a:gd name="connsiteX87" fmla="*/ 338023 w 2355308"/>
              <a:gd name="connsiteY87" fmla="*/ 1487893 h 1931266"/>
              <a:gd name="connsiteX88" fmla="*/ 337656 w 2355308"/>
              <a:gd name="connsiteY88" fmla="*/ 1430335 h 1931266"/>
              <a:gd name="connsiteX89" fmla="*/ 183717 w 2355308"/>
              <a:gd name="connsiteY89" fmla="*/ 1341859 h 1931266"/>
              <a:gd name="connsiteX90" fmla="*/ 183088 w 2355308"/>
              <a:gd name="connsiteY90" fmla="*/ 1577321 h 1931266"/>
              <a:gd name="connsiteX91" fmla="*/ 147944 w 2355308"/>
              <a:gd name="connsiteY91" fmla="*/ 1597746 h 1931266"/>
              <a:gd name="connsiteX92" fmla="*/ 146171 w 2355308"/>
              <a:gd name="connsiteY92" fmla="*/ 1320278 h 1931266"/>
              <a:gd name="connsiteX93" fmla="*/ 0 w 2355308"/>
              <a:gd name="connsiteY93" fmla="*/ 1236266 h 1931266"/>
              <a:gd name="connsiteX94" fmla="*/ 0 w 2355308"/>
              <a:gd name="connsiteY94" fmla="*/ 1030448 h 1931266"/>
              <a:gd name="connsiteX95" fmla="*/ 0 w 2355308"/>
              <a:gd name="connsiteY95" fmla="*/ 1017296 h 1931266"/>
              <a:gd name="connsiteX96" fmla="*/ 11370 w 2355308"/>
              <a:gd name="connsiteY96" fmla="*/ 1023890 h 1931266"/>
              <a:gd name="connsiteX97" fmla="*/ 107280 w 2355308"/>
              <a:gd name="connsiteY97" fmla="*/ 968577 h 1931266"/>
              <a:gd name="connsiteX98" fmla="*/ 107277 w 2355308"/>
              <a:gd name="connsiteY98" fmla="*/ 967332 h 1931266"/>
              <a:gd name="connsiteX99" fmla="*/ 221914 w 2355308"/>
              <a:gd name="connsiteY99" fmla="*/ 901273 h 1931266"/>
              <a:gd name="connsiteX100" fmla="*/ 221907 w 2355308"/>
              <a:gd name="connsiteY100" fmla="*/ 902469 h 1931266"/>
              <a:gd name="connsiteX101" fmla="*/ 297361 w 2355308"/>
              <a:gd name="connsiteY101" fmla="*/ 858953 h 1931266"/>
              <a:gd name="connsiteX102" fmla="*/ 297357 w 2355308"/>
              <a:gd name="connsiteY102" fmla="*/ 857479 h 1931266"/>
              <a:gd name="connsiteX103" fmla="*/ 411811 w 2355308"/>
              <a:gd name="connsiteY103" fmla="*/ 791420 h 1931266"/>
              <a:gd name="connsiteX104" fmla="*/ 411801 w 2355308"/>
              <a:gd name="connsiteY104" fmla="*/ 792952 h 1931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2355308" h="1931266">
                <a:moveTo>
                  <a:pt x="1426845" y="407149"/>
                </a:moveTo>
                <a:lnTo>
                  <a:pt x="744095" y="800908"/>
                </a:lnTo>
                <a:lnTo>
                  <a:pt x="961366" y="926911"/>
                </a:lnTo>
                <a:lnTo>
                  <a:pt x="1644116" y="533011"/>
                </a:lnTo>
                <a:close/>
                <a:moveTo>
                  <a:pt x="1786722" y="0"/>
                </a:moveTo>
                <a:lnTo>
                  <a:pt x="2343934" y="322786"/>
                </a:lnTo>
                <a:lnTo>
                  <a:pt x="2355307" y="316224"/>
                </a:lnTo>
                <a:lnTo>
                  <a:pt x="2355307" y="329375"/>
                </a:lnTo>
                <a:lnTo>
                  <a:pt x="2355308" y="329375"/>
                </a:lnTo>
                <a:lnTo>
                  <a:pt x="2355307" y="329376"/>
                </a:lnTo>
                <a:lnTo>
                  <a:pt x="2355307" y="535194"/>
                </a:lnTo>
                <a:lnTo>
                  <a:pt x="2277975" y="579682"/>
                </a:lnTo>
                <a:lnTo>
                  <a:pt x="2277472" y="663447"/>
                </a:lnTo>
                <a:lnTo>
                  <a:pt x="2241591" y="687737"/>
                </a:lnTo>
                <a:lnTo>
                  <a:pt x="2240671" y="1032569"/>
                </a:lnTo>
                <a:lnTo>
                  <a:pt x="2205525" y="1052993"/>
                </a:lnTo>
                <a:lnTo>
                  <a:pt x="2203317" y="707241"/>
                </a:lnTo>
                <a:lnTo>
                  <a:pt x="2165595" y="724355"/>
                </a:lnTo>
                <a:lnTo>
                  <a:pt x="2165400" y="644444"/>
                </a:lnTo>
                <a:lnTo>
                  <a:pt x="2087947" y="689001"/>
                </a:lnTo>
                <a:lnTo>
                  <a:pt x="2087392" y="773300"/>
                </a:lnTo>
                <a:lnTo>
                  <a:pt x="2051510" y="797590"/>
                </a:lnTo>
                <a:lnTo>
                  <a:pt x="2050590" y="1142421"/>
                </a:lnTo>
                <a:lnTo>
                  <a:pt x="2015445" y="1162663"/>
                </a:lnTo>
                <a:lnTo>
                  <a:pt x="2013237" y="817094"/>
                </a:lnTo>
                <a:lnTo>
                  <a:pt x="1975513" y="834207"/>
                </a:lnTo>
                <a:lnTo>
                  <a:pt x="1975318" y="753795"/>
                </a:lnTo>
                <a:lnTo>
                  <a:pt x="1898004" y="798273"/>
                </a:lnTo>
                <a:lnTo>
                  <a:pt x="1897496" y="883152"/>
                </a:lnTo>
                <a:lnTo>
                  <a:pt x="1861430" y="907442"/>
                </a:lnTo>
                <a:lnTo>
                  <a:pt x="1860510" y="1252090"/>
                </a:lnTo>
                <a:lnTo>
                  <a:pt x="1825549" y="1272515"/>
                </a:lnTo>
                <a:lnTo>
                  <a:pt x="1823157" y="926948"/>
                </a:lnTo>
                <a:lnTo>
                  <a:pt x="1785434" y="944060"/>
                </a:lnTo>
                <a:lnTo>
                  <a:pt x="1785237" y="863146"/>
                </a:lnTo>
                <a:lnTo>
                  <a:pt x="1707926" y="907622"/>
                </a:lnTo>
                <a:lnTo>
                  <a:pt x="1707415" y="992823"/>
                </a:lnTo>
                <a:lnTo>
                  <a:pt x="1671533" y="1017111"/>
                </a:lnTo>
                <a:lnTo>
                  <a:pt x="1670429" y="1361944"/>
                </a:lnTo>
                <a:lnTo>
                  <a:pt x="1635467" y="1382368"/>
                </a:lnTo>
                <a:lnTo>
                  <a:pt x="1633076" y="1036801"/>
                </a:lnTo>
                <a:lnTo>
                  <a:pt x="1595354" y="1053729"/>
                </a:lnTo>
                <a:lnTo>
                  <a:pt x="1595205" y="972469"/>
                </a:lnTo>
                <a:lnTo>
                  <a:pt x="1517847" y="1016971"/>
                </a:lnTo>
                <a:lnTo>
                  <a:pt x="1517333" y="1102675"/>
                </a:lnTo>
                <a:lnTo>
                  <a:pt x="1481452" y="1126964"/>
                </a:lnTo>
                <a:lnTo>
                  <a:pt x="1480348" y="1471796"/>
                </a:lnTo>
                <a:lnTo>
                  <a:pt x="1445386" y="1492037"/>
                </a:lnTo>
                <a:lnTo>
                  <a:pt x="1443178" y="1146469"/>
                </a:lnTo>
                <a:lnTo>
                  <a:pt x="1405272" y="1163582"/>
                </a:lnTo>
                <a:lnTo>
                  <a:pt x="1405123" y="1081819"/>
                </a:lnTo>
                <a:lnTo>
                  <a:pt x="1327770" y="1126319"/>
                </a:lnTo>
                <a:lnTo>
                  <a:pt x="1327253" y="1212529"/>
                </a:lnTo>
                <a:lnTo>
                  <a:pt x="1291371" y="1236817"/>
                </a:lnTo>
                <a:lnTo>
                  <a:pt x="1290451" y="1581465"/>
                </a:lnTo>
                <a:lnTo>
                  <a:pt x="1255306" y="1601891"/>
                </a:lnTo>
                <a:lnTo>
                  <a:pt x="1253097" y="1256323"/>
                </a:lnTo>
                <a:lnTo>
                  <a:pt x="1215375" y="1273435"/>
                </a:lnTo>
                <a:lnTo>
                  <a:pt x="1215175" y="1191094"/>
                </a:lnTo>
                <a:lnTo>
                  <a:pt x="1137744" y="1235638"/>
                </a:lnTo>
                <a:lnTo>
                  <a:pt x="1137173" y="1322199"/>
                </a:lnTo>
                <a:lnTo>
                  <a:pt x="1101291" y="1346487"/>
                </a:lnTo>
                <a:lnTo>
                  <a:pt x="1100370" y="1691318"/>
                </a:lnTo>
                <a:lnTo>
                  <a:pt x="1065226" y="1711744"/>
                </a:lnTo>
                <a:lnTo>
                  <a:pt x="1063018" y="1366176"/>
                </a:lnTo>
                <a:lnTo>
                  <a:pt x="1025295" y="1383288"/>
                </a:lnTo>
                <a:lnTo>
                  <a:pt x="1025094" y="1300444"/>
                </a:lnTo>
                <a:lnTo>
                  <a:pt x="947798" y="1344910"/>
                </a:lnTo>
                <a:lnTo>
                  <a:pt x="947275" y="1432051"/>
                </a:lnTo>
                <a:lnTo>
                  <a:pt x="911394" y="1456340"/>
                </a:lnTo>
                <a:lnTo>
                  <a:pt x="910289" y="1801172"/>
                </a:lnTo>
                <a:lnTo>
                  <a:pt x="875328" y="1821413"/>
                </a:lnTo>
                <a:lnTo>
                  <a:pt x="872936" y="1475845"/>
                </a:lnTo>
                <a:lnTo>
                  <a:pt x="835213" y="1492958"/>
                </a:lnTo>
                <a:lnTo>
                  <a:pt x="835011" y="1409795"/>
                </a:lnTo>
                <a:lnTo>
                  <a:pt x="757721" y="1454260"/>
                </a:lnTo>
                <a:lnTo>
                  <a:pt x="757195" y="1541904"/>
                </a:lnTo>
                <a:lnTo>
                  <a:pt x="721314" y="1566193"/>
                </a:lnTo>
                <a:lnTo>
                  <a:pt x="720210" y="1911025"/>
                </a:lnTo>
                <a:lnTo>
                  <a:pt x="685249" y="1931266"/>
                </a:lnTo>
                <a:lnTo>
                  <a:pt x="682856" y="1585698"/>
                </a:lnTo>
                <a:lnTo>
                  <a:pt x="645134" y="1602811"/>
                </a:lnTo>
                <a:lnTo>
                  <a:pt x="644981" y="1519116"/>
                </a:lnTo>
                <a:lnTo>
                  <a:pt x="568586" y="1563066"/>
                </a:lnTo>
                <a:lnTo>
                  <a:pt x="568586" y="1563064"/>
                </a:lnTo>
                <a:lnTo>
                  <a:pt x="373214" y="1450773"/>
                </a:lnTo>
                <a:lnTo>
                  <a:pt x="373169" y="1467467"/>
                </a:lnTo>
                <a:lnTo>
                  <a:pt x="338023" y="1487893"/>
                </a:lnTo>
                <a:lnTo>
                  <a:pt x="337656" y="1430335"/>
                </a:lnTo>
                <a:lnTo>
                  <a:pt x="183717" y="1341859"/>
                </a:lnTo>
                <a:lnTo>
                  <a:pt x="183088" y="1577321"/>
                </a:lnTo>
                <a:lnTo>
                  <a:pt x="147944" y="1597746"/>
                </a:lnTo>
                <a:lnTo>
                  <a:pt x="146171" y="1320278"/>
                </a:lnTo>
                <a:lnTo>
                  <a:pt x="0" y="1236266"/>
                </a:lnTo>
                <a:lnTo>
                  <a:pt x="0" y="1030448"/>
                </a:lnTo>
                <a:lnTo>
                  <a:pt x="0" y="1017296"/>
                </a:lnTo>
                <a:lnTo>
                  <a:pt x="11370" y="1023890"/>
                </a:lnTo>
                <a:lnTo>
                  <a:pt x="107280" y="968577"/>
                </a:lnTo>
                <a:lnTo>
                  <a:pt x="107277" y="967332"/>
                </a:lnTo>
                <a:lnTo>
                  <a:pt x="221914" y="901273"/>
                </a:lnTo>
                <a:lnTo>
                  <a:pt x="221907" y="902469"/>
                </a:lnTo>
                <a:lnTo>
                  <a:pt x="297361" y="858953"/>
                </a:lnTo>
                <a:lnTo>
                  <a:pt x="297357" y="857479"/>
                </a:lnTo>
                <a:lnTo>
                  <a:pt x="411811" y="791420"/>
                </a:lnTo>
                <a:lnTo>
                  <a:pt x="411801" y="792952"/>
                </a:lnTo>
                <a:close/>
              </a:path>
            </a:pathLst>
          </a:custGeom>
          <a:solidFill>
            <a:schemeClr val="tx1"/>
          </a:solidFill>
          <a:ln w="2694" cap="flat">
            <a:noFill/>
            <a:prstDash val="solid"/>
            <a:miter/>
          </a:ln>
        </p:spPr>
        <p:txBody>
          <a:bodyPr rtlCol="0" anchor="ctr"/>
          <a:lstStyle/>
          <a:p>
            <a:endParaRPr lang="en-US"/>
          </a:p>
        </p:txBody>
      </p:sp>
      <p:grpSp>
        <p:nvGrpSpPr>
          <p:cNvPr id="6" name="Group 5">
            <a:extLst>
              <a:ext uri="{FF2B5EF4-FFF2-40B4-BE49-F238E27FC236}">
                <a16:creationId xmlns:a16="http://schemas.microsoft.com/office/drawing/2014/main" id="{69028238-166B-4212-A0A4-393A21DCB340}"/>
              </a:ext>
            </a:extLst>
          </p:cNvPr>
          <p:cNvGrpSpPr/>
          <p:nvPr/>
        </p:nvGrpSpPr>
        <p:grpSpPr>
          <a:xfrm>
            <a:off x="529655" y="1343410"/>
            <a:ext cx="2350360" cy="2703224"/>
            <a:chOff x="548226" y="342079"/>
            <a:chExt cx="5440770" cy="6257605"/>
          </a:xfrm>
          <a:solidFill>
            <a:schemeClr val="accent4"/>
          </a:solidFill>
        </p:grpSpPr>
        <p:sp>
          <p:nvSpPr>
            <p:cNvPr id="7" name="Rectangle: Rounded Corners 6">
              <a:extLst>
                <a:ext uri="{FF2B5EF4-FFF2-40B4-BE49-F238E27FC236}">
                  <a16:creationId xmlns:a16="http://schemas.microsoft.com/office/drawing/2014/main" id="{03652E67-8368-417A-B176-AA6F20CD76EA}"/>
                </a:ext>
              </a:extLst>
            </p:cNvPr>
            <p:cNvSpPr/>
            <p:nvPr userDrawn="1"/>
          </p:nvSpPr>
          <p:spPr>
            <a:xfrm>
              <a:off x="1417713" y="1769387"/>
              <a:ext cx="3472774" cy="3472774"/>
            </a:xfrm>
            <a:prstGeom prst="roundRect">
              <a:avLst>
                <a:gd name="adj" fmla="val 518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923CDD6-4873-4409-A2FB-FDFA6FD19042}"/>
                </a:ext>
              </a:extLst>
            </p:cNvPr>
            <p:cNvGrpSpPr/>
            <p:nvPr userDrawn="1"/>
          </p:nvGrpSpPr>
          <p:grpSpPr>
            <a:xfrm>
              <a:off x="1266074" y="342079"/>
              <a:ext cx="3753546" cy="1535752"/>
              <a:chOff x="1373078" y="342079"/>
              <a:chExt cx="3753546" cy="1535752"/>
            </a:xfrm>
            <a:grpFill/>
          </p:grpSpPr>
          <p:sp>
            <p:nvSpPr>
              <p:cNvPr id="33" name="Freeform: Shape 32">
                <a:extLst>
                  <a:ext uri="{FF2B5EF4-FFF2-40B4-BE49-F238E27FC236}">
                    <a16:creationId xmlns:a16="http://schemas.microsoft.com/office/drawing/2014/main" id="{BFCB37C5-5137-4167-9DF8-52F4648B5394}"/>
                  </a:ext>
                </a:extLst>
              </p:cNvPr>
              <p:cNvSpPr/>
              <p:nvPr/>
            </p:nvSpPr>
            <p:spPr>
              <a:xfrm flipH="1">
                <a:off x="1945338" y="395212"/>
                <a:ext cx="546385" cy="1482619"/>
              </a:xfrm>
              <a:custGeom>
                <a:avLst/>
                <a:gdLst>
                  <a:gd name="connsiteX0" fmla="*/ 172666 w 1002965"/>
                  <a:gd name="connsiteY0" fmla="*/ 2721517 h 2721551"/>
                  <a:gd name="connsiteX1" fmla="*/ 216272 w 1002965"/>
                  <a:gd name="connsiteY1" fmla="*/ 2678572 h 2721551"/>
                  <a:gd name="connsiteX2" fmla="*/ 210986 w 1002965"/>
                  <a:gd name="connsiteY2" fmla="*/ 2373992 h 2721551"/>
                  <a:gd name="connsiteX3" fmla="*/ 201076 w 1002965"/>
                  <a:gd name="connsiteY3" fmla="*/ 2371349 h 2721551"/>
                  <a:gd name="connsiteX4" fmla="*/ 163416 w 1002965"/>
                  <a:gd name="connsiteY4" fmla="*/ 2332368 h 2721551"/>
                  <a:gd name="connsiteX5" fmla="*/ 163416 w 1002965"/>
                  <a:gd name="connsiteY5" fmla="*/ 711687 h 2721551"/>
                  <a:gd name="connsiteX6" fmla="*/ 199754 w 1002965"/>
                  <a:gd name="connsiteY6" fmla="*/ 674027 h 2721551"/>
                  <a:gd name="connsiteX7" fmla="*/ 909339 w 1002965"/>
                  <a:gd name="connsiteY7" fmla="*/ 674688 h 2721551"/>
                  <a:gd name="connsiteX8" fmla="*/ 943035 w 1002965"/>
                  <a:gd name="connsiteY8" fmla="*/ 639671 h 2721551"/>
                  <a:gd name="connsiteX9" fmla="*/ 941053 w 1002965"/>
                  <a:gd name="connsiteY9" fmla="*/ 222113 h 2721551"/>
                  <a:gd name="connsiteX10" fmla="*/ 964177 w 1002965"/>
                  <a:gd name="connsiteY10" fmla="*/ 176525 h 2721551"/>
                  <a:gd name="connsiteX11" fmla="*/ 995229 w 1002965"/>
                  <a:gd name="connsiteY11" fmla="*/ 58921 h 2721551"/>
                  <a:gd name="connsiteX12" fmla="*/ 894804 w 1002965"/>
                  <a:gd name="connsiteY12" fmla="*/ 780 h 2721551"/>
                  <a:gd name="connsiteX13" fmla="*/ 813538 w 1002965"/>
                  <a:gd name="connsiteY13" fmla="*/ 80724 h 2721551"/>
                  <a:gd name="connsiteX14" fmla="*/ 867055 w 1002965"/>
                  <a:gd name="connsiteY14" fmla="*/ 187096 h 2721551"/>
                  <a:gd name="connsiteX15" fmla="*/ 886876 w 1002965"/>
                  <a:gd name="connsiteY15" fmla="*/ 218809 h 2721551"/>
                  <a:gd name="connsiteX16" fmla="*/ 886876 w 1002965"/>
                  <a:gd name="connsiteY16" fmla="*/ 590780 h 2721551"/>
                  <a:gd name="connsiteX17" fmla="*/ 857144 w 1002965"/>
                  <a:gd name="connsiteY17" fmla="*/ 619850 h 2721551"/>
                  <a:gd name="connsiteX18" fmla="*/ 123114 w 1002965"/>
                  <a:gd name="connsiteY18" fmla="*/ 617208 h 2721551"/>
                  <a:gd name="connsiteX19" fmla="*/ 88758 w 1002965"/>
                  <a:gd name="connsiteY19" fmla="*/ 650242 h 2721551"/>
                  <a:gd name="connsiteX20" fmla="*/ 89418 w 1002965"/>
                  <a:gd name="connsiteY20" fmla="*/ 2329726 h 2721551"/>
                  <a:gd name="connsiteX21" fmla="*/ 89418 w 1002965"/>
                  <a:gd name="connsiteY21" fmla="*/ 2353511 h 2721551"/>
                  <a:gd name="connsiteX22" fmla="*/ 72240 w 1002965"/>
                  <a:gd name="connsiteY22" fmla="*/ 2370689 h 2721551"/>
                  <a:gd name="connsiteX23" fmla="*/ 5510 w 1002965"/>
                  <a:gd name="connsiteY23" fmla="*/ 2372671 h 2721551"/>
                  <a:gd name="connsiteX24" fmla="*/ 6171 w 1002965"/>
                  <a:gd name="connsiteY24" fmla="*/ 2388527 h 2721551"/>
                  <a:gd name="connsiteX25" fmla="*/ 225 w 1002965"/>
                  <a:gd name="connsiteY25" fmla="*/ 2687822 h 2721551"/>
                  <a:gd name="connsiteX26" fmla="*/ 34581 w 1002965"/>
                  <a:gd name="connsiteY26" fmla="*/ 2721517 h 2721551"/>
                  <a:gd name="connsiteX27" fmla="*/ 172666 w 1002965"/>
                  <a:gd name="connsiteY27" fmla="*/ 2721517 h 2721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02965" h="2721551">
                    <a:moveTo>
                      <a:pt x="172666" y="2721517"/>
                    </a:moveTo>
                    <a:cubicBezTo>
                      <a:pt x="215611" y="2721517"/>
                      <a:pt x="215611" y="2720856"/>
                      <a:pt x="216272" y="2678572"/>
                    </a:cubicBezTo>
                    <a:cubicBezTo>
                      <a:pt x="217593" y="2576825"/>
                      <a:pt x="205040" y="2475739"/>
                      <a:pt x="210986" y="2373992"/>
                    </a:cubicBezTo>
                    <a:cubicBezTo>
                      <a:pt x="207683" y="2373331"/>
                      <a:pt x="204379" y="2371349"/>
                      <a:pt x="201076" y="2371349"/>
                    </a:cubicBezTo>
                    <a:cubicBezTo>
                      <a:pt x="163416" y="2368707"/>
                      <a:pt x="163416" y="2369367"/>
                      <a:pt x="163416" y="2332368"/>
                    </a:cubicBezTo>
                    <a:cubicBezTo>
                      <a:pt x="163416" y="1791921"/>
                      <a:pt x="163416" y="1252134"/>
                      <a:pt x="163416" y="711687"/>
                    </a:cubicBezTo>
                    <a:cubicBezTo>
                      <a:pt x="163416" y="669402"/>
                      <a:pt x="157470" y="674027"/>
                      <a:pt x="199754" y="674027"/>
                    </a:cubicBezTo>
                    <a:cubicBezTo>
                      <a:pt x="436282" y="674027"/>
                      <a:pt x="672811" y="674688"/>
                      <a:pt x="909339" y="674688"/>
                    </a:cubicBezTo>
                    <a:cubicBezTo>
                      <a:pt x="943695" y="674688"/>
                      <a:pt x="943695" y="674688"/>
                      <a:pt x="943035" y="639671"/>
                    </a:cubicBezTo>
                    <a:cubicBezTo>
                      <a:pt x="942374" y="500265"/>
                      <a:pt x="942374" y="360858"/>
                      <a:pt x="941053" y="222113"/>
                    </a:cubicBezTo>
                    <a:cubicBezTo>
                      <a:pt x="941053" y="201631"/>
                      <a:pt x="945017" y="188417"/>
                      <a:pt x="964177" y="176525"/>
                    </a:cubicBezTo>
                    <a:cubicBezTo>
                      <a:pt x="1000515" y="153401"/>
                      <a:pt x="1012407" y="102527"/>
                      <a:pt x="995229" y="58921"/>
                    </a:cubicBezTo>
                    <a:cubicBezTo>
                      <a:pt x="979373" y="17298"/>
                      <a:pt x="941713" y="-4505"/>
                      <a:pt x="894804" y="780"/>
                    </a:cubicBezTo>
                    <a:cubicBezTo>
                      <a:pt x="851859" y="5405"/>
                      <a:pt x="822128" y="34476"/>
                      <a:pt x="813538" y="80724"/>
                    </a:cubicBezTo>
                    <a:cubicBezTo>
                      <a:pt x="805610" y="125651"/>
                      <a:pt x="826752" y="169918"/>
                      <a:pt x="867055" y="187096"/>
                    </a:cubicBezTo>
                    <a:cubicBezTo>
                      <a:pt x="883572" y="193703"/>
                      <a:pt x="886876" y="202292"/>
                      <a:pt x="886876" y="218809"/>
                    </a:cubicBezTo>
                    <a:cubicBezTo>
                      <a:pt x="886215" y="343020"/>
                      <a:pt x="885554" y="467230"/>
                      <a:pt x="886876" y="590780"/>
                    </a:cubicBezTo>
                    <a:cubicBezTo>
                      <a:pt x="886876" y="615226"/>
                      <a:pt x="880269" y="620511"/>
                      <a:pt x="857144" y="619850"/>
                    </a:cubicBezTo>
                    <a:cubicBezTo>
                      <a:pt x="612688" y="618529"/>
                      <a:pt x="368231" y="619190"/>
                      <a:pt x="123114" y="617208"/>
                    </a:cubicBezTo>
                    <a:cubicBezTo>
                      <a:pt x="97347" y="617208"/>
                      <a:pt x="88758" y="621832"/>
                      <a:pt x="88758" y="650242"/>
                    </a:cubicBezTo>
                    <a:cubicBezTo>
                      <a:pt x="90079" y="1209850"/>
                      <a:pt x="89418" y="1770118"/>
                      <a:pt x="89418" y="2329726"/>
                    </a:cubicBezTo>
                    <a:cubicBezTo>
                      <a:pt x="89418" y="2337654"/>
                      <a:pt x="88758" y="2345582"/>
                      <a:pt x="89418" y="2353511"/>
                    </a:cubicBezTo>
                    <a:cubicBezTo>
                      <a:pt x="90079" y="2366064"/>
                      <a:pt x="85454" y="2370689"/>
                      <a:pt x="72240" y="2370689"/>
                    </a:cubicBezTo>
                    <a:cubicBezTo>
                      <a:pt x="49777" y="2370689"/>
                      <a:pt x="27974" y="2367385"/>
                      <a:pt x="5510" y="2372671"/>
                    </a:cubicBezTo>
                    <a:cubicBezTo>
                      <a:pt x="5510" y="2377956"/>
                      <a:pt x="6171" y="2383242"/>
                      <a:pt x="6171" y="2388527"/>
                    </a:cubicBezTo>
                    <a:cubicBezTo>
                      <a:pt x="10135" y="2488292"/>
                      <a:pt x="-1757" y="2588057"/>
                      <a:pt x="225" y="2687822"/>
                    </a:cubicBezTo>
                    <a:cubicBezTo>
                      <a:pt x="885" y="2713589"/>
                      <a:pt x="8814" y="2722178"/>
                      <a:pt x="34581" y="2721517"/>
                    </a:cubicBezTo>
                    <a:cubicBezTo>
                      <a:pt x="81490" y="2720195"/>
                      <a:pt x="127078" y="2721517"/>
                      <a:pt x="172666" y="2721517"/>
                    </a:cubicBezTo>
                    <a:close/>
                  </a:path>
                </a:pathLst>
              </a:custGeom>
              <a:grpFill/>
              <a:ln w="6599"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FDF8076B-3D41-4C4A-87BA-9B853B589E42}"/>
                  </a:ext>
                </a:extLst>
              </p:cNvPr>
              <p:cNvSpPr/>
              <p:nvPr/>
            </p:nvSpPr>
            <p:spPr>
              <a:xfrm flipH="1">
                <a:off x="2788787" y="342079"/>
                <a:ext cx="130800" cy="1535752"/>
              </a:xfrm>
              <a:custGeom>
                <a:avLst/>
                <a:gdLst>
                  <a:gd name="connsiteX0" fmla="*/ 208346 w 240102"/>
                  <a:gd name="connsiteY0" fmla="*/ 2818424 h 2819084"/>
                  <a:gd name="connsiteX1" fmla="*/ 240059 w 240102"/>
                  <a:gd name="connsiteY1" fmla="*/ 2785390 h 2819084"/>
                  <a:gd name="connsiteX2" fmla="*/ 240059 w 240102"/>
                  <a:gd name="connsiteY2" fmla="*/ 2641358 h 2819084"/>
                  <a:gd name="connsiteX3" fmla="*/ 240059 w 240102"/>
                  <a:gd name="connsiteY3" fmla="*/ 2518470 h 2819084"/>
                  <a:gd name="connsiteX4" fmla="*/ 189846 w 240102"/>
                  <a:gd name="connsiteY4" fmla="*/ 2468917 h 2819084"/>
                  <a:gd name="connsiteX5" fmla="*/ 156151 w 240102"/>
                  <a:gd name="connsiteY5" fmla="*/ 2435222 h 2819084"/>
                  <a:gd name="connsiteX6" fmla="*/ 156812 w 240102"/>
                  <a:gd name="connsiteY6" fmla="*/ 215291 h 2819084"/>
                  <a:gd name="connsiteX7" fmla="*/ 173990 w 240102"/>
                  <a:gd name="connsiteY7" fmla="*/ 153186 h 2819084"/>
                  <a:gd name="connsiteX8" fmla="*/ 141616 w 240102"/>
                  <a:gd name="connsiteY8" fmla="*/ 11137 h 2819084"/>
                  <a:gd name="connsiteX9" fmla="*/ 8816 w 240102"/>
                  <a:gd name="connsiteY9" fmla="*/ 56725 h 2819084"/>
                  <a:gd name="connsiteX10" fmla="*/ 68940 w 240102"/>
                  <a:gd name="connsiteY10" fmla="*/ 192167 h 2819084"/>
                  <a:gd name="connsiteX11" fmla="*/ 84135 w 240102"/>
                  <a:gd name="connsiteY11" fmla="*/ 222559 h 2819084"/>
                  <a:gd name="connsiteX12" fmla="*/ 84796 w 240102"/>
                  <a:gd name="connsiteY12" fmla="*/ 2437204 h 2819084"/>
                  <a:gd name="connsiteX13" fmla="*/ 53743 w 240102"/>
                  <a:gd name="connsiteY13" fmla="*/ 2467596 h 2819084"/>
                  <a:gd name="connsiteX14" fmla="*/ 29958 w 240102"/>
                  <a:gd name="connsiteY14" fmla="*/ 2491381 h 2819084"/>
                  <a:gd name="connsiteX15" fmla="*/ 30619 w 240102"/>
                  <a:gd name="connsiteY15" fmla="*/ 2641358 h 2819084"/>
                  <a:gd name="connsiteX16" fmla="*/ 30619 w 240102"/>
                  <a:gd name="connsiteY16" fmla="*/ 2788032 h 2819084"/>
                  <a:gd name="connsiteX17" fmla="*/ 61672 w 240102"/>
                  <a:gd name="connsiteY17" fmla="*/ 2819085 h 2819084"/>
                  <a:gd name="connsiteX18" fmla="*/ 208346 w 240102"/>
                  <a:gd name="connsiteY18" fmla="*/ 2818424 h 2819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0102" h="2819084">
                    <a:moveTo>
                      <a:pt x="208346" y="2818424"/>
                    </a:moveTo>
                    <a:cubicBezTo>
                      <a:pt x="234113" y="2819085"/>
                      <a:pt x="240720" y="2808514"/>
                      <a:pt x="240059" y="2785390"/>
                    </a:cubicBezTo>
                    <a:cubicBezTo>
                      <a:pt x="238737" y="2737159"/>
                      <a:pt x="240059" y="2689589"/>
                      <a:pt x="240059" y="2641358"/>
                    </a:cubicBezTo>
                    <a:cubicBezTo>
                      <a:pt x="240059" y="2600395"/>
                      <a:pt x="240059" y="2559432"/>
                      <a:pt x="240059" y="2518470"/>
                    </a:cubicBezTo>
                    <a:cubicBezTo>
                      <a:pt x="240059" y="2468257"/>
                      <a:pt x="240059" y="2466275"/>
                      <a:pt x="189846" y="2468917"/>
                    </a:cubicBezTo>
                    <a:cubicBezTo>
                      <a:pt x="162758" y="2470239"/>
                      <a:pt x="156151" y="2462971"/>
                      <a:pt x="156151" y="2435222"/>
                    </a:cubicBezTo>
                    <a:cubicBezTo>
                      <a:pt x="156812" y="1695245"/>
                      <a:pt x="156812" y="955268"/>
                      <a:pt x="156812" y="215291"/>
                    </a:cubicBezTo>
                    <a:cubicBezTo>
                      <a:pt x="156812" y="192828"/>
                      <a:pt x="159454" y="173668"/>
                      <a:pt x="173990" y="153186"/>
                    </a:cubicBezTo>
                    <a:cubicBezTo>
                      <a:pt x="207685" y="106277"/>
                      <a:pt x="189185" y="35583"/>
                      <a:pt x="141616" y="11137"/>
                    </a:cubicBezTo>
                    <a:cubicBezTo>
                      <a:pt x="90742" y="-14630"/>
                      <a:pt x="29958" y="5851"/>
                      <a:pt x="8816" y="56725"/>
                    </a:cubicBezTo>
                    <a:cubicBezTo>
                      <a:pt x="-14969" y="113544"/>
                      <a:pt x="10798" y="174989"/>
                      <a:pt x="68940" y="192167"/>
                    </a:cubicBezTo>
                    <a:cubicBezTo>
                      <a:pt x="89421" y="198113"/>
                      <a:pt x="84135" y="210666"/>
                      <a:pt x="84135" y="222559"/>
                    </a:cubicBezTo>
                    <a:cubicBezTo>
                      <a:pt x="84135" y="960554"/>
                      <a:pt x="84135" y="1698549"/>
                      <a:pt x="84796" y="2437204"/>
                    </a:cubicBezTo>
                    <a:cubicBezTo>
                      <a:pt x="84796" y="2461650"/>
                      <a:pt x="78189" y="2471560"/>
                      <a:pt x="53743" y="2467596"/>
                    </a:cubicBezTo>
                    <a:cubicBezTo>
                      <a:pt x="35244" y="2464953"/>
                      <a:pt x="29298" y="2472221"/>
                      <a:pt x="29958" y="2491381"/>
                    </a:cubicBezTo>
                    <a:cubicBezTo>
                      <a:pt x="31280" y="2541594"/>
                      <a:pt x="30619" y="2591146"/>
                      <a:pt x="30619" y="2641358"/>
                    </a:cubicBezTo>
                    <a:cubicBezTo>
                      <a:pt x="30619" y="2690250"/>
                      <a:pt x="31940" y="2739141"/>
                      <a:pt x="30619" y="2788032"/>
                    </a:cubicBezTo>
                    <a:cubicBezTo>
                      <a:pt x="29958" y="2811817"/>
                      <a:pt x="39208" y="2819085"/>
                      <a:pt x="61672" y="2819085"/>
                    </a:cubicBezTo>
                    <a:cubicBezTo>
                      <a:pt x="110563" y="2817103"/>
                      <a:pt x="159454" y="2817103"/>
                      <a:pt x="208346" y="2818424"/>
                    </a:cubicBezTo>
                    <a:close/>
                  </a:path>
                </a:pathLst>
              </a:custGeom>
              <a:grpFill/>
              <a:ln w="6599"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F30C1125-147B-4826-851E-EC2C7FFF7A63}"/>
                  </a:ext>
                </a:extLst>
              </p:cNvPr>
              <p:cNvSpPr/>
              <p:nvPr/>
            </p:nvSpPr>
            <p:spPr>
              <a:xfrm flipH="1">
                <a:off x="1373078" y="1091819"/>
                <a:ext cx="733965" cy="786012"/>
              </a:xfrm>
              <a:custGeom>
                <a:avLst/>
                <a:gdLst>
                  <a:gd name="connsiteX0" fmla="*/ 136802 w 1347294"/>
                  <a:gd name="connsiteY0" fmla="*/ 78466 h 1442833"/>
                  <a:gd name="connsiteX1" fmla="*/ 138123 w 1347294"/>
                  <a:gd name="connsiteY1" fmla="*/ 512542 h 1442833"/>
                  <a:gd name="connsiteX2" fmla="*/ 138784 w 1347294"/>
                  <a:gd name="connsiteY2" fmla="*/ 1066864 h 1442833"/>
                  <a:gd name="connsiteX3" fmla="*/ 113677 w 1347294"/>
                  <a:gd name="connsiteY3" fmla="*/ 1092631 h 1442833"/>
                  <a:gd name="connsiteX4" fmla="*/ 25145 w 1347294"/>
                  <a:gd name="connsiteY4" fmla="*/ 1091970 h 1442833"/>
                  <a:gd name="connsiteX5" fmla="*/ 38 w 1347294"/>
                  <a:gd name="connsiteY5" fmla="*/ 1115094 h 1442833"/>
                  <a:gd name="connsiteX6" fmla="*/ 699 w 1347294"/>
                  <a:gd name="connsiteY6" fmla="*/ 1265072 h 1442833"/>
                  <a:gd name="connsiteX7" fmla="*/ 699 w 1347294"/>
                  <a:gd name="connsiteY7" fmla="*/ 1414389 h 1442833"/>
                  <a:gd name="connsiteX8" fmla="*/ 29109 w 1347294"/>
                  <a:gd name="connsiteY8" fmla="*/ 1442799 h 1442833"/>
                  <a:gd name="connsiteX9" fmla="*/ 181068 w 1347294"/>
                  <a:gd name="connsiteY9" fmla="*/ 1442799 h 1442833"/>
                  <a:gd name="connsiteX10" fmla="*/ 210139 w 1347294"/>
                  <a:gd name="connsiteY10" fmla="*/ 1412407 h 1442833"/>
                  <a:gd name="connsiteX11" fmla="*/ 210139 w 1347294"/>
                  <a:gd name="connsiteY11" fmla="*/ 1265733 h 1442833"/>
                  <a:gd name="connsiteX12" fmla="*/ 209478 w 1347294"/>
                  <a:gd name="connsiteY12" fmla="*/ 1113112 h 1442833"/>
                  <a:gd name="connsiteX13" fmla="*/ 205514 w 1347294"/>
                  <a:gd name="connsiteY13" fmla="*/ 1093952 h 1442833"/>
                  <a:gd name="connsiteX14" fmla="*/ 191639 w 1347294"/>
                  <a:gd name="connsiteY14" fmla="*/ 1064221 h 1442833"/>
                  <a:gd name="connsiteX15" fmla="*/ 190979 w 1347294"/>
                  <a:gd name="connsiteY15" fmla="*/ 148500 h 1442833"/>
                  <a:gd name="connsiteX16" fmla="*/ 220049 w 1347294"/>
                  <a:gd name="connsiteY16" fmla="*/ 118768 h 1442833"/>
                  <a:gd name="connsiteX17" fmla="*/ 1133128 w 1347294"/>
                  <a:gd name="connsiteY17" fmla="*/ 118768 h 1442833"/>
                  <a:gd name="connsiteX18" fmla="*/ 1166162 w 1347294"/>
                  <a:gd name="connsiteY18" fmla="*/ 139911 h 1442833"/>
                  <a:gd name="connsiteX19" fmla="*/ 1267909 w 1347294"/>
                  <a:gd name="connsiteY19" fmla="*/ 194748 h 1442833"/>
                  <a:gd name="connsiteX20" fmla="*/ 1345211 w 1347294"/>
                  <a:gd name="connsiteY20" fmla="*/ 120090 h 1442833"/>
                  <a:gd name="connsiteX21" fmla="*/ 1299623 w 1347294"/>
                  <a:gd name="connsiteY21" fmla="*/ 11736 h 1442833"/>
                  <a:gd name="connsiteX22" fmla="*/ 1185983 w 1347294"/>
                  <a:gd name="connsiteY22" fmla="*/ 27593 h 1442833"/>
                  <a:gd name="connsiteX23" fmla="*/ 1142378 w 1347294"/>
                  <a:gd name="connsiteY23" fmla="*/ 45431 h 1442833"/>
                  <a:gd name="connsiteX24" fmla="*/ 170497 w 1347294"/>
                  <a:gd name="connsiteY24" fmla="*/ 44110 h 1442833"/>
                  <a:gd name="connsiteX25" fmla="*/ 136802 w 1347294"/>
                  <a:gd name="connsiteY25" fmla="*/ 78466 h 14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47294" h="1442833">
                    <a:moveTo>
                      <a:pt x="136802" y="78466"/>
                    </a:moveTo>
                    <a:cubicBezTo>
                      <a:pt x="138784" y="223158"/>
                      <a:pt x="138123" y="367850"/>
                      <a:pt x="138123" y="512542"/>
                    </a:cubicBezTo>
                    <a:cubicBezTo>
                      <a:pt x="138123" y="697536"/>
                      <a:pt x="138123" y="881870"/>
                      <a:pt x="138784" y="1066864"/>
                    </a:cubicBezTo>
                    <a:cubicBezTo>
                      <a:pt x="138784" y="1086024"/>
                      <a:pt x="134820" y="1093952"/>
                      <a:pt x="113677" y="1092631"/>
                    </a:cubicBezTo>
                    <a:cubicBezTo>
                      <a:pt x="84607" y="1090649"/>
                      <a:pt x="54876" y="1093292"/>
                      <a:pt x="25145" y="1091970"/>
                    </a:cubicBezTo>
                    <a:cubicBezTo>
                      <a:pt x="7306" y="1091309"/>
                      <a:pt x="-623" y="1095274"/>
                      <a:pt x="38" y="1115094"/>
                    </a:cubicBezTo>
                    <a:cubicBezTo>
                      <a:pt x="1359" y="1165307"/>
                      <a:pt x="699" y="1214859"/>
                      <a:pt x="699" y="1265072"/>
                    </a:cubicBezTo>
                    <a:cubicBezTo>
                      <a:pt x="699" y="1314624"/>
                      <a:pt x="1359" y="1364837"/>
                      <a:pt x="699" y="1414389"/>
                    </a:cubicBezTo>
                    <a:cubicBezTo>
                      <a:pt x="699" y="1434870"/>
                      <a:pt x="7966" y="1443459"/>
                      <a:pt x="29109" y="1442799"/>
                    </a:cubicBezTo>
                    <a:cubicBezTo>
                      <a:pt x="79982" y="1442138"/>
                      <a:pt x="130856" y="1442138"/>
                      <a:pt x="181068" y="1442799"/>
                    </a:cubicBezTo>
                    <a:cubicBezTo>
                      <a:pt x="203532" y="1443459"/>
                      <a:pt x="210799" y="1434210"/>
                      <a:pt x="210139" y="1412407"/>
                    </a:cubicBezTo>
                    <a:cubicBezTo>
                      <a:pt x="209478" y="1363515"/>
                      <a:pt x="210139" y="1314624"/>
                      <a:pt x="210139" y="1265733"/>
                    </a:cubicBezTo>
                    <a:cubicBezTo>
                      <a:pt x="210139" y="1214859"/>
                      <a:pt x="210139" y="1163986"/>
                      <a:pt x="209478" y="1113112"/>
                    </a:cubicBezTo>
                    <a:cubicBezTo>
                      <a:pt x="209478" y="1106506"/>
                      <a:pt x="213442" y="1095274"/>
                      <a:pt x="205514" y="1093952"/>
                    </a:cubicBezTo>
                    <a:cubicBezTo>
                      <a:pt x="186354" y="1089327"/>
                      <a:pt x="191639" y="1075453"/>
                      <a:pt x="191639" y="1064221"/>
                    </a:cubicBezTo>
                    <a:cubicBezTo>
                      <a:pt x="191639" y="758981"/>
                      <a:pt x="191639" y="453740"/>
                      <a:pt x="190979" y="148500"/>
                    </a:cubicBezTo>
                    <a:cubicBezTo>
                      <a:pt x="190979" y="125375"/>
                      <a:pt x="195604" y="118768"/>
                      <a:pt x="220049" y="118768"/>
                    </a:cubicBezTo>
                    <a:cubicBezTo>
                      <a:pt x="524629" y="119429"/>
                      <a:pt x="829209" y="119429"/>
                      <a:pt x="1133128" y="118768"/>
                    </a:cubicBezTo>
                    <a:cubicBezTo>
                      <a:pt x="1150306" y="118768"/>
                      <a:pt x="1159555" y="122072"/>
                      <a:pt x="1166162" y="139911"/>
                    </a:cubicBezTo>
                    <a:cubicBezTo>
                      <a:pt x="1182019" y="182195"/>
                      <a:pt x="1219679" y="200694"/>
                      <a:pt x="1267909" y="194748"/>
                    </a:cubicBezTo>
                    <a:cubicBezTo>
                      <a:pt x="1306890" y="190123"/>
                      <a:pt x="1337282" y="161053"/>
                      <a:pt x="1345211" y="120090"/>
                    </a:cubicBezTo>
                    <a:cubicBezTo>
                      <a:pt x="1353799" y="74502"/>
                      <a:pt x="1335300" y="31557"/>
                      <a:pt x="1299623" y="11736"/>
                    </a:cubicBezTo>
                    <a:cubicBezTo>
                      <a:pt x="1262624" y="-8085"/>
                      <a:pt x="1212411" y="-2799"/>
                      <a:pt x="1185983" y="27593"/>
                    </a:cubicBezTo>
                    <a:cubicBezTo>
                      <a:pt x="1173430" y="42128"/>
                      <a:pt x="1160216" y="45431"/>
                      <a:pt x="1142378" y="45431"/>
                    </a:cubicBezTo>
                    <a:cubicBezTo>
                      <a:pt x="818638" y="44771"/>
                      <a:pt x="494237" y="45431"/>
                      <a:pt x="170497" y="44110"/>
                    </a:cubicBezTo>
                    <a:cubicBezTo>
                      <a:pt x="146052" y="46092"/>
                      <a:pt x="136141" y="49396"/>
                      <a:pt x="136802" y="78466"/>
                    </a:cubicBezTo>
                    <a:close/>
                  </a:path>
                </a:pathLst>
              </a:custGeom>
              <a:grpFill/>
              <a:ln w="6599"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BE8C7AF7-6EA9-4FB1-A636-CC679FFE32E4}"/>
                  </a:ext>
                </a:extLst>
              </p:cNvPr>
              <p:cNvSpPr/>
              <p:nvPr/>
            </p:nvSpPr>
            <p:spPr>
              <a:xfrm flipH="1">
                <a:off x="3557029" y="726738"/>
                <a:ext cx="453728" cy="1151093"/>
              </a:xfrm>
              <a:custGeom>
                <a:avLst/>
                <a:gdLst>
                  <a:gd name="connsiteX0" fmla="*/ 67744 w 832880"/>
                  <a:gd name="connsiteY0" fmla="*/ 190334 h 2112990"/>
                  <a:gd name="connsiteX1" fmla="*/ 85582 w 832880"/>
                  <a:gd name="connsiteY1" fmla="*/ 219405 h 2112990"/>
                  <a:gd name="connsiteX2" fmla="*/ 84922 w 832880"/>
                  <a:gd name="connsiteY2" fmla="*/ 1012237 h 2112990"/>
                  <a:gd name="connsiteX3" fmla="*/ 115974 w 832880"/>
                  <a:gd name="connsiteY3" fmla="*/ 1042629 h 2112990"/>
                  <a:gd name="connsiteX4" fmla="*/ 651797 w 832880"/>
                  <a:gd name="connsiteY4" fmla="*/ 1041308 h 2112990"/>
                  <a:gd name="connsiteX5" fmla="*/ 683510 w 832880"/>
                  <a:gd name="connsiteY5" fmla="*/ 1074343 h 2112990"/>
                  <a:gd name="connsiteX6" fmla="*/ 682849 w 832880"/>
                  <a:gd name="connsiteY6" fmla="*/ 1711912 h 2112990"/>
                  <a:gd name="connsiteX7" fmla="*/ 634619 w 832880"/>
                  <a:gd name="connsiteY7" fmla="*/ 1762125 h 2112990"/>
                  <a:gd name="connsiteX8" fmla="*/ 626691 w 832880"/>
                  <a:gd name="connsiteY8" fmla="*/ 1764107 h 2112990"/>
                  <a:gd name="connsiteX9" fmla="*/ 627351 w 832880"/>
                  <a:gd name="connsiteY9" fmla="*/ 1799124 h 2112990"/>
                  <a:gd name="connsiteX10" fmla="*/ 622066 w 832880"/>
                  <a:gd name="connsiteY10" fmla="*/ 2081900 h 2112990"/>
                  <a:gd name="connsiteX11" fmla="*/ 653118 w 832880"/>
                  <a:gd name="connsiteY11" fmla="*/ 2112953 h 2112990"/>
                  <a:gd name="connsiteX12" fmla="*/ 805739 w 832880"/>
                  <a:gd name="connsiteY12" fmla="*/ 2112953 h 2112990"/>
                  <a:gd name="connsiteX13" fmla="*/ 832827 w 832880"/>
                  <a:gd name="connsiteY13" fmla="*/ 2083222 h 2112990"/>
                  <a:gd name="connsiteX14" fmla="*/ 830845 w 832880"/>
                  <a:gd name="connsiteY14" fmla="*/ 1765428 h 2112990"/>
                  <a:gd name="connsiteX15" fmla="*/ 770061 w 832880"/>
                  <a:gd name="connsiteY15" fmla="*/ 1762785 h 2112990"/>
                  <a:gd name="connsiteX16" fmla="*/ 737026 w 832880"/>
                  <a:gd name="connsiteY16" fmla="*/ 1731072 h 2112990"/>
                  <a:gd name="connsiteX17" fmla="*/ 738348 w 832880"/>
                  <a:gd name="connsiteY17" fmla="*/ 1016202 h 2112990"/>
                  <a:gd name="connsiteX18" fmla="*/ 709938 w 832880"/>
                  <a:gd name="connsiteY18" fmla="*/ 988452 h 2112990"/>
                  <a:gd name="connsiteX19" fmla="*/ 187990 w 832880"/>
                  <a:gd name="connsiteY19" fmla="*/ 989774 h 2112990"/>
                  <a:gd name="connsiteX20" fmla="*/ 157598 w 832880"/>
                  <a:gd name="connsiteY20" fmla="*/ 958721 h 2112990"/>
                  <a:gd name="connsiteX21" fmla="*/ 158259 w 832880"/>
                  <a:gd name="connsiteY21" fmla="*/ 214119 h 2112990"/>
                  <a:gd name="connsiteX22" fmla="*/ 174776 w 832880"/>
                  <a:gd name="connsiteY22" fmla="*/ 152014 h 2112990"/>
                  <a:gd name="connsiteX23" fmla="*/ 140420 w 832880"/>
                  <a:gd name="connsiteY23" fmla="*/ 10626 h 2112990"/>
                  <a:gd name="connsiteX24" fmla="*/ 9603 w 832880"/>
                  <a:gd name="connsiteY24" fmla="*/ 55553 h 2112990"/>
                  <a:gd name="connsiteX25" fmla="*/ 67744 w 832880"/>
                  <a:gd name="connsiteY25" fmla="*/ 190334 h 211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2880" h="2112990">
                    <a:moveTo>
                      <a:pt x="67744" y="190334"/>
                    </a:moveTo>
                    <a:cubicBezTo>
                      <a:pt x="86243" y="195620"/>
                      <a:pt x="85582" y="206191"/>
                      <a:pt x="85582" y="219405"/>
                    </a:cubicBezTo>
                    <a:cubicBezTo>
                      <a:pt x="85582" y="483682"/>
                      <a:pt x="85582" y="747960"/>
                      <a:pt x="84922" y="1012237"/>
                    </a:cubicBezTo>
                    <a:cubicBezTo>
                      <a:pt x="84922" y="1037344"/>
                      <a:pt x="92189" y="1042629"/>
                      <a:pt x="115974" y="1042629"/>
                    </a:cubicBezTo>
                    <a:cubicBezTo>
                      <a:pt x="294362" y="1041969"/>
                      <a:pt x="472749" y="1042629"/>
                      <a:pt x="651797" y="1041308"/>
                    </a:cubicBezTo>
                    <a:cubicBezTo>
                      <a:pt x="678885" y="1041308"/>
                      <a:pt x="683510" y="1049236"/>
                      <a:pt x="683510" y="1074343"/>
                    </a:cubicBezTo>
                    <a:cubicBezTo>
                      <a:pt x="682849" y="1287086"/>
                      <a:pt x="682849" y="1499168"/>
                      <a:pt x="682849" y="1711912"/>
                    </a:cubicBezTo>
                    <a:cubicBezTo>
                      <a:pt x="682849" y="1759482"/>
                      <a:pt x="682849" y="1759482"/>
                      <a:pt x="634619" y="1762125"/>
                    </a:cubicBezTo>
                    <a:cubicBezTo>
                      <a:pt x="631976" y="1762125"/>
                      <a:pt x="629333" y="1763446"/>
                      <a:pt x="626691" y="1764107"/>
                    </a:cubicBezTo>
                    <a:cubicBezTo>
                      <a:pt x="626691" y="1775999"/>
                      <a:pt x="627351" y="1787231"/>
                      <a:pt x="627351" y="1799124"/>
                    </a:cubicBezTo>
                    <a:cubicBezTo>
                      <a:pt x="625369" y="1893603"/>
                      <a:pt x="624048" y="1988082"/>
                      <a:pt x="622066" y="2081900"/>
                    </a:cubicBezTo>
                    <a:cubicBezTo>
                      <a:pt x="621405" y="2105025"/>
                      <a:pt x="629333" y="2113614"/>
                      <a:pt x="653118" y="2112953"/>
                    </a:cubicBezTo>
                    <a:cubicBezTo>
                      <a:pt x="703992" y="2111632"/>
                      <a:pt x="754865" y="2111632"/>
                      <a:pt x="805739" y="2112953"/>
                    </a:cubicBezTo>
                    <a:cubicBezTo>
                      <a:pt x="828202" y="2113614"/>
                      <a:pt x="833488" y="2105685"/>
                      <a:pt x="832827" y="2083222"/>
                    </a:cubicBezTo>
                    <a:cubicBezTo>
                      <a:pt x="830845" y="1977511"/>
                      <a:pt x="831506" y="1871139"/>
                      <a:pt x="830845" y="1765428"/>
                    </a:cubicBezTo>
                    <a:cubicBezTo>
                      <a:pt x="811024" y="1758821"/>
                      <a:pt x="789882" y="1761464"/>
                      <a:pt x="770061" y="1762785"/>
                    </a:cubicBezTo>
                    <a:cubicBezTo>
                      <a:pt x="744955" y="1764767"/>
                      <a:pt x="737026" y="1757500"/>
                      <a:pt x="737026" y="1731072"/>
                    </a:cubicBezTo>
                    <a:cubicBezTo>
                      <a:pt x="738348" y="1492562"/>
                      <a:pt x="737687" y="1254712"/>
                      <a:pt x="738348" y="1016202"/>
                    </a:cubicBezTo>
                    <a:cubicBezTo>
                      <a:pt x="738348" y="993738"/>
                      <a:pt x="731741" y="987792"/>
                      <a:pt x="709938" y="988452"/>
                    </a:cubicBezTo>
                    <a:cubicBezTo>
                      <a:pt x="536175" y="989113"/>
                      <a:pt x="361752" y="988452"/>
                      <a:pt x="187990" y="989774"/>
                    </a:cubicBezTo>
                    <a:cubicBezTo>
                      <a:pt x="162883" y="989774"/>
                      <a:pt x="156937" y="982506"/>
                      <a:pt x="157598" y="958721"/>
                    </a:cubicBezTo>
                    <a:cubicBezTo>
                      <a:pt x="158259" y="710300"/>
                      <a:pt x="158259" y="462540"/>
                      <a:pt x="158259" y="214119"/>
                    </a:cubicBezTo>
                    <a:cubicBezTo>
                      <a:pt x="158259" y="191656"/>
                      <a:pt x="160901" y="172496"/>
                      <a:pt x="174776" y="152014"/>
                    </a:cubicBezTo>
                    <a:cubicBezTo>
                      <a:pt x="207150" y="104444"/>
                      <a:pt x="188651" y="34411"/>
                      <a:pt x="140420" y="10626"/>
                    </a:cubicBezTo>
                    <a:cubicBezTo>
                      <a:pt x="90207" y="-14481"/>
                      <a:pt x="30084" y="6662"/>
                      <a:pt x="9603" y="55553"/>
                    </a:cubicBezTo>
                    <a:cubicBezTo>
                      <a:pt x="-15504" y="111051"/>
                      <a:pt x="10263" y="173156"/>
                      <a:pt x="67744" y="190334"/>
                    </a:cubicBezTo>
                    <a:close/>
                  </a:path>
                </a:pathLst>
              </a:custGeom>
              <a:grpFill/>
              <a:ln w="6599"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98437426-B212-40E2-AA3E-09705E535C36}"/>
                  </a:ext>
                </a:extLst>
              </p:cNvPr>
              <p:cNvSpPr/>
              <p:nvPr/>
            </p:nvSpPr>
            <p:spPr>
              <a:xfrm flipH="1">
                <a:off x="3167873" y="933829"/>
                <a:ext cx="121315" cy="944002"/>
              </a:xfrm>
              <a:custGeom>
                <a:avLst/>
                <a:gdLst>
                  <a:gd name="connsiteX0" fmla="*/ 85722 w 222690"/>
                  <a:gd name="connsiteY0" fmla="*/ 193430 h 1732846"/>
                  <a:gd name="connsiteX1" fmla="*/ 104882 w 222690"/>
                  <a:gd name="connsiteY1" fmla="*/ 219858 h 1732846"/>
                  <a:gd name="connsiteX2" fmla="*/ 104882 w 222690"/>
                  <a:gd name="connsiteY2" fmla="*/ 860070 h 1732846"/>
                  <a:gd name="connsiteX3" fmla="*/ 105543 w 222690"/>
                  <a:gd name="connsiteY3" fmla="*/ 1355591 h 1732846"/>
                  <a:gd name="connsiteX4" fmla="*/ 80437 w 222690"/>
                  <a:gd name="connsiteY4" fmla="*/ 1382018 h 1732846"/>
                  <a:gd name="connsiteX5" fmla="*/ 13706 w 222690"/>
                  <a:gd name="connsiteY5" fmla="*/ 1384000 h 1732846"/>
                  <a:gd name="connsiteX6" fmla="*/ 14367 w 222690"/>
                  <a:gd name="connsiteY6" fmla="*/ 1416374 h 1732846"/>
                  <a:gd name="connsiteX7" fmla="*/ 8421 w 222690"/>
                  <a:gd name="connsiteY7" fmla="*/ 1685937 h 1732846"/>
                  <a:gd name="connsiteX8" fmla="*/ 56652 w 222690"/>
                  <a:gd name="connsiteY8" fmla="*/ 1732847 h 1732846"/>
                  <a:gd name="connsiteX9" fmla="*/ 174255 w 222690"/>
                  <a:gd name="connsiteY9" fmla="*/ 1732847 h 1732846"/>
                  <a:gd name="connsiteX10" fmla="*/ 222486 w 222690"/>
                  <a:gd name="connsiteY10" fmla="*/ 1683295 h 1732846"/>
                  <a:gd name="connsiteX11" fmla="*/ 217200 w 222690"/>
                  <a:gd name="connsiteY11" fmla="*/ 1384661 h 1732846"/>
                  <a:gd name="connsiteX12" fmla="*/ 196058 w 222690"/>
                  <a:gd name="connsiteY12" fmla="*/ 1382018 h 1732846"/>
                  <a:gd name="connsiteX13" fmla="*/ 158398 w 222690"/>
                  <a:gd name="connsiteY13" fmla="*/ 1343037 h 1732846"/>
                  <a:gd name="connsiteX14" fmla="*/ 158398 w 222690"/>
                  <a:gd name="connsiteY14" fmla="*/ 215233 h 1732846"/>
                  <a:gd name="connsiteX15" fmla="*/ 174916 w 222690"/>
                  <a:gd name="connsiteY15" fmla="*/ 147843 h 1732846"/>
                  <a:gd name="connsiteX16" fmla="*/ 161041 w 222690"/>
                  <a:gd name="connsiteY16" fmla="*/ 26275 h 1732846"/>
                  <a:gd name="connsiteX17" fmla="*/ 48723 w 222690"/>
                  <a:gd name="connsiteY17" fmla="*/ 9758 h 1732846"/>
                  <a:gd name="connsiteX18" fmla="*/ 1814 w 222690"/>
                  <a:gd name="connsiteY18" fmla="*/ 117451 h 1732846"/>
                  <a:gd name="connsiteX19" fmla="*/ 85722 w 222690"/>
                  <a:gd name="connsiteY19" fmla="*/ 193430 h 1732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22690" h="1732846">
                    <a:moveTo>
                      <a:pt x="85722" y="193430"/>
                    </a:moveTo>
                    <a:cubicBezTo>
                      <a:pt x="107525" y="194752"/>
                      <a:pt x="104882" y="205984"/>
                      <a:pt x="104882" y="219858"/>
                    </a:cubicBezTo>
                    <a:cubicBezTo>
                      <a:pt x="104882" y="433262"/>
                      <a:pt x="104882" y="646666"/>
                      <a:pt x="104882" y="860070"/>
                    </a:cubicBezTo>
                    <a:cubicBezTo>
                      <a:pt x="104882" y="1025244"/>
                      <a:pt x="104882" y="1190417"/>
                      <a:pt x="105543" y="1355591"/>
                    </a:cubicBezTo>
                    <a:cubicBezTo>
                      <a:pt x="105543" y="1374751"/>
                      <a:pt x="101579" y="1382679"/>
                      <a:pt x="80437" y="1382018"/>
                    </a:cubicBezTo>
                    <a:cubicBezTo>
                      <a:pt x="58634" y="1381358"/>
                      <a:pt x="36170" y="1378715"/>
                      <a:pt x="13706" y="1384000"/>
                    </a:cubicBezTo>
                    <a:cubicBezTo>
                      <a:pt x="13706" y="1394571"/>
                      <a:pt x="14367" y="1405143"/>
                      <a:pt x="14367" y="1416374"/>
                    </a:cubicBezTo>
                    <a:cubicBezTo>
                      <a:pt x="18331" y="1506229"/>
                      <a:pt x="6439" y="1596083"/>
                      <a:pt x="8421" y="1685937"/>
                    </a:cubicBezTo>
                    <a:cubicBezTo>
                      <a:pt x="9742" y="1732847"/>
                      <a:pt x="8421" y="1732847"/>
                      <a:pt x="56652" y="1732847"/>
                    </a:cubicBezTo>
                    <a:cubicBezTo>
                      <a:pt x="95633" y="1732847"/>
                      <a:pt x="135274" y="1732847"/>
                      <a:pt x="174255" y="1732847"/>
                    </a:cubicBezTo>
                    <a:cubicBezTo>
                      <a:pt x="221825" y="1732847"/>
                      <a:pt x="221164" y="1732847"/>
                      <a:pt x="222486" y="1683295"/>
                    </a:cubicBezTo>
                    <a:cubicBezTo>
                      <a:pt x="224468" y="1583530"/>
                      <a:pt x="211254" y="1484426"/>
                      <a:pt x="217200" y="1384661"/>
                    </a:cubicBezTo>
                    <a:cubicBezTo>
                      <a:pt x="209933" y="1384000"/>
                      <a:pt x="203326" y="1382018"/>
                      <a:pt x="196058" y="1382018"/>
                    </a:cubicBezTo>
                    <a:cubicBezTo>
                      <a:pt x="158398" y="1381358"/>
                      <a:pt x="158398" y="1381358"/>
                      <a:pt x="158398" y="1343037"/>
                    </a:cubicBezTo>
                    <a:cubicBezTo>
                      <a:pt x="158398" y="967103"/>
                      <a:pt x="158398" y="591168"/>
                      <a:pt x="158398" y="215233"/>
                    </a:cubicBezTo>
                    <a:cubicBezTo>
                      <a:pt x="158398" y="190788"/>
                      <a:pt x="160380" y="169645"/>
                      <a:pt x="174916" y="147843"/>
                    </a:cubicBezTo>
                    <a:cubicBezTo>
                      <a:pt x="199362" y="110844"/>
                      <a:pt x="190772" y="56667"/>
                      <a:pt x="161041" y="26275"/>
                    </a:cubicBezTo>
                    <a:cubicBezTo>
                      <a:pt x="133953" y="-814"/>
                      <a:pt x="84401" y="-8081"/>
                      <a:pt x="48723" y="9758"/>
                    </a:cubicBezTo>
                    <a:cubicBezTo>
                      <a:pt x="12385" y="28918"/>
                      <a:pt x="-6114" y="71202"/>
                      <a:pt x="1814" y="117451"/>
                    </a:cubicBezTo>
                    <a:cubicBezTo>
                      <a:pt x="9742" y="161717"/>
                      <a:pt x="39474" y="190127"/>
                      <a:pt x="85722" y="193430"/>
                    </a:cubicBezTo>
                    <a:close/>
                  </a:path>
                </a:pathLst>
              </a:custGeom>
              <a:grpFill/>
              <a:ln w="6599"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19BE7511-CC78-487D-A461-D54CE214AAF5}"/>
                  </a:ext>
                </a:extLst>
              </p:cNvPr>
              <p:cNvSpPr/>
              <p:nvPr/>
            </p:nvSpPr>
            <p:spPr>
              <a:xfrm flipH="1">
                <a:off x="4378571" y="1566006"/>
                <a:ext cx="748053" cy="311825"/>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65832EDB-7C24-4A8B-9EB2-6D0804FD63CC}"/>
                  </a:ext>
                </a:extLst>
              </p:cNvPr>
              <p:cNvSpPr/>
              <p:nvPr/>
            </p:nvSpPr>
            <p:spPr>
              <a:xfrm flipH="1">
                <a:off x="3982857" y="1418093"/>
                <a:ext cx="497194" cy="459738"/>
              </a:xfrm>
              <a:custGeom>
                <a:avLst/>
                <a:gdLst>
                  <a:gd name="connsiteX0" fmla="*/ 96662 w 912667"/>
                  <a:gd name="connsiteY0" fmla="*/ 195773 h 843913"/>
                  <a:gd name="connsiteX1" fmla="*/ 186517 w 912667"/>
                  <a:gd name="connsiteY1" fmla="*/ 119133 h 843913"/>
                  <a:gd name="connsiteX2" fmla="*/ 210302 w 912667"/>
                  <a:gd name="connsiteY2" fmla="*/ 99312 h 843913"/>
                  <a:gd name="connsiteX3" fmla="*/ 759338 w 912667"/>
                  <a:gd name="connsiteY3" fmla="*/ 99312 h 843913"/>
                  <a:gd name="connsiteX4" fmla="*/ 783123 w 912667"/>
                  <a:gd name="connsiteY4" fmla="*/ 123758 h 843913"/>
                  <a:gd name="connsiteX5" fmla="*/ 782462 w 912667"/>
                  <a:gd name="connsiteY5" fmla="*/ 434284 h 843913"/>
                  <a:gd name="connsiteX6" fmla="*/ 724321 w 912667"/>
                  <a:gd name="connsiteY6" fmla="*/ 492425 h 843913"/>
                  <a:gd name="connsiteX7" fmla="*/ 701197 w 912667"/>
                  <a:gd name="connsiteY7" fmla="*/ 517531 h 843913"/>
                  <a:gd name="connsiteX8" fmla="*/ 701197 w 912667"/>
                  <a:gd name="connsiteY8" fmla="*/ 667508 h 843913"/>
                  <a:gd name="connsiteX9" fmla="*/ 704500 w 912667"/>
                  <a:gd name="connsiteY9" fmla="*/ 665526 h 843913"/>
                  <a:gd name="connsiteX10" fmla="*/ 702518 w 912667"/>
                  <a:gd name="connsiteY10" fmla="*/ 820789 h 843913"/>
                  <a:gd name="connsiteX11" fmla="*/ 724982 w 912667"/>
                  <a:gd name="connsiteY11" fmla="*/ 843914 h 843913"/>
                  <a:gd name="connsiteX12" fmla="*/ 888173 w 912667"/>
                  <a:gd name="connsiteY12" fmla="*/ 843914 h 843913"/>
                  <a:gd name="connsiteX13" fmla="*/ 911958 w 912667"/>
                  <a:gd name="connsiteY13" fmla="*/ 819468 h 843913"/>
                  <a:gd name="connsiteX14" fmla="*/ 910637 w 912667"/>
                  <a:gd name="connsiteY14" fmla="*/ 672133 h 843913"/>
                  <a:gd name="connsiteX15" fmla="*/ 910637 w 912667"/>
                  <a:gd name="connsiteY15" fmla="*/ 672133 h 843913"/>
                  <a:gd name="connsiteX16" fmla="*/ 911958 w 912667"/>
                  <a:gd name="connsiteY16" fmla="*/ 666848 h 843913"/>
                  <a:gd name="connsiteX17" fmla="*/ 912619 w 912667"/>
                  <a:gd name="connsiteY17" fmla="*/ 522156 h 843913"/>
                  <a:gd name="connsiteX18" fmla="*/ 883548 w 912667"/>
                  <a:gd name="connsiteY18" fmla="*/ 493085 h 843913"/>
                  <a:gd name="connsiteX19" fmla="*/ 855799 w 912667"/>
                  <a:gd name="connsiteY19" fmla="*/ 464676 h 843913"/>
                  <a:gd name="connsiteX20" fmla="*/ 856460 w 912667"/>
                  <a:gd name="connsiteY20" fmla="*/ 82134 h 843913"/>
                  <a:gd name="connsiteX21" fmla="*/ 818800 w 912667"/>
                  <a:gd name="connsiteY21" fmla="*/ 45796 h 843913"/>
                  <a:gd name="connsiteX22" fmla="*/ 203034 w 912667"/>
                  <a:gd name="connsiteY22" fmla="*/ 45796 h 843913"/>
                  <a:gd name="connsiteX23" fmla="*/ 166035 w 912667"/>
                  <a:gd name="connsiteY23" fmla="*/ 31260 h 843913"/>
                  <a:gd name="connsiteX24" fmla="*/ 48432 w 912667"/>
                  <a:gd name="connsiteY24" fmla="*/ 11440 h 843913"/>
                  <a:gd name="connsiteX25" fmla="*/ 4165 w 912667"/>
                  <a:gd name="connsiteY25" fmla="*/ 127722 h 843913"/>
                  <a:gd name="connsiteX26" fmla="*/ 96662 w 912667"/>
                  <a:gd name="connsiteY26" fmla="*/ 195773 h 84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12667" h="843913">
                    <a:moveTo>
                      <a:pt x="96662" y="195773"/>
                    </a:moveTo>
                    <a:cubicBezTo>
                      <a:pt x="142911" y="194452"/>
                      <a:pt x="177267" y="166703"/>
                      <a:pt x="186517" y="119133"/>
                    </a:cubicBezTo>
                    <a:cubicBezTo>
                      <a:pt x="189820" y="102615"/>
                      <a:pt x="195766" y="99312"/>
                      <a:pt x="210302" y="99312"/>
                    </a:cubicBezTo>
                    <a:cubicBezTo>
                      <a:pt x="393314" y="99973"/>
                      <a:pt x="576326" y="99973"/>
                      <a:pt x="759338" y="99312"/>
                    </a:cubicBezTo>
                    <a:cubicBezTo>
                      <a:pt x="778498" y="99312"/>
                      <a:pt x="783123" y="105258"/>
                      <a:pt x="783123" y="123758"/>
                    </a:cubicBezTo>
                    <a:cubicBezTo>
                      <a:pt x="782462" y="227486"/>
                      <a:pt x="782462" y="330555"/>
                      <a:pt x="782462" y="434284"/>
                    </a:cubicBezTo>
                    <a:cubicBezTo>
                      <a:pt x="782462" y="491764"/>
                      <a:pt x="782462" y="492425"/>
                      <a:pt x="724321" y="492425"/>
                    </a:cubicBezTo>
                    <a:cubicBezTo>
                      <a:pt x="704500" y="492425"/>
                      <a:pt x="700536" y="499692"/>
                      <a:pt x="701197" y="517531"/>
                    </a:cubicBezTo>
                    <a:cubicBezTo>
                      <a:pt x="701858" y="567744"/>
                      <a:pt x="701197" y="617296"/>
                      <a:pt x="701197" y="667508"/>
                    </a:cubicBezTo>
                    <a:cubicBezTo>
                      <a:pt x="701858" y="666187"/>
                      <a:pt x="703179" y="665526"/>
                      <a:pt x="704500" y="665526"/>
                    </a:cubicBezTo>
                    <a:cubicBezTo>
                      <a:pt x="699876" y="717060"/>
                      <a:pt x="703179" y="768595"/>
                      <a:pt x="702518" y="820789"/>
                    </a:cubicBezTo>
                    <a:cubicBezTo>
                      <a:pt x="702518" y="835985"/>
                      <a:pt x="709125" y="843914"/>
                      <a:pt x="724982" y="843914"/>
                    </a:cubicBezTo>
                    <a:cubicBezTo>
                      <a:pt x="779159" y="843914"/>
                      <a:pt x="833996" y="843914"/>
                      <a:pt x="888173" y="843914"/>
                    </a:cubicBezTo>
                    <a:cubicBezTo>
                      <a:pt x="905351" y="843914"/>
                      <a:pt x="911958" y="835985"/>
                      <a:pt x="911958" y="819468"/>
                    </a:cubicBezTo>
                    <a:cubicBezTo>
                      <a:pt x="911298" y="770577"/>
                      <a:pt x="911298" y="721685"/>
                      <a:pt x="910637" y="672133"/>
                    </a:cubicBezTo>
                    <a:cubicBezTo>
                      <a:pt x="910637" y="672133"/>
                      <a:pt x="910637" y="672133"/>
                      <a:pt x="910637" y="672133"/>
                    </a:cubicBezTo>
                    <a:cubicBezTo>
                      <a:pt x="911298" y="670151"/>
                      <a:pt x="911298" y="668830"/>
                      <a:pt x="911958" y="666848"/>
                    </a:cubicBezTo>
                    <a:cubicBezTo>
                      <a:pt x="911958" y="618617"/>
                      <a:pt x="910637" y="570387"/>
                      <a:pt x="912619" y="522156"/>
                    </a:cubicBezTo>
                    <a:cubicBezTo>
                      <a:pt x="913280" y="499031"/>
                      <a:pt x="907333" y="488460"/>
                      <a:pt x="883548" y="493085"/>
                    </a:cubicBezTo>
                    <a:cubicBezTo>
                      <a:pt x="860424" y="497049"/>
                      <a:pt x="855799" y="486478"/>
                      <a:pt x="855799" y="464676"/>
                    </a:cubicBezTo>
                    <a:cubicBezTo>
                      <a:pt x="856460" y="337162"/>
                      <a:pt x="856460" y="209648"/>
                      <a:pt x="856460" y="82134"/>
                    </a:cubicBezTo>
                    <a:cubicBezTo>
                      <a:pt x="856460" y="39189"/>
                      <a:pt x="859763" y="45796"/>
                      <a:pt x="818800" y="45796"/>
                    </a:cubicBezTo>
                    <a:cubicBezTo>
                      <a:pt x="613325" y="45796"/>
                      <a:pt x="408510" y="45796"/>
                      <a:pt x="203034" y="45796"/>
                    </a:cubicBezTo>
                    <a:cubicBezTo>
                      <a:pt x="188499" y="45796"/>
                      <a:pt x="177267" y="44474"/>
                      <a:pt x="166035" y="31260"/>
                    </a:cubicBezTo>
                    <a:cubicBezTo>
                      <a:pt x="138286" y="-1774"/>
                      <a:pt x="86091" y="-9042"/>
                      <a:pt x="48432" y="11440"/>
                    </a:cubicBezTo>
                    <a:cubicBezTo>
                      <a:pt x="10111" y="32582"/>
                      <a:pt x="-9049" y="81473"/>
                      <a:pt x="4165" y="127722"/>
                    </a:cubicBezTo>
                    <a:cubicBezTo>
                      <a:pt x="15397" y="171327"/>
                      <a:pt x="50414" y="196434"/>
                      <a:pt x="96662" y="195773"/>
                    </a:cubicBezTo>
                    <a:close/>
                  </a:path>
                </a:pathLst>
              </a:custGeom>
              <a:grpFill/>
              <a:ln w="6599" cap="flat">
                <a:noFill/>
                <a:prstDash val="solid"/>
                <a:miter/>
              </a:ln>
            </p:spPr>
            <p:txBody>
              <a:bodyPr rtlCol="0" anchor="ctr"/>
              <a:lstStyle/>
              <a:p>
                <a:endParaRPr lang="en-US"/>
              </a:p>
            </p:txBody>
          </p:sp>
        </p:grpSp>
        <p:grpSp>
          <p:nvGrpSpPr>
            <p:cNvPr id="9" name="Group 8">
              <a:extLst>
                <a:ext uri="{FF2B5EF4-FFF2-40B4-BE49-F238E27FC236}">
                  <a16:creationId xmlns:a16="http://schemas.microsoft.com/office/drawing/2014/main" id="{34B24C28-0D4C-4D68-8136-6E94D464E2AC}"/>
                </a:ext>
              </a:extLst>
            </p:cNvPr>
            <p:cNvGrpSpPr/>
            <p:nvPr userDrawn="1"/>
          </p:nvGrpSpPr>
          <p:grpSpPr>
            <a:xfrm>
              <a:off x="1298308" y="5139374"/>
              <a:ext cx="3556005" cy="1460310"/>
              <a:chOff x="1405312" y="5139374"/>
              <a:chExt cx="3556005" cy="1460310"/>
            </a:xfrm>
            <a:grpFill/>
          </p:grpSpPr>
          <p:sp>
            <p:nvSpPr>
              <p:cNvPr id="26" name="Freeform: Shape 25">
                <a:extLst>
                  <a:ext uri="{FF2B5EF4-FFF2-40B4-BE49-F238E27FC236}">
                    <a16:creationId xmlns:a16="http://schemas.microsoft.com/office/drawing/2014/main" id="{6271689A-B1CD-4135-8DD6-4735F7EE5893}"/>
                  </a:ext>
                </a:extLst>
              </p:cNvPr>
              <p:cNvSpPr/>
              <p:nvPr/>
            </p:nvSpPr>
            <p:spPr>
              <a:xfrm flipH="1">
                <a:off x="3177489" y="5139374"/>
                <a:ext cx="556980" cy="1460310"/>
              </a:xfrm>
              <a:custGeom>
                <a:avLst/>
                <a:gdLst>
                  <a:gd name="connsiteX0" fmla="*/ 985486 w 1022414"/>
                  <a:gd name="connsiteY0" fmla="*/ 1487 h 2680599"/>
                  <a:gd name="connsiteX1" fmla="*/ 822295 w 1022414"/>
                  <a:gd name="connsiteY1" fmla="*/ 1487 h 2680599"/>
                  <a:gd name="connsiteX2" fmla="*/ 787278 w 1022414"/>
                  <a:gd name="connsiteY2" fmla="*/ 37164 h 2680599"/>
                  <a:gd name="connsiteX3" fmla="*/ 787278 w 1022414"/>
                  <a:gd name="connsiteY3" fmla="*/ 160053 h 2680599"/>
                  <a:gd name="connsiteX4" fmla="*/ 799170 w 1022414"/>
                  <a:gd name="connsiteY4" fmla="*/ 191766 h 2680599"/>
                  <a:gd name="connsiteX5" fmla="*/ 799831 w 1022414"/>
                  <a:gd name="connsiteY5" fmla="*/ 312013 h 2680599"/>
                  <a:gd name="connsiteX6" fmla="*/ 853347 w 1022414"/>
                  <a:gd name="connsiteY6" fmla="*/ 364207 h 2680599"/>
                  <a:gd name="connsiteX7" fmla="*/ 887043 w 1022414"/>
                  <a:gd name="connsiteY7" fmla="*/ 397903 h 2680599"/>
                  <a:gd name="connsiteX8" fmla="*/ 886382 w 1022414"/>
                  <a:gd name="connsiteY8" fmla="*/ 2472481 h 2680599"/>
                  <a:gd name="connsiteX9" fmla="*/ 841455 w 1022414"/>
                  <a:gd name="connsiteY9" fmla="*/ 2516087 h 2680599"/>
                  <a:gd name="connsiteX10" fmla="*/ 190672 w 1022414"/>
                  <a:gd name="connsiteY10" fmla="*/ 2516087 h 2680599"/>
                  <a:gd name="connsiteX11" fmla="*/ 151691 w 1022414"/>
                  <a:gd name="connsiteY11" fmla="*/ 2503533 h 2680599"/>
                  <a:gd name="connsiteX12" fmla="*/ 52587 w 1022414"/>
                  <a:gd name="connsiteY12" fmla="*/ 2494284 h 2680599"/>
                  <a:gd name="connsiteX13" fmla="*/ 392 w 1022414"/>
                  <a:gd name="connsiteY13" fmla="*/ 2574889 h 2680599"/>
                  <a:gd name="connsiteX14" fmla="*/ 65801 w 1022414"/>
                  <a:gd name="connsiteY14" fmla="*/ 2680600 h 2680599"/>
                  <a:gd name="connsiteX15" fmla="*/ 119317 w 1022414"/>
                  <a:gd name="connsiteY15" fmla="*/ 2680600 h 2680599"/>
                  <a:gd name="connsiteX16" fmla="*/ 184725 w 1022414"/>
                  <a:gd name="connsiteY16" fmla="*/ 2612548 h 2680599"/>
                  <a:gd name="connsiteX17" fmla="*/ 216439 w 1022414"/>
                  <a:gd name="connsiteY17" fmla="*/ 2588103 h 2680599"/>
                  <a:gd name="connsiteX18" fmla="*/ 832205 w 1022414"/>
                  <a:gd name="connsiteY18" fmla="*/ 2589424 h 2680599"/>
                  <a:gd name="connsiteX19" fmla="*/ 934613 w 1022414"/>
                  <a:gd name="connsiteY19" fmla="*/ 2551764 h 2680599"/>
                  <a:gd name="connsiteX20" fmla="*/ 959058 w 1022414"/>
                  <a:gd name="connsiteY20" fmla="*/ 2497587 h 2680599"/>
                  <a:gd name="connsiteX21" fmla="*/ 958397 w 1022414"/>
                  <a:gd name="connsiteY21" fmla="*/ 395921 h 2680599"/>
                  <a:gd name="connsiteX22" fmla="*/ 987468 w 1022414"/>
                  <a:gd name="connsiteY22" fmla="*/ 364207 h 2680599"/>
                  <a:gd name="connsiteX23" fmla="*/ 1009271 w 1022414"/>
                  <a:gd name="connsiteY23" fmla="*/ 341083 h 2680599"/>
                  <a:gd name="connsiteX24" fmla="*/ 1009271 w 1022414"/>
                  <a:gd name="connsiteY24" fmla="*/ 191106 h 2680599"/>
                  <a:gd name="connsiteX25" fmla="*/ 1021163 w 1022414"/>
                  <a:gd name="connsiteY25" fmla="*/ 162035 h 2680599"/>
                  <a:gd name="connsiteX26" fmla="*/ 1021163 w 1022414"/>
                  <a:gd name="connsiteY26" fmla="*/ 33861 h 2680599"/>
                  <a:gd name="connsiteX27" fmla="*/ 985486 w 1022414"/>
                  <a:gd name="connsiteY27" fmla="*/ 1487 h 2680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22414" h="2680599">
                    <a:moveTo>
                      <a:pt x="985486" y="1487"/>
                    </a:moveTo>
                    <a:cubicBezTo>
                      <a:pt x="931309" y="-496"/>
                      <a:pt x="876472" y="-496"/>
                      <a:pt x="822295" y="1487"/>
                    </a:cubicBezTo>
                    <a:cubicBezTo>
                      <a:pt x="793885" y="2808"/>
                      <a:pt x="787939" y="8754"/>
                      <a:pt x="787278" y="37164"/>
                    </a:cubicBezTo>
                    <a:cubicBezTo>
                      <a:pt x="785296" y="78127"/>
                      <a:pt x="785957" y="119090"/>
                      <a:pt x="787278" y="160053"/>
                    </a:cubicBezTo>
                    <a:cubicBezTo>
                      <a:pt x="787278" y="171946"/>
                      <a:pt x="790582" y="182517"/>
                      <a:pt x="799170" y="191766"/>
                    </a:cubicBezTo>
                    <a:cubicBezTo>
                      <a:pt x="799170" y="232069"/>
                      <a:pt x="799831" y="272371"/>
                      <a:pt x="799831" y="312013"/>
                    </a:cubicBezTo>
                    <a:cubicBezTo>
                      <a:pt x="799831" y="364868"/>
                      <a:pt x="799831" y="366189"/>
                      <a:pt x="853347" y="364207"/>
                    </a:cubicBezTo>
                    <a:cubicBezTo>
                      <a:pt x="879775" y="362886"/>
                      <a:pt x="887043" y="370154"/>
                      <a:pt x="887043" y="397903"/>
                    </a:cubicBezTo>
                    <a:cubicBezTo>
                      <a:pt x="886382" y="1089649"/>
                      <a:pt x="886382" y="1780735"/>
                      <a:pt x="886382" y="2472481"/>
                    </a:cubicBezTo>
                    <a:cubicBezTo>
                      <a:pt x="886382" y="2511462"/>
                      <a:pt x="881757" y="2516087"/>
                      <a:pt x="841455" y="2516087"/>
                    </a:cubicBezTo>
                    <a:cubicBezTo>
                      <a:pt x="624747" y="2516087"/>
                      <a:pt x="408040" y="2516087"/>
                      <a:pt x="190672" y="2516087"/>
                    </a:cubicBezTo>
                    <a:cubicBezTo>
                      <a:pt x="176136" y="2516087"/>
                      <a:pt x="164244" y="2513444"/>
                      <a:pt x="151691" y="2503533"/>
                    </a:cubicBezTo>
                    <a:cubicBezTo>
                      <a:pt x="121299" y="2481070"/>
                      <a:pt x="86943" y="2479088"/>
                      <a:pt x="52587" y="2494284"/>
                    </a:cubicBezTo>
                    <a:cubicBezTo>
                      <a:pt x="18231" y="2509480"/>
                      <a:pt x="3035" y="2538551"/>
                      <a:pt x="392" y="2574889"/>
                    </a:cubicBezTo>
                    <a:cubicBezTo>
                      <a:pt x="-3572" y="2626422"/>
                      <a:pt x="22855" y="2658796"/>
                      <a:pt x="65801" y="2680600"/>
                    </a:cubicBezTo>
                    <a:cubicBezTo>
                      <a:pt x="83639" y="2680600"/>
                      <a:pt x="101478" y="2680600"/>
                      <a:pt x="119317" y="2680600"/>
                    </a:cubicBezTo>
                    <a:cubicBezTo>
                      <a:pt x="150369" y="2666725"/>
                      <a:pt x="178118" y="2648225"/>
                      <a:pt x="184725" y="2612548"/>
                    </a:cubicBezTo>
                    <a:cubicBezTo>
                      <a:pt x="188689" y="2592067"/>
                      <a:pt x="197939" y="2588103"/>
                      <a:pt x="216439" y="2588103"/>
                    </a:cubicBezTo>
                    <a:cubicBezTo>
                      <a:pt x="421914" y="2588763"/>
                      <a:pt x="626729" y="2587442"/>
                      <a:pt x="832205" y="2589424"/>
                    </a:cubicBezTo>
                    <a:cubicBezTo>
                      <a:pt x="873829" y="2590084"/>
                      <a:pt x="904881" y="2579513"/>
                      <a:pt x="934613" y="2551764"/>
                    </a:cubicBezTo>
                    <a:cubicBezTo>
                      <a:pt x="951130" y="2535908"/>
                      <a:pt x="959058" y="2520712"/>
                      <a:pt x="959058" y="2497587"/>
                    </a:cubicBezTo>
                    <a:cubicBezTo>
                      <a:pt x="958397" y="1797252"/>
                      <a:pt x="958397" y="1096917"/>
                      <a:pt x="958397" y="395921"/>
                    </a:cubicBezTo>
                    <a:cubicBezTo>
                      <a:pt x="958397" y="374118"/>
                      <a:pt x="960379" y="358922"/>
                      <a:pt x="987468" y="364207"/>
                    </a:cubicBezTo>
                    <a:cubicBezTo>
                      <a:pt x="1005968" y="367511"/>
                      <a:pt x="1009271" y="357600"/>
                      <a:pt x="1009271" y="341083"/>
                    </a:cubicBezTo>
                    <a:cubicBezTo>
                      <a:pt x="1008610" y="290871"/>
                      <a:pt x="1009271" y="241319"/>
                      <a:pt x="1009271" y="191106"/>
                    </a:cubicBezTo>
                    <a:cubicBezTo>
                      <a:pt x="1016538" y="182517"/>
                      <a:pt x="1020503" y="173267"/>
                      <a:pt x="1021163" y="162035"/>
                    </a:cubicBezTo>
                    <a:cubicBezTo>
                      <a:pt x="1022485" y="119090"/>
                      <a:pt x="1023145" y="76145"/>
                      <a:pt x="1021163" y="33861"/>
                    </a:cubicBezTo>
                    <a:cubicBezTo>
                      <a:pt x="1019181" y="8094"/>
                      <a:pt x="1012574" y="2147"/>
                      <a:pt x="985486" y="1487"/>
                    </a:cubicBezTo>
                    <a:close/>
                  </a:path>
                </a:pathLst>
              </a:custGeom>
              <a:grpFill/>
              <a:ln w="6599"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AC2BEA5-D03B-4A36-A124-12738E5E09CE}"/>
                  </a:ext>
                </a:extLst>
              </p:cNvPr>
              <p:cNvSpPr/>
              <p:nvPr/>
            </p:nvSpPr>
            <p:spPr>
              <a:xfrm flipH="1">
                <a:off x="3977908" y="5139374"/>
                <a:ext cx="525900" cy="1335363"/>
              </a:xfrm>
              <a:custGeom>
                <a:avLst/>
                <a:gdLst>
                  <a:gd name="connsiteX0" fmla="*/ 846399 w 965361"/>
                  <a:gd name="connsiteY0" fmla="*/ 2292642 h 2451243"/>
                  <a:gd name="connsiteX1" fmla="*/ 845739 w 965361"/>
                  <a:gd name="connsiteY1" fmla="*/ 395791 h 2451243"/>
                  <a:gd name="connsiteX2" fmla="*/ 845739 w 965361"/>
                  <a:gd name="connsiteY2" fmla="*/ 368702 h 2451243"/>
                  <a:gd name="connsiteX3" fmla="*/ 862917 w 965361"/>
                  <a:gd name="connsiteY3" fmla="*/ 351524 h 2451243"/>
                  <a:gd name="connsiteX4" fmla="*/ 937575 w 965361"/>
                  <a:gd name="connsiteY4" fmla="*/ 352185 h 2451243"/>
                  <a:gd name="connsiteX5" fmla="*/ 963342 w 965361"/>
                  <a:gd name="connsiteY5" fmla="*/ 327078 h 2451243"/>
                  <a:gd name="connsiteX6" fmla="*/ 965324 w 965361"/>
                  <a:gd name="connsiteY6" fmla="*/ 177101 h 2451243"/>
                  <a:gd name="connsiteX7" fmla="*/ 965324 w 965361"/>
                  <a:gd name="connsiteY7" fmla="*/ 35052 h 2451243"/>
                  <a:gd name="connsiteX8" fmla="*/ 931629 w 965361"/>
                  <a:gd name="connsiteY8" fmla="*/ 35 h 2451243"/>
                  <a:gd name="connsiteX9" fmla="*/ 784294 w 965361"/>
                  <a:gd name="connsiteY9" fmla="*/ 35 h 2451243"/>
                  <a:gd name="connsiteX10" fmla="*/ 751260 w 965361"/>
                  <a:gd name="connsiteY10" fmla="*/ 32409 h 2451243"/>
                  <a:gd name="connsiteX11" fmla="*/ 751260 w 965361"/>
                  <a:gd name="connsiteY11" fmla="*/ 177101 h 2451243"/>
                  <a:gd name="connsiteX12" fmla="*/ 753242 w 965361"/>
                  <a:gd name="connsiteY12" fmla="*/ 327078 h 2451243"/>
                  <a:gd name="connsiteX13" fmla="*/ 757866 w 965361"/>
                  <a:gd name="connsiteY13" fmla="*/ 348882 h 2451243"/>
                  <a:gd name="connsiteX14" fmla="*/ 773063 w 965361"/>
                  <a:gd name="connsiteY14" fmla="*/ 382577 h 2451243"/>
                  <a:gd name="connsiteX15" fmla="*/ 773063 w 965361"/>
                  <a:gd name="connsiteY15" fmla="*/ 2268197 h 2451243"/>
                  <a:gd name="connsiteX16" fmla="*/ 720207 w 965361"/>
                  <a:gd name="connsiteY16" fmla="*/ 2321713 h 2451243"/>
                  <a:gd name="connsiteX17" fmla="*/ 208830 w 965361"/>
                  <a:gd name="connsiteY17" fmla="*/ 2322373 h 2451243"/>
                  <a:gd name="connsiteX18" fmla="*/ 175795 w 965361"/>
                  <a:gd name="connsiteY18" fmla="*/ 2303213 h 2451243"/>
                  <a:gd name="connsiteX19" fmla="*/ 65460 w 965361"/>
                  <a:gd name="connsiteY19" fmla="*/ 2259607 h 2451243"/>
                  <a:gd name="connsiteX20" fmla="*/ 51 w 965361"/>
                  <a:gd name="connsiteY20" fmla="*/ 2358712 h 2451243"/>
                  <a:gd name="connsiteX21" fmla="*/ 70084 w 965361"/>
                  <a:gd name="connsiteY21" fmla="*/ 2448566 h 2451243"/>
                  <a:gd name="connsiteX22" fmla="*/ 177117 w 965361"/>
                  <a:gd name="connsiteY22" fmla="*/ 2399014 h 2451243"/>
                  <a:gd name="connsiteX23" fmla="*/ 212794 w 965361"/>
                  <a:gd name="connsiteY23" fmla="*/ 2376550 h 2451243"/>
                  <a:gd name="connsiteX24" fmla="*/ 703029 w 965361"/>
                  <a:gd name="connsiteY24" fmla="*/ 2377872 h 2451243"/>
                  <a:gd name="connsiteX25" fmla="*/ 821293 w 965361"/>
                  <a:gd name="connsiteY25" fmla="*/ 2340873 h 2451243"/>
                  <a:gd name="connsiteX26" fmla="*/ 846399 w 965361"/>
                  <a:gd name="connsiteY26" fmla="*/ 2292642 h 245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65361" h="2451243">
                    <a:moveTo>
                      <a:pt x="846399" y="2292642"/>
                    </a:moveTo>
                    <a:cubicBezTo>
                      <a:pt x="845739" y="1660359"/>
                      <a:pt x="845739" y="1028075"/>
                      <a:pt x="845739" y="395791"/>
                    </a:cubicBezTo>
                    <a:cubicBezTo>
                      <a:pt x="845739" y="386541"/>
                      <a:pt x="846399" y="377952"/>
                      <a:pt x="845739" y="368702"/>
                    </a:cubicBezTo>
                    <a:cubicBezTo>
                      <a:pt x="845078" y="356149"/>
                      <a:pt x="850364" y="351524"/>
                      <a:pt x="862917" y="351524"/>
                    </a:cubicBezTo>
                    <a:cubicBezTo>
                      <a:pt x="888023" y="352185"/>
                      <a:pt x="913129" y="350203"/>
                      <a:pt x="937575" y="352185"/>
                    </a:cubicBezTo>
                    <a:cubicBezTo>
                      <a:pt x="957396" y="353506"/>
                      <a:pt x="964003" y="347560"/>
                      <a:pt x="963342" y="327078"/>
                    </a:cubicBezTo>
                    <a:cubicBezTo>
                      <a:pt x="963342" y="276866"/>
                      <a:pt x="960039" y="227314"/>
                      <a:pt x="965324" y="177101"/>
                    </a:cubicBezTo>
                    <a:cubicBezTo>
                      <a:pt x="965324" y="129531"/>
                      <a:pt x="964003" y="82622"/>
                      <a:pt x="965324" y="35052"/>
                    </a:cubicBezTo>
                    <a:cubicBezTo>
                      <a:pt x="965985" y="9945"/>
                      <a:pt x="958057" y="-625"/>
                      <a:pt x="931629" y="35"/>
                    </a:cubicBezTo>
                    <a:cubicBezTo>
                      <a:pt x="882738" y="1357"/>
                      <a:pt x="833185" y="1357"/>
                      <a:pt x="784294" y="35"/>
                    </a:cubicBezTo>
                    <a:cubicBezTo>
                      <a:pt x="760509" y="-625"/>
                      <a:pt x="750599" y="7963"/>
                      <a:pt x="751260" y="32409"/>
                    </a:cubicBezTo>
                    <a:cubicBezTo>
                      <a:pt x="752581" y="80640"/>
                      <a:pt x="751260" y="128870"/>
                      <a:pt x="751260" y="177101"/>
                    </a:cubicBezTo>
                    <a:cubicBezTo>
                      <a:pt x="751920" y="227314"/>
                      <a:pt x="751920" y="276866"/>
                      <a:pt x="753242" y="327078"/>
                    </a:cubicBezTo>
                    <a:cubicBezTo>
                      <a:pt x="753242" y="335007"/>
                      <a:pt x="749278" y="346899"/>
                      <a:pt x="757866" y="348882"/>
                    </a:cubicBezTo>
                    <a:cubicBezTo>
                      <a:pt x="779669" y="354167"/>
                      <a:pt x="773063" y="370024"/>
                      <a:pt x="773063" y="382577"/>
                    </a:cubicBezTo>
                    <a:cubicBezTo>
                      <a:pt x="773063" y="1010896"/>
                      <a:pt x="773063" y="1639877"/>
                      <a:pt x="773063" y="2268197"/>
                    </a:cubicBezTo>
                    <a:cubicBezTo>
                      <a:pt x="773063" y="2305195"/>
                      <a:pt x="757206" y="2321713"/>
                      <a:pt x="720207" y="2321713"/>
                    </a:cubicBezTo>
                    <a:cubicBezTo>
                      <a:pt x="549748" y="2321713"/>
                      <a:pt x="379289" y="2321713"/>
                      <a:pt x="208830" y="2322373"/>
                    </a:cubicBezTo>
                    <a:cubicBezTo>
                      <a:pt x="192313" y="2322373"/>
                      <a:pt x="183724" y="2318409"/>
                      <a:pt x="175795" y="2303213"/>
                    </a:cubicBezTo>
                    <a:cubicBezTo>
                      <a:pt x="155314" y="2263572"/>
                      <a:pt x="109726" y="2246394"/>
                      <a:pt x="65460" y="2259607"/>
                    </a:cubicBezTo>
                    <a:cubicBezTo>
                      <a:pt x="23175" y="2272161"/>
                      <a:pt x="-1271" y="2309159"/>
                      <a:pt x="51" y="2358712"/>
                    </a:cubicBezTo>
                    <a:cubicBezTo>
                      <a:pt x="1372" y="2404300"/>
                      <a:pt x="29782" y="2439977"/>
                      <a:pt x="70084" y="2448566"/>
                    </a:cubicBezTo>
                    <a:cubicBezTo>
                      <a:pt x="117654" y="2458476"/>
                      <a:pt x="159939" y="2440638"/>
                      <a:pt x="177117" y="2399014"/>
                    </a:cubicBezTo>
                    <a:cubicBezTo>
                      <a:pt x="185045" y="2379854"/>
                      <a:pt x="195616" y="2376550"/>
                      <a:pt x="212794" y="2376550"/>
                    </a:cubicBezTo>
                    <a:cubicBezTo>
                      <a:pt x="375986" y="2377211"/>
                      <a:pt x="539838" y="2375229"/>
                      <a:pt x="703029" y="2377872"/>
                    </a:cubicBezTo>
                    <a:cubicBezTo>
                      <a:pt x="747956" y="2378532"/>
                      <a:pt x="785616" y="2370604"/>
                      <a:pt x="821293" y="2340873"/>
                    </a:cubicBezTo>
                    <a:cubicBezTo>
                      <a:pt x="838471" y="2326998"/>
                      <a:pt x="846399" y="2314445"/>
                      <a:pt x="846399" y="2292642"/>
                    </a:cubicBezTo>
                    <a:close/>
                  </a:path>
                </a:pathLst>
              </a:custGeom>
              <a:grpFill/>
              <a:ln w="6599"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B17A249E-2150-4B9D-9A67-9800E35EB2FE}"/>
                  </a:ext>
                </a:extLst>
              </p:cNvPr>
              <p:cNvSpPr/>
              <p:nvPr/>
            </p:nvSpPr>
            <p:spPr>
              <a:xfrm flipH="1">
                <a:off x="3564028" y="5139374"/>
                <a:ext cx="133654" cy="1187379"/>
              </a:xfrm>
              <a:custGeom>
                <a:avLst/>
                <a:gdLst>
                  <a:gd name="connsiteX0" fmla="*/ 65588 w 245340"/>
                  <a:gd name="connsiteY0" fmla="*/ 33 h 2179597"/>
                  <a:gd name="connsiteX1" fmla="*/ 34535 w 245340"/>
                  <a:gd name="connsiteY1" fmla="*/ 31746 h 2179597"/>
                  <a:gd name="connsiteX2" fmla="*/ 33874 w 245340"/>
                  <a:gd name="connsiteY2" fmla="*/ 179081 h 2179597"/>
                  <a:gd name="connsiteX3" fmla="*/ 33874 w 245340"/>
                  <a:gd name="connsiteY3" fmla="*/ 331701 h 2179597"/>
                  <a:gd name="connsiteX4" fmla="*/ 53034 w 245340"/>
                  <a:gd name="connsiteY4" fmla="*/ 351522 h 2179597"/>
                  <a:gd name="connsiteX5" fmla="*/ 86730 w 245340"/>
                  <a:gd name="connsiteY5" fmla="*/ 387860 h 2179597"/>
                  <a:gd name="connsiteX6" fmla="*/ 86730 w 245340"/>
                  <a:gd name="connsiteY6" fmla="*/ 1949740 h 2179597"/>
                  <a:gd name="connsiteX7" fmla="*/ 58981 w 245340"/>
                  <a:gd name="connsiteY7" fmla="*/ 1990703 h 2179597"/>
                  <a:gd name="connsiteX8" fmla="*/ 13393 w 245340"/>
                  <a:gd name="connsiteY8" fmla="*/ 2029023 h 2179597"/>
                  <a:gd name="connsiteX9" fmla="*/ 35856 w 245340"/>
                  <a:gd name="connsiteY9" fmla="*/ 2160501 h 2179597"/>
                  <a:gd name="connsiteX10" fmla="*/ 155442 w 245340"/>
                  <a:gd name="connsiteY10" fmla="*/ 2158519 h 2179597"/>
                  <a:gd name="connsiteX11" fmla="*/ 173281 w 245340"/>
                  <a:gd name="connsiteY11" fmla="*/ 2027041 h 2179597"/>
                  <a:gd name="connsiteX12" fmla="*/ 158745 w 245340"/>
                  <a:gd name="connsiteY12" fmla="*/ 1974846 h 2179597"/>
                  <a:gd name="connsiteX13" fmla="*/ 159406 w 245340"/>
                  <a:gd name="connsiteY13" fmla="*/ 418912 h 2179597"/>
                  <a:gd name="connsiteX14" fmla="*/ 164031 w 245340"/>
                  <a:gd name="connsiteY14" fmla="*/ 356807 h 2179597"/>
                  <a:gd name="connsiteX15" fmla="*/ 223493 w 245340"/>
                  <a:gd name="connsiteY15" fmla="*/ 352843 h 2179597"/>
                  <a:gd name="connsiteX16" fmla="*/ 244636 w 245340"/>
                  <a:gd name="connsiteY16" fmla="*/ 331701 h 2179597"/>
                  <a:gd name="connsiteX17" fmla="*/ 245296 w 245340"/>
                  <a:gd name="connsiteY17" fmla="*/ 179081 h 2179597"/>
                  <a:gd name="connsiteX18" fmla="*/ 245296 w 245340"/>
                  <a:gd name="connsiteY18" fmla="*/ 34389 h 2179597"/>
                  <a:gd name="connsiteX19" fmla="*/ 213583 w 245340"/>
                  <a:gd name="connsiteY19" fmla="*/ 693 h 2179597"/>
                  <a:gd name="connsiteX20" fmla="*/ 65588 w 245340"/>
                  <a:gd name="connsiteY20" fmla="*/ 33 h 2179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45340" h="2179597">
                    <a:moveTo>
                      <a:pt x="65588" y="33"/>
                    </a:moveTo>
                    <a:cubicBezTo>
                      <a:pt x="42463" y="-628"/>
                      <a:pt x="33874" y="8622"/>
                      <a:pt x="34535" y="31746"/>
                    </a:cubicBezTo>
                    <a:cubicBezTo>
                      <a:pt x="35196" y="80638"/>
                      <a:pt x="33874" y="130190"/>
                      <a:pt x="33874" y="179081"/>
                    </a:cubicBezTo>
                    <a:cubicBezTo>
                      <a:pt x="33874" y="229954"/>
                      <a:pt x="34535" y="280828"/>
                      <a:pt x="33874" y="331701"/>
                    </a:cubicBezTo>
                    <a:cubicBezTo>
                      <a:pt x="33874" y="346236"/>
                      <a:pt x="37838" y="354825"/>
                      <a:pt x="53034" y="351522"/>
                    </a:cubicBezTo>
                    <a:cubicBezTo>
                      <a:pt x="84087" y="345576"/>
                      <a:pt x="86730" y="362093"/>
                      <a:pt x="86730" y="387860"/>
                    </a:cubicBezTo>
                    <a:cubicBezTo>
                      <a:pt x="86069" y="908487"/>
                      <a:pt x="86069" y="1429113"/>
                      <a:pt x="86730" y="1949740"/>
                    </a:cubicBezTo>
                    <a:cubicBezTo>
                      <a:pt x="86730" y="1971543"/>
                      <a:pt x="86069" y="1986078"/>
                      <a:pt x="58981" y="1990703"/>
                    </a:cubicBezTo>
                    <a:cubicBezTo>
                      <a:pt x="38499" y="1994006"/>
                      <a:pt x="23303" y="2010524"/>
                      <a:pt x="13393" y="2029023"/>
                    </a:cubicBezTo>
                    <a:cubicBezTo>
                      <a:pt x="-11053" y="2072629"/>
                      <a:pt x="-1142" y="2131431"/>
                      <a:pt x="35856" y="2160501"/>
                    </a:cubicBezTo>
                    <a:cubicBezTo>
                      <a:pt x="68891" y="2186929"/>
                      <a:pt x="123068" y="2185608"/>
                      <a:pt x="155442" y="2158519"/>
                    </a:cubicBezTo>
                    <a:cubicBezTo>
                      <a:pt x="191780" y="2127467"/>
                      <a:pt x="201030" y="2068665"/>
                      <a:pt x="173281" y="2027041"/>
                    </a:cubicBezTo>
                    <a:cubicBezTo>
                      <a:pt x="162049" y="2009863"/>
                      <a:pt x="158745" y="1994006"/>
                      <a:pt x="158745" y="1974846"/>
                    </a:cubicBezTo>
                    <a:cubicBezTo>
                      <a:pt x="158745" y="1456202"/>
                      <a:pt x="158745" y="937557"/>
                      <a:pt x="159406" y="418912"/>
                    </a:cubicBezTo>
                    <a:cubicBezTo>
                      <a:pt x="159406" y="397771"/>
                      <a:pt x="150156" y="371343"/>
                      <a:pt x="164031" y="356807"/>
                    </a:cubicBezTo>
                    <a:cubicBezTo>
                      <a:pt x="177245" y="343594"/>
                      <a:pt x="203012" y="352843"/>
                      <a:pt x="223493" y="352843"/>
                    </a:cubicBezTo>
                    <a:cubicBezTo>
                      <a:pt x="239350" y="352843"/>
                      <a:pt x="245296" y="348219"/>
                      <a:pt x="244636" y="331701"/>
                    </a:cubicBezTo>
                    <a:cubicBezTo>
                      <a:pt x="243975" y="280828"/>
                      <a:pt x="244636" y="229954"/>
                      <a:pt x="245296" y="179081"/>
                    </a:cubicBezTo>
                    <a:cubicBezTo>
                      <a:pt x="245296" y="130850"/>
                      <a:pt x="243975" y="82620"/>
                      <a:pt x="245296" y="34389"/>
                    </a:cubicBezTo>
                    <a:cubicBezTo>
                      <a:pt x="245957" y="10604"/>
                      <a:pt x="239350" y="33"/>
                      <a:pt x="213583" y="693"/>
                    </a:cubicBezTo>
                    <a:cubicBezTo>
                      <a:pt x="163370" y="1354"/>
                      <a:pt x="114479" y="1354"/>
                      <a:pt x="65588" y="33"/>
                    </a:cubicBezTo>
                    <a:close/>
                  </a:path>
                </a:pathLst>
              </a:custGeom>
              <a:grpFill/>
              <a:ln w="6599"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E447E596-5C29-4EFE-8700-A53DD2D486EC}"/>
                  </a:ext>
                </a:extLst>
              </p:cNvPr>
              <p:cNvSpPr/>
              <p:nvPr/>
            </p:nvSpPr>
            <p:spPr>
              <a:xfrm flipH="1">
                <a:off x="4375310" y="5139374"/>
                <a:ext cx="586007" cy="738652"/>
              </a:xfrm>
              <a:custGeom>
                <a:avLst/>
                <a:gdLst>
                  <a:gd name="connsiteX0" fmla="*/ 855025 w 1075696"/>
                  <a:gd name="connsiteY0" fmla="*/ 1271871 h 1355897"/>
                  <a:gd name="connsiteX1" fmla="*/ 958093 w 1075696"/>
                  <a:gd name="connsiteY1" fmla="*/ 1234211 h 1355897"/>
                  <a:gd name="connsiteX2" fmla="*/ 979235 w 1075696"/>
                  <a:gd name="connsiteY2" fmla="*/ 1186641 h 1355897"/>
                  <a:gd name="connsiteX3" fmla="*/ 978574 w 1075696"/>
                  <a:gd name="connsiteY3" fmla="*/ 541143 h 1355897"/>
                  <a:gd name="connsiteX4" fmla="*/ 977914 w 1075696"/>
                  <a:gd name="connsiteY4" fmla="*/ 377952 h 1355897"/>
                  <a:gd name="connsiteX5" fmla="*/ 1005663 w 1075696"/>
                  <a:gd name="connsiteY5" fmla="*/ 351524 h 1355897"/>
                  <a:gd name="connsiteX6" fmla="*/ 1051251 w 1075696"/>
                  <a:gd name="connsiteY6" fmla="*/ 352185 h 1355897"/>
                  <a:gd name="connsiteX7" fmla="*/ 1075697 w 1075696"/>
                  <a:gd name="connsiteY7" fmla="*/ 328400 h 1355897"/>
                  <a:gd name="connsiteX8" fmla="*/ 1075697 w 1075696"/>
                  <a:gd name="connsiteY8" fmla="*/ 178422 h 1355897"/>
                  <a:gd name="connsiteX9" fmla="*/ 1075036 w 1075696"/>
                  <a:gd name="connsiteY9" fmla="*/ 28445 h 1355897"/>
                  <a:gd name="connsiteX10" fmla="*/ 1046626 w 1075696"/>
                  <a:gd name="connsiteY10" fmla="*/ 35 h 1355897"/>
                  <a:gd name="connsiteX11" fmla="*/ 896648 w 1075696"/>
                  <a:gd name="connsiteY11" fmla="*/ 35 h 1355897"/>
                  <a:gd name="connsiteX12" fmla="*/ 865596 w 1075696"/>
                  <a:gd name="connsiteY12" fmla="*/ 31088 h 1355897"/>
                  <a:gd name="connsiteX13" fmla="*/ 864935 w 1075696"/>
                  <a:gd name="connsiteY13" fmla="*/ 178422 h 1355897"/>
                  <a:gd name="connsiteX14" fmla="*/ 864935 w 1075696"/>
                  <a:gd name="connsiteY14" fmla="*/ 331043 h 1355897"/>
                  <a:gd name="connsiteX15" fmla="*/ 884095 w 1075696"/>
                  <a:gd name="connsiteY15" fmla="*/ 351524 h 1355897"/>
                  <a:gd name="connsiteX16" fmla="*/ 907880 w 1075696"/>
                  <a:gd name="connsiteY16" fmla="*/ 375970 h 1355897"/>
                  <a:gd name="connsiteX17" fmla="*/ 907220 w 1075696"/>
                  <a:gd name="connsiteY17" fmla="*/ 1171445 h 1355897"/>
                  <a:gd name="connsiteX18" fmla="*/ 861632 w 1075696"/>
                  <a:gd name="connsiteY18" fmla="*/ 1217033 h 1355897"/>
                  <a:gd name="connsiteX19" fmla="*/ 208206 w 1075696"/>
                  <a:gd name="connsiteY19" fmla="*/ 1217694 h 1355897"/>
                  <a:gd name="connsiteX20" fmla="*/ 171868 w 1075696"/>
                  <a:gd name="connsiteY20" fmla="*/ 1198533 h 1355897"/>
                  <a:gd name="connsiteX21" fmla="*/ 57568 w 1075696"/>
                  <a:gd name="connsiteY21" fmla="*/ 1166820 h 1355897"/>
                  <a:gd name="connsiteX22" fmla="*/ 748 w 1075696"/>
                  <a:gd name="connsiteY22" fmla="*/ 1269228 h 1355897"/>
                  <a:gd name="connsiteX23" fmla="*/ 82674 w 1075696"/>
                  <a:gd name="connsiteY23" fmla="*/ 1355118 h 1355897"/>
                  <a:gd name="connsiteX24" fmla="*/ 182439 w 1075696"/>
                  <a:gd name="connsiteY24" fmla="*/ 1296316 h 1355897"/>
                  <a:gd name="connsiteX25" fmla="*/ 220759 w 1075696"/>
                  <a:gd name="connsiteY25" fmla="*/ 1271210 h 1355897"/>
                  <a:gd name="connsiteX26" fmla="*/ 855025 w 1075696"/>
                  <a:gd name="connsiteY26" fmla="*/ 1271871 h 1355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075696" h="1355897">
                    <a:moveTo>
                      <a:pt x="855025" y="1271871"/>
                    </a:moveTo>
                    <a:cubicBezTo>
                      <a:pt x="896648" y="1272531"/>
                      <a:pt x="928362" y="1262621"/>
                      <a:pt x="958093" y="1234211"/>
                    </a:cubicBezTo>
                    <a:cubicBezTo>
                      <a:pt x="973289" y="1219676"/>
                      <a:pt x="979235" y="1206462"/>
                      <a:pt x="979235" y="1186641"/>
                    </a:cubicBezTo>
                    <a:cubicBezTo>
                      <a:pt x="978574" y="971255"/>
                      <a:pt x="978574" y="756529"/>
                      <a:pt x="978574" y="541143"/>
                    </a:cubicBezTo>
                    <a:cubicBezTo>
                      <a:pt x="978574" y="486966"/>
                      <a:pt x="979896" y="432129"/>
                      <a:pt x="977914" y="377952"/>
                    </a:cubicBezTo>
                    <a:cubicBezTo>
                      <a:pt x="977253" y="355488"/>
                      <a:pt x="985181" y="350203"/>
                      <a:pt x="1005663" y="351524"/>
                    </a:cubicBezTo>
                    <a:cubicBezTo>
                      <a:pt x="1020859" y="352845"/>
                      <a:pt x="1036055" y="350863"/>
                      <a:pt x="1051251" y="352185"/>
                    </a:cubicBezTo>
                    <a:cubicBezTo>
                      <a:pt x="1069750" y="353506"/>
                      <a:pt x="1075697" y="347560"/>
                      <a:pt x="1075697" y="328400"/>
                    </a:cubicBezTo>
                    <a:cubicBezTo>
                      <a:pt x="1074375" y="278187"/>
                      <a:pt x="1075697" y="228635"/>
                      <a:pt x="1075697" y="178422"/>
                    </a:cubicBezTo>
                    <a:cubicBezTo>
                      <a:pt x="1075697" y="128210"/>
                      <a:pt x="1074375" y="78657"/>
                      <a:pt x="1075036" y="28445"/>
                    </a:cubicBezTo>
                    <a:cubicBezTo>
                      <a:pt x="1075036" y="7303"/>
                      <a:pt x="1067108" y="35"/>
                      <a:pt x="1046626" y="35"/>
                    </a:cubicBezTo>
                    <a:cubicBezTo>
                      <a:pt x="996413" y="696"/>
                      <a:pt x="946861" y="1357"/>
                      <a:pt x="896648" y="35"/>
                    </a:cubicBezTo>
                    <a:cubicBezTo>
                      <a:pt x="873524" y="-626"/>
                      <a:pt x="864935" y="7964"/>
                      <a:pt x="865596" y="31088"/>
                    </a:cubicBezTo>
                    <a:cubicBezTo>
                      <a:pt x="866257" y="79979"/>
                      <a:pt x="865596" y="129531"/>
                      <a:pt x="864935" y="178422"/>
                    </a:cubicBezTo>
                    <a:cubicBezTo>
                      <a:pt x="864935" y="229296"/>
                      <a:pt x="865596" y="280169"/>
                      <a:pt x="864935" y="331043"/>
                    </a:cubicBezTo>
                    <a:cubicBezTo>
                      <a:pt x="864935" y="344917"/>
                      <a:pt x="867578" y="354167"/>
                      <a:pt x="884095" y="351524"/>
                    </a:cubicBezTo>
                    <a:cubicBezTo>
                      <a:pt x="903255" y="348881"/>
                      <a:pt x="907880" y="358131"/>
                      <a:pt x="907880" y="375970"/>
                    </a:cubicBezTo>
                    <a:cubicBezTo>
                      <a:pt x="907220" y="640908"/>
                      <a:pt x="907880" y="906507"/>
                      <a:pt x="907220" y="1171445"/>
                    </a:cubicBezTo>
                    <a:cubicBezTo>
                      <a:pt x="907220" y="1201837"/>
                      <a:pt x="892024" y="1217033"/>
                      <a:pt x="861632" y="1217033"/>
                    </a:cubicBezTo>
                    <a:cubicBezTo>
                      <a:pt x="643603" y="1217033"/>
                      <a:pt x="426235" y="1217033"/>
                      <a:pt x="208206" y="1217694"/>
                    </a:cubicBezTo>
                    <a:cubicBezTo>
                      <a:pt x="191688" y="1217694"/>
                      <a:pt x="181117" y="1213730"/>
                      <a:pt x="171868" y="1198533"/>
                    </a:cubicBezTo>
                    <a:cubicBezTo>
                      <a:pt x="148743" y="1162195"/>
                      <a:pt x="99852" y="1150303"/>
                      <a:pt x="57568" y="1166820"/>
                    </a:cubicBezTo>
                    <a:cubicBezTo>
                      <a:pt x="18587" y="1182016"/>
                      <a:pt x="-4538" y="1224300"/>
                      <a:pt x="748" y="1269228"/>
                    </a:cubicBezTo>
                    <a:cubicBezTo>
                      <a:pt x="6694" y="1316798"/>
                      <a:pt x="37747" y="1349832"/>
                      <a:pt x="82674" y="1355118"/>
                    </a:cubicBezTo>
                    <a:cubicBezTo>
                      <a:pt x="128262" y="1360403"/>
                      <a:pt x="169885" y="1338600"/>
                      <a:pt x="182439" y="1296316"/>
                    </a:cubicBezTo>
                    <a:cubicBezTo>
                      <a:pt x="189706" y="1273853"/>
                      <a:pt x="201599" y="1271210"/>
                      <a:pt x="220759" y="1271210"/>
                    </a:cubicBezTo>
                    <a:cubicBezTo>
                      <a:pt x="431520" y="1271210"/>
                      <a:pt x="643603" y="1269889"/>
                      <a:pt x="855025" y="1271871"/>
                    </a:cubicBezTo>
                    <a:close/>
                  </a:path>
                </a:pathLst>
              </a:custGeom>
              <a:grpFill/>
              <a:ln w="6599"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11264744-86A4-48E5-9FF9-0851BB9AF6E3}"/>
                  </a:ext>
                </a:extLst>
              </p:cNvPr>
              <p:cNvSpPr/>
              <p:nvPr/>
            </p:nvSpPr>
            <p:spPr>
              <a:xfrm flipH="1">
                <a:off x="1924341" y="5139374"/>
                <a:ext cx="576100" cy="1118127"/>
              </a:xfrm>
              <a:custGeom>
                <a:avLst/>
                <a:gdLst>
                  <a:gd name="connsiteX0" fmla="*/ 97540 w 576100"/>
                  <a:gd name="connsiteY0" fmla="*/ 19 h 1118127"/>
                  <a:gd name="connsiteX1" fmla="*/ 17276 w 576100"/>
                  <a:gd name="connsiteY1" fmla="*/ 19 h 1118127"/>
                  <a:gd name="connsiteX2" fmla="*/ 360 w 576100"/>
                  <a:gd name="connsiteY2" fmla="*/ 16936 h 1118127"/>
                  <a:gd name="connsiteX3" fmla="*/ 0 w 576100"/>
                  <a:gd name="connsiteY3" fmla="*/ 97199 h 1118127"/>
                  <a:gd name="connsiteX4" fmla="*/ 0 w 576100"/>
                  <a:gd name="connsiteY4" fmla="*/ 179982 h 1118127"/>
                  <a:gd name="connsiteX5" fmla="*/ 11517 w 576100"/>
                  <a:gd name="connsiteY5" fmla="*/ 191500 h 1118127"/>
                  <a:gd name="connsiteX6" fmla="*/ 49922 w 576100"/>
                  <a:gd name="connsiteY6" fmla="*/ 191650 h 1118127"/>
                  <a:gd name="connsiteX7" fmla="*/ 46244 w 576100"/>
                  <a:gd name="connsiteY7" fmla="*/ 192570 h 1118127"/>
                  <a:gd name="connsiteX8" fmla="*/ 43182 w 576100"/>
                  <a:gd name="connsiteY8" fmla="*/ 207687 h 1118127"/>
                  <a:gd name="connsiteX9" fmla="*/ 43496 w 576100"/>
                  <a:gd name="connsiteY9" fmla="*/ 1059632 h 1118127"/>
                  <a:gd name="connsiteX10" fmla="*/ 60140 w 576100"/>
                  <a:gd name="connsiteY10" fmla="*/ 1077988 h 1118127"/>
                  <a:gd name="connsiteX11" fmla="*/ 471203 w 576100"/>
                  <a:gd name="connsiteY11" fmla="*/ 1077988 h 1118127"/>
                  <a:gd name="connsiteX12" fmla="*/ 488789 w 576100"/>
                  <a:gd name="connsiteY12" fmla="*/ 1080147 h 1118127"/>
                  <a:gd name="connsiteX13" fmla="*/ 522076 w 576100"/>
                  <a:gd name="connsiteY13" fmla="*/ 1117220 h 1118127"/>
                  <a:gd name="connsiteX14" fmla="*/ 573890 w 576100"/>
                  <a:gd name="connsiteY14" fmla="*/ 1082307 h 1118127"/>
                  <a:gd name="connsiteX15" fmla="*/ 550967 w 576100"/>
                  <a:gd name="connsiteY15" fmla="*/ 1016440 h 1118127"/>
                  <a:gd name="connsiteX16" fmla="*/ 491615 w 576100"/>
                  <a:gd name="connsiteY16" fmla="*/ 1038036 h 1118127"/>
                  <a:gd name="connsiteX17" fmla="*/ 94369 w 576100"/>
                  <a:gd name="connsiteY17" fmla="*/ 1038396 h 1118127"/>
                  <a:gd name="connsiteX18" fmla="*/ 78039 w 576100"/>
                  <a:gd name="connsiteY18" fmla="*/ 1019680 h 1118127"/>
                  <a:gd name="connsiteX19" fmla="*/ 78039 w 576100"/>
                  <a:gd name="connsiteY19" fmla="*/ 211286 h 1118127"/>
                  <a:gd name="connsiteX20" fmla="*/ 76642 w 576100"/>
                  <a:gd name="connsiteY20" fmla="*/ 191755 h 1118127"/>
                  <a:gd name="connsiteX21" fmla="*/ 103299 w 576100"/>
                  <a:gd name="connsiteY21" fmla="*/ 191860 h 1118127"/>
                  <a:gd name="connsiteX22" fmla="*/ 114817 w 576100"/>
                  <a:gd name="connsiteY22" fmla="*/ 179982 h 1118127"/>
                  <a:gd name="connsiteX23" fmla="*/ 115177 w 576100"/>
                  <a:gd name="connsiteY23" fmla="*/ 97199 h 1118127"/>
                  <a:gd name="connsiteX24" fmla="*/ 114817 w 576100"/>
                  <a:gd name="connsiteY24" fmla="*/ 16936 h 1118127"/>
                  <a:gd name="connsiteX25" fmla="*/ 97540 w 576100"/>
                  <a:gd name="connsiteY25" fmla="*/ 19 h 1118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76100" h="1118127">
                    <a:moveTo>
                      <a:pt x="97540" y="19"/>
                    </a:moveTo>
                    <a:cubicBezTo>
                      <a:pt x="70905" y="739"/>
                      <a:pt x="43911" y="739"/>
                      <a:pt x="17276" y="19"/>
                    </a:cubicBezTo>
                    <a:cubicBezTo>
                      <a:pt x="4679" y="-341"/>
                      <a:pt x="0" y="4338"/>
                      <a:pt x="360" y="16936"/>
                    </a:cubicBezTo>
                    <a:cubicBezTo>
                      <a:pt x="720" y="43570"/>
                      <a:pt x="360" y="70564"/>
                      <a:pt x="0" y="97199"/>
                    </a:cubicBezTo>
                    <a:cubicBezTo>
                      <a:pt x="0" y="124913"/>
                      <a:pt x="360" y="152627"/>
                      <a:pt x="0" y="179982"/>
                    </a:cubicBezTo>
                    <a:cubicBezTo>
                      <a:pt x="0" y="188980"/>
                      <a:pt x="2879" y="191500"/>
                      <a:pt x="11517" y="191500"/>
                    </a:cubicBezTo>
                    <a:lnTo>
                      <a:pt x="49922" y="191650"/>
                    </a:lnTo>
                    <a:lnTo>
                      <a:pt x="46244" y="192570"/>
                    </a:lnTo>
                    <a:cubicBezTo>
                      <a:pt x="43889" y="195449"/>
                      <a:pt x="43182" y="200308"/>
                      <a:pt x="43182" y="207687"/>
                    </a:cubicBezTo>
                    <a:cubicBezTo>
                      <a:pt x="43496" y="491668"/>
                      <a:pt x="43496" y="775651"/>
                      <a:pt x="43496" y="1059632"/>
                    </a:cubicBezTo>
                    <a:cubicBezTo>
                      <a:pt x="43496" y="1079428"/>
                      <a:pt x="40670" y="1077988"/>
                      <a:pt x="60140" y="1077988"/>
                    </a:cubicBezTo>
                    <a:cubicBezTo>
                      <a:pt x="197056" y="1077988"/>
                      <a:pt x="334287" y="1077988"/>
                      <a:pt x="471203" y="1077988"/>
                    </a:cubicBezTo>
                    <a:cubicBezTo>
                      <a:pt x="477170" y="1077988"/>
                      <a:pt x="483136" y="1076548"/>
                      <a:pt x="488789" y="1080147"/>
                    </a:cubicBezTo>
                    <a:cubicBezTo>
                      <a:pt x="492871" y="1100664"/>
                      <a:pt x="505119" y="1113981"/>
                      <a:pt x="522076" y="1117220"/>
                    </a:cubicBezTo>
                    <a:cubicBezTo>
                      <a:pt x="546884" y="1121899"/>
                      <a:pt x="566982" y="1108222"/>
                      <a:pt x="573890" y="1082307"/>
                    </a:cubicBezTo>
                    <a:cubicBezTo>
                      <a:pt x="580799" y="1055673"/>
                      <a:pt x="571064" y="1026879"/>
                      <a:pt x="550967" y="1016440"/>
                    </a:cubicBezTo>
                    <a:cubicBezTo>
                      <a:pt x="528671" y="1004923"/>
                      <a:pt x="505432" y="1013201"/>
                      <a:pt x="491615" y="1038036"/>
                    </a:cubicBezTo>
                    <a:cubicBezTo>
                      <a:pt x="359095" y="1038036"/>
                      <a:pt x="226889" y="1038396"/>
                      <a:pt x="94369" y="1038396"/>
                    </a:cubicBezTo>
                    <a:cubicBezTo>
                      <a:pt x="78039" y="1038396"/>
                      <a:pt x="78039" y="1038396"/>
                      <a:pt x="78039" y="1019680"/>
                    </a:cubicBezTo>
                    <a:cubicBezTo>
                      <a:pt x="78039" y="750095"/>
                      <a:pt x="78039" y="480871"/>
                      <a:pt x="78039" y="211286"/>
                    </a:cubicBezTo>
                    <a:lnTo>
                      <a:pt x="76642" y="191755"/>
                    </a:lnTo>
                    <a:lnTo>
                      <a:pt x="103299" y="191860"/>
                    </a:lnTo>
                    <a:cubicBezTo>
                      <a:pt x="112297" y="191860"/>
                      <a:pt x="114817" y="188620"/>
                      <a:pt x="114817" y="179982"/>
                    </a:cubicBezTo>
                    <a:cubicBezTo>
                      <a:pt x="114456" y="152268"/>
                      <a:pt x="114817" y="124553"/>
                      <a:pt x="115177" y="97199"/>
                    </a:cubicBezTo>
                    <a:cubicBezTo>
                      <a:pt x="115177" y="70564"/>
                      <a:pt x="114456" y="43570"/>
                      <a:pt x="114817" y="16936"/>
                    </a:cubicBezTo>
                    <a:cubicBezTo>
                      <a:pt x="115177" y="3978"/>
                      <a:pt x="110137" y="19"/>
                      <a:pt x="97540" y="19"/>
                    </a:cubicBezTo>
                    <a:close/>
                  </a:path>
                </a:pathLst>
              </a:custGeom>
              <a:grpFill/>
              <a:ln w="6599"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1F6E4179-9ADA-4ABE-B297-B2E64D6D8CA3}"/>
                  </a:ext>
                </a:extLst>
              </p:cNvPr>
              <p:cNvSpPr/>
              <p:nvPr/>
            </p:nvSpPr>
            <p:spPr>
              <a:xfrm flipH="1">
                <a:off x="2778637" y="5139374"/>
                <a:ext cx="120656" cy="1100593"/>
              </a:xfrm>
              <a:custGeom>
                <a:avLst/>
                <a:gdLst>
                  <a:gd name="connsiteX0" fmla="*/ 102279 w 120656"/>
                  <a:gd name="connsiteY0" fmla="*/ 19 h 1100593"/>
                  <a:gd name="connsiteX1" fmla="*/ 22016 w 120656"/>
                  <a:gd name="connsiteY1" fmla="*/ 19 h 1100593"/>
                  <a:gd name="connsiteX2" fmla="*/ 4020 w 120656"/>
                  <a:gd name="connsiteY2" fmla="*/ 17656 h 1100593"/>
                  <a:gd name="connsiteX3" fmla="*/ 4020 w 120656"/>
                  <a:gd name="connsiteY3" fmla="*/ 96480 h 1100593"/>
                  <a:gd name="connsiteX4" fmla="*/ 4379 w 120656"/>
                  <a:gd name="connsiteY4" fmla="*/ 177823 h 1100593"/>
                  <a:gd name="connsiteX5" fmla="*/ 18417 w 120656"/>
                  <a:gd name="connsiteY5" fmla="*/ 191500 h 1100593"/>
                  <a:gd name="connsiteX6" fmla="*/ 57596 w 120656"/>
                  <a:gd name="connsiteY6" fmla="*/ 191500 h 1100593"/>
                  <a:gd name="connsiteX7" fmla="*/ 52440 w 120656"/>
                  <a:gd name="connsiteY7" fmla="*/ 193064 h 1100593"/>
                  <a:gd name="connsiteX8" fmla="*/ 49741 w 120656"/>
                  <a:gd name="connsiteY8" fmla="*/ 206606 h 1100593"/>
                  <a:gd name="connsiteX9" fmla="*/ 50100 w 120656"/>
                  <a:gd name="connsiteY9" fmla="*/ 975408 h 1100593"/>
                  <a:gd name="connsiteX10" fmla="*/ 34624 w 120656"/>
                  <a:gd name="connsiteY10" fmla="*/ 997004 h 1100593"/>
                  <a:gd name="connsiteX11" fmla="*/ 11948 w 120656"/>
                  <a:gd name="connsiteY11" fmla="*/ 1011761 h 1100593"/>
                  <a:gd name="connsiteX12" fmla="*/ 16627 w 120656"/>
                  <a:gd name="connsiteY12" fmla="*/ 1087705 h 1100593"/>
                  <a:gd name="connsiteX13" fmla="*/ 88253 w 120656"/>
                  <a:gd name="connsiteY13" fmla="*/ 1085905 h 1100593"/>
                  <a:gd name="connsiteX14" fmla="*/ 88613 w 120656"/>
                  <a:gd name="connsiteY14" fmla="*/ 1009241 h 1100593"/>
                  <a:gd name="connsiteX15" fmla="*/ 79974 w 120656"/>
                  <a:gd name="connsiteY15" fmla="*/ 984766 h 1100593"/>
                  <a:gd name="connsiteX16" fmla="*/ 79974 w 120656"/>
                  <a:gd name="connsiteY16" fmla="*/ 596766 h 1100593"/>
                  <a:gd name="connsiteX17" fmla="*/ 79974 w 120656"/>
                  <a:gd name="connsiteY17" fmla="*/ 204447 h 1100593"/>
                  <a:gd name="connsiteX18" fmla="*/ 77680 w 120656"/>
                  <a:gd name="connsiteY18" fmla="*/ 192929 h 1100593"/>
                  <a:gd name="connsiteX19" fmla="*/ 73441 w 120656"/>
                  <a:gd name="connsiteY19" fmla="*/ 191500 h 1100593"/>
                  <a:gd name="connsiteX20" fmla="*/ 105879 w 120656"/>
                  <a:gd name="connsiteY20" fmla="*/ 191500 h 1100593"/>
                  <a:gd name="connsiteX21" fmla="*/ 119916 w 120656"/>
                  <a:gd name="connsiteY21" fmla="*/ 177463 h 1100593"/>
                  <a:gd name="connsiteX22" fmla="*/ 120636 w 120656"/>
                  <a:gd name="connsiteY22" fmla="*/ 96120 h 1100593"/>
                  <a:gd name="connsiteX23" fmla="*/ 120636 w 120656"/>
                  <a:gd name="connsiteY23" fmla="*/ 19096 h 1100593"/>
                  <a:gd name="connsiteX24" fmla="*/ 102279 w 120656"/>
                  <a:gd name="connsiteY24" fmla="*/ 19 h 1100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0656" h="1100593">
                    <a:moveTo>
                      <a:pt x="102279" y="19"/>
                    </a:moveTo>
                    <a:cubicBezTo>
                      <a:pt x="75645" y="740"/>
                      <a:pt x="48651" y="740"/>
                      <a:pt x="22016" y="19"/>
                    </a:cubicBezTo>
                    <a:cubicBezTo>
                      <a:pt x="9059" y="-341"/>
                      <a:pt x="3660" y="4339"/>
                      <a:pt x="4020" y="17656"/>
                    </a:cubicBezTo>
                    <a:cubicBezTo>
                      <a:pt x="4740" y="43931"/>
                      <a:pt x="4020" y="70205"/>
                      <a:pt x="4020" y="96480"/>
                    </a:cubicBezTo>
                    <a:cubicBezTo>
                      <a:pt x="4379" y="123474"/>
                      <a:pt x="5100" y="150829"/>
                      <a:pt x="4379" y="177823"/>
                    </a:cubicBezTo>
                    <a:cubicBezTo>
                      <a:pt x="4020" y="188981"/>
                      <a:pt x="7979" y="191860"/>
                      <a:pt x="18417" y="191500"/>
                    </a:cubicBezTo>
                    <a:lnTo>
                      <a:pt x="57596" y="191500"/>
                    </a:lnTo>
                    <a:lnTo>
                      <a:pt x="52440" y="193064"/>
                    </a:lnTo>
                    <a:cubicBezTo>
                      <a:pt x="50191" y="195989"/>
                      <a:pt x="49741" y="200488"/>
                      <a:pt x="49741" y="206606"/>
                    </a:cubicBezTo>
                    <a:cubicBezTo>
                      <a:pt x="50100" y="462874"/>
                      <a:pt x="49741" y="719141"/>
                      <a:pt x="50100" y="975408"/>
                    </a:cubicBezTo>
                    <a:cubicBezTo>
                      <a:pt x="50100" y="987286"/>
                      <a:pt x="49381" y="995564"/>
                      <a:pt x="34624" y="997004"/>
                    </a:cubicBezTo>
                    <a:cubicBezTo>
                      <a:pt x="25266" y="997724"/>
                      <a:pt x="18067" y="1004562"/>
                      <a:pt x="11948" y="1011761"/>
                    </a:cubicBezTo>
                    <a:cubicBezTo>
                      <a:pt x="-5688" y="1033716"/>
                      <a:pt x="-3529" y="1068989"/>
                      <a:pt x="16627" y="1087705"/>
                    </a:cubicBezTo>
                    <a:cubicBezTo>
                      <a:pt x="36064" y="1105702"/>
                      <a:pt x="69897" y="1104622"/>
                      <a:pt x="88253" y="1085905"/>
                    </a:cubicBezTo>
                    <a:cubicBezTo>
                      <a:pt x="108048" y="1066109"/>
                      <a:pt x="109128" y="1029397"/>
                      <a:pt x="88613" y="1009241"/>
                    </a:cubicBezTo>
                    <a:cubicBezTo>
                      <a:pt x="81414" y="1001683"/>
                      <a:pt x="79974" y="994485"/>
                      <a:pt x="79974" y="984766"/>
                    </a:cubicBezTo>
                    <a:cubicBezTo>
                      <a:pt x="79974" y="855553"/>
                      <a:pt x="79974" y="725980"/>
                      <a:pt x="79974" y="596766"/>
                    </a:cubicBezTo>
                    <a:cubicBezTo>
                      <a:pt x="79974" y="466113"/>
                      <a:pt x="79974" y="335100"/>
                      <a:pt x="79974" y="204447"/>
                    </a:cubicBezTo>
                    <a:cubicBezTo>
                      <a:pt x="79974" y="199228"/>
                      <a:pt x="79614" y="195449"/>
                      <a:pt x="77680" y="192929"/>
                    </a:cubicBezTo>
                    <a:lnTo>
                      <a:pt x="73441" y="191500"/>
                    </a:lnTo>
                    <a:lnTo>
                      <a:pt x="105879" y="191500"/>
                    </a:lnTo>
                    <a:cubicBezTo>
                      <a:pt x="116677" y="191860"/>
                      <a:pt x="119916" y="188261"/>
                      <a:pt x="119916" y="177463"/>
                    </a:cubicBezTo>
                    <a:cubicBezTo>
                      <a:pt x="119916" y="150469"/>
                      <a:pt x="118116" y="123114"/>
                      <a:pt x="120636" y="96120"/>
                    </a:cubicBezTo>
                    <a:cubicBezTo>
                      <a:pt x="120636" y="70565"/>
                      <a:pt x="119916" y="45010"/>
                      <a:pt x="120636" y="19096"/>
                    </a:cubicBezTo>
                    <a:cubicBezTo>
                      <a:pt x="120995" y="5419"/>
                      <a:pt x="116677" y="-341"/>
                      <a:pt x="102279" y="19"/>
                    </a:cubicBezTo>
                    <a:close/>
                  </a:path>
                </a:pathLst>
              </a:custGeom>
              <a:grpFill/>
              <a:ln w="6599"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EA5F82BA-A2FE-4E2F-9A02-0884A24132A9}"/>
                  </a:ext>
                </a:extLst>
              </p:cNvPr>
              <p:cNvSpPr/>
              <p:nvPr/>
            </p:nvSpPr>
            <p:spPr>
              <a:xfrm flipH="1">
                <a:off x="1405312" y="5139374"/>
                <a:ext cx="689866" cy="864745"/>
              </a:xfrm>
              <a:custGeom>
                <a:avLst/>
                <a:gdLst>
                  <a:gd name="connsiteX0" fmla="*/ 50409 w 689866"/>
                  <a:gd name="connsiteY0" fmla="*/ 189897 h 864745"/>
                  <a:gd name="connsiteX1" fmla="*/ 42131 w 689866"/>
                  <a:gd name="connsiteY1" fmla="*/ 205149 h 864745"/>
                  <a:gd name="connsiteX2" fmla="*/ 42131 w 689866"/>
                  <a:gd name="connsiteY2" fmla="*/ 505687 h 864745"/>
                  <a:gd name="connsiteX3" fmla="*/ 41771 w 689866"/>
                  <a:gd name="connsiteY3" fmla="*/ 803346 h 864745"/>
                  <a:gd name="connsiteX4" fmla="*/ 59768 w 689866"/>
                  <a:gd name="connsiteY4" fmla="*/ 822062 h 864745"/>
                  <a:gd name="connsiteX5" fmla="*/ 571582 w 689866"/>
                  <a:gd name="connsiteY5" fmla="*/ 821702 h 864745"/>
                  <a:gd name="connsiteX6" fmla="*/ 591018 w 689866"/>
                  <a:gd name="connsiteY6" fmla="*/ 833580 h 864745"/>
                  <a:gd name="connsiteX7" fmla="*/ 648966 w 689866"/>
                  <a:gd name="connsiteY7" fmla="*/ 863814 h 864745"/>
                  <a:gd name="connsiteX8" fmla="*/ 689638 w 689866"/>
                  <a:gd name="connsiteY8" fmla="*/ 816663 h 864745"/>
                  <a:gd name="connsiteX9" fmla="*/ 656525 w 689866"/>
                  <a:gd name="connsiteY9" fmla="*/ 760874 h 864745"/>
                  <a:gd name="connsiteX10" fmla="*/ 595338 w 689866"/>
                  <a:gd name="connsiteY10" fmla="*/ 781390 h 864745"/>
                  <a:gd name="connsiteX11" fmla="*/ 575542 w 689866"/>
                  <a:gd name="connsiteY11" fmla="*/ 791828 h 864745"/>
                  <a:gd name="connsiteX12" fmla="*/ 88201 w 689866"/>
                  <a:gd name="connsiteY12" fmla="*/ 791828 h 864745"/>
                  <a:gd name="connsiteX13" fmla="*/ 71645 w 689866"/>
                  <a:gd name="connsiteY13" fmla="*/ 774552 h 864745"/>
                  <a:gd name="connsiteX14" fmla="*/ 72005 w 689866"/>
                  <a:gd name="connsiteY14" fmla="*/ 210187 h 864745"/>
                  <a:gd name="connsiteX15" fmla="*/ 72005 w 689866"/>
                  <a:gd name="connsiteY15" fmla="*/ 197230 h 864745"/>
                  <a:gd name="connsiteX16" fmla="*/ 68405 w 689866"/>
                  <a:gd name="connsiteY16" fmla="*/ 190031 h 864745"/>
                  <a:gd name="connsiteX17" fmla="*/ 50409 w 689866"/>
                  <a:gd name="connsiteY17" fmla="*/ 189897 h 864745"/>
                  <a:gd name="connsiteX18" fmla="*/ 100079 w 689866"/>
                  <a:gd name="connsiteY18" fmla="*/ 0 h 864745"/>
                  <a:gd name="connsiteX19" fmla="*/ 14057 w 689866"/>
                  <a:gd name="connsiteY19" fmla="*/ 0 h 864745"/>
                  <a:gd name="connsiteX20" fmla="*/ 19 w 689866"/>
                  <a:gd name="connsiteY20" fmla="*/ 14037 h 864745"/>
                  <a:gd name="connsiteX21" fmla="*/ 739 w 689866"/>
                  <a:gd name="connsiteY21" fmla="*/ 95381 h 864745"/>
                  <a:gd name="connsiteX22" fmla="*/ 2899 w 689866"/>
                  <a:gd name="connsiteY22" fmla="*/ 114097 h 864745"/>
                  <a:gd name="connsiteX23" fmla="*/ 2899 w 689866"/>
                  <a:gd name="connsiteY23" fmla="*/ 175284 h 864745"/>
                  <a:gd name="connsiteX24" fmla="*/ 16576 w 689866"/>
                  <a:gd name="connsiteY24" fmla="*/ 189321 h 864745"/>
                  <a:gd name="connsiteX25" fmla="*/ 112676 w 689866"/>
                  <a:gd name="connsiteY25" fmla="*/ 188601 h 864745"/>
                  <a:gd name="connsiteX26" fmla="*/ 114116 w 689866"/>
                  <a:gd name="connsiteY26" fmla="*/ 15477 h 864745"/>
                  <a:gd name="connsiteX27" fmla="*/ 100079 w 689866"/>
                  <a:gd name="connsiteY27" fmla="*/ 0 h 86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9866" h="864745">
                    <a:moveTo>
                      <a:pt x="50409" y="189897"/>
                    </a:moveTo>
                    <a:cubicBezTo>
                      <a:pt x="45460" y="192731"/>
                      <a:pt x="42131" y="198130"/>
                      <a:pt x="42131" y="205149"/>
                    </a:cubicBezTo>
                    <a:cubicBezTo>
                      <a:pt x="42131" y="305208"/>
                      <a:pt x="42131" y="405628"/>
                      <a:pt x="42131" y="505687"/>
                    </a:cubicBezTo>
                    <a:cubicBezTo>
                      <a:pt x="42131" y="605027"/>
                      <a:pt x="42491" y="704006"/>
                      <a:pt x="41771" y="803346"/>
                    </a:cubicBezTo>
                    <a:cubicBezTo>
                      <a:pt x="41771" y="817743"/>
                      <a:pt x="44650" y="822062"/>
                      <a:pt x="59768" y="822062"/>
                    </a:cubicBezTo>
                    <a:cubicBezTo>
                      <a:pt x="230372" y="821342"/>
                      <a:pt x="400977" y="821702"/>
                      <a:pt x="571582" y="821702"/>
                    </a:cubicBezTo>
                    <a:cubicBezTo>
                      <a:pt x="580940" y="821702"/>
                      <a:pt x="587059" y="822422"/>
                      <a:pt x="591018" y="833580"/>
                    </a:cubicBezTo>
                    <a:cubicBezTo>
                      <a:pt x="599296" y="857335"/>
                      <a:pt x="621972" y="868133"/>
                      <a:pt x="648966" y="863814"/>
                    </a:cubicBezTo>
                    <a:cubicBezTo>
                      <a:pt x="671282" y="860214"/>
                      <a:pt x="687478" y="841498"/>
                      <a:pt x="689638" y="816663"/>
                    </a:cubicBezTo>
                    <a:cubicBezTo>
                      <a:pt x="691798" y="790388"/>
                      <a:pt x="678480" y="768433"/>
                      <a:pt x="656525" y="760874"/>
                    </a:cubicBezTo>
                    <a:cubicBezTo>
                      <a:pt x="632770" y="752956"/>
                      <a:pt x="607215" y="760515"/>
                      <a:pt x="595338" y="781390"/>
                    </a:cubicBezTo>
                    <a:cubicBezTo>
                      <a:pt x="590298" y="790029"/>
                      <a:pt x="584899" y="791828"/>
                      <a:pt x="575542" y="791828"/>
                    </a:cubicBezTo>
                    <a:cubicBezTo>
                      <a:pt x="413215" y="791468"/>
                      <a:pt x="250888" y="791468"/>
                      <a:pt x="88201" y="791828"/>
                    </a:cubicBezTo>
                    <a:cubicBezTo>
                      <a:pt x="74164" y="791828"/>
                      <a:pt x="71645" y="787509"/>
                      <a:pt x="71645" y="774552"/>
                    </a:cubicBezTo>
                    <a:cubicBezTo>
                      <a:pt x="72005" y="586310"/>
                      <a:pt x="72005" y="398069"/>
                      <a:pt x="72005" y="210187"/>
                    </a:cubicBezTo>
                    <a:cubicBezTo>
                      <a:pt x="72005" y="205869"/>
                      <a:pt x="72005" y="201550"/>
                      <a:pt x="72005" y="197230"/>
                    </a:cubicBezTo>
                    <a:cubicBezTo>
                      <a:pt x="72005" y="194351"/>
                      <a:pt x="71645" y="191471"/>
                      <a:pt x="68405" y="190031"/>
                    </a:cubicBezTo>
                    <a:cubicBezTo>
                      <a:pt x="61927" y="186792"/>
                      <a:pt x="55358" y="187062"/>
                      <a:pt x="50409" y="189897"/>
                    </a:cubicBezTo>
                    <a:close/>
                    <a:moveTo>
                      <a:pt x="100079" y="0"/>
                    </a:moveTo>
                    <a:cubicBezTo>
                      <a:pt x="71285" y="360"/>
                      <a:pt x="42851" y="360"/>
                      <a:pt x="14057" y="0"/>
                    </a:cubicBezTo>
                    <a:cubicBezTo>
                      <a:pt x="4339" y="0"/>
                      <a:pt x="-341" y="4319"/>
                      <a:pt x="19" y="14037"/>
                    </a:cubicBezTo>
                    <a:cubicBezTo>
                      <a:pt x="379" y="41032"/>
                      <a:pt x="379" y="68386"/>
                      <a:pt x="739" y="95381"/>
                    </a:cubicBezTo>
                    <a:cubicBezTo>
                      <a:pt x="3618" y="101499"/>
                      <a:pt x="2899" y="107618"/>
                      <a:pt x="2899" y="114097"/>
                    </a:cubicBezTo>
                    <a:cubicBezTo>
                      <a:pt x="2899" y="134612"/>
                      <a:pt x="3259" y="154768"/>
                      <a:pt x="2899" y="175284"/>
                    </a:cubicBezTo>
                    <a:cubicBezTo>
                      <a:pt x="2899" y="185362"/>
                      <a:pt x="6498" y="189681"/>
                      <a:pt x="16576" y="189321"/>
                    </a:cubicBezTo>
                    <a:cubicBezTo>
                      <a:pt x="48609" y="188961"/>
                      <a:pt x="80643" y="188961"/>
                      <a:pt x="112676" y="188601"/>
                    </a:cubicBezTo>
                    <a:cubicBezTo>
                      <a:pt x="113036" y="131013"/>
                      <a:pt x="113396" y="73065"/>
                      <a:pt x="114116" y="15477"/>
                    </a:cubicBezTo>
                    <a:cubicBezTo>
                      <a:pt x="114116" y="5399"/>
                      <a:pt x="111237" y="0"/>
                      <a:pt x="100079" y="0"/>
                    </a:cubicBezTo>
                    <a:close/>
                  </a:path>
                </a:pathLst>
              </a:custGeom>
              <a:grpFill/>
              <a:ln w="6599" cap="flat">
                <a:noFill/>
                <a:prstDash val="solid"/>
                <a:miter/>
              </a:ln>
            </p:spPr>
            <p:txBody>
              <a:bodyPr rtlCol="0" anchor="ctr"/>
              <a:lstStyle/>
              <a:p>
                <a:endParaRPr lang="en-US"/>
              </a:p>
            </p:txBody>
          </p:sp>
        </p:grpSp>
        <p:grpSp>
          <p:nvGrpSpPr>
            <p:cNvPr id="10" name="Group 9">
              <a:extLst>
                <a:ext uri="{FF2B5EF4-FFF2-40B4-BE49-F238E27FC236}">
                  <a16:creationId xmlns:a16="http://schemas.microsoft.com/office/drawing/2014/main" id="{986E73C7-7C5D-4A79-9290-FF4F3ECBFE4E}"/>
                </a:ext>
              </a:extLst>
            </p:cNvPr>
            <p:cNvGrpSpPr/>
            <p:nvPr userDrawn="1"/>
          </p:nvGrpSpPr>
          <p:grpSpPr>
            <a:xfrm>
              <a:off x="548226" y="1602802"/>
              <a:ext cx="944002" cy="3757883"/>
              <a:chOff x="655230" y="1602802"/>
              <a:chExt cx="944002" cy="3757883"/>
            </a:xfrm>
            <a:grpFill/>
          </p:grpSpPr>
          <p:sp>
            <p:nvSpPr>
              <p:cNvPr id="19" name="Freeform: Shape 18">
                <a:extLst>
                  <a:ext uri="{FF2B5EF4-FFF2-40B4-BE49-F238E27FC236}">
                    <a16:creationId xmlns:a16="http://schemas.microsoft.com/office/drawing/2014/main" id="{4C8FCE9C-C580-4215-A081-C64701C8F736}"/>
                  </a:ext>
                </a:extLst>
              </p:cNvPr>
              <p:cNvSpPr/>
              <p:nvPr userDrawn="1"/>
            </p:nvSpPr>
            <p:spPr>
              <a:xfrm flipH="1">
                <a:off x="830109" y="3005304"/>
                <a:ext cx="769123" cy="128635"/>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12BB9282-9026-40AE-BA4D-D62DD64F1F7D}"/>
                  </a:ext>
                </a:extLst>
              </p:cNvPr>
              <p:cNvSpPr/>
              <p:nvPr userDrawn="1"/>
            </p:nvSpPr>
            <p:spPr>
              <a:xfrm flipH="1">
                <a:off x="955830" y="4190397"/>
                <a:ext cx="643402" cy="634359"/>
              </a:xfrm>
              <a:custGeom>
                <a:avLst/>
                <a:gdLst>
                  <a:gd name="connsiteX0" fmla="*/ 1129160 w 1181053"/>
                  <a:gd name="connsiteY0" fmla="*/ 979148 h 1164453"/>
                  <a:gd name="connsiteX1" fmla="*/ 1108019 w 1181053"/>
                  <a:gd name="connsiteY1" fmla="*/ 942810 h 1164453"/>
                  <a:gd name="connsiteX2" fmla="*/ 1109340 w 1181053"/>
                  <a:gd name="connsiteY2" fmla="*/ 104390 h 1164453"/>
                  <a:gd name="connsiteX3" fmla="*/ 1074984 w 1181053"/>
                  <a:gd name="connsiteY3" fmla="*/ 71355 h 1164453"/>
                  <a:gd name="connsiteX4" fmla="*/ 383898 w 1181053"/>
                  <a:gd name="connsiteY4" fmla="*/ 72016 h 1164453"/>
                  <a:gd name="connsiteX5" fmla="*/ 349542 w 1181053"/>
                  <a:gd name="connsiteY5" fmla="*/ 69373 h 1164453"/>
                  <a:gd name="connsiteX6" fmla="*/ 348221 w 1181053"/>
                  <a:gd name="connsiteY6" fmla="*/ 1321 h 1164453"/>
                  <a:gd name="connsiteX7" fmla="*/ 337650 w 1181053"/>
                  <a:gd name="connsiteY7" fmla="*/ 1982 h 1164453"/>
                  <a:gd name="connsiteX8" fmla="*/ 32409 w 1181053"/>
                  <a:gd name="connsiteY8" fmla="*/ 0 h 1164453"/>
                  <a:gd name="connsiteX9" fmla="*/ 35 w 1181053"/>
                  <a:gd name="connsiteY9" fmla="*/ 30392 h 1164453"/>
                  <a:gd name="connsiteX10" fmla="*/ 35 w 1181053"/>
                  <a:gd name="connsiteY10" fmla="*/ 180369 h 1164453"/>
                  <a:gd name="connsiteX11" fmla="*/ 29766 w 1181053"/>
                  <a:gd name="connsiteY11" fmla="*/ 210101 h 1164453"/>
                  <a:gd name="connsiteX12" fmla="*/ 177101 w 1181053"/>
                  <a:gd name="connsiteY12" fmla="*/ 210101 h 1164453"/>
                  <a:gd name="connsiteX13" fmla="*/ 292062 w 1181053"/>
                  <a:gd name="connsiteY13" fmla="*/ 209440 h 1164453"/>
                  <a:gd name="connsiteX14" fmla="*/ 349542 w 1181053"/>
                  <a:gd name="connsiteY14" fmla="*/ 147996 h 1164453"/>
                  <a:gd name="connsiteX15" fmla="*/ 381256 w 1181053"/>
                  <a:gd name="connsiteY15" fmla="*/ 146014 h 1164453"/>
                  <a:gd name="connsiteX16" fmla="*/ 1021467 w 1181053"/>
                  <a:gd name="connsiteY16" fmla="*/ 145353 h 1164453"/>
                  <a:gd name="connsiteX17" fmla="*/ 1054502 w 1181053"/>
                  <a:gd name="connsiteY17" fmla="*/ 177066 h 1164453"/>
                  <a:gd name="connsiteX18" fmla="*/ 1054502 w 1181053"/>
                  <a:gd name="connsiteY18" fmla="*/ 945453 h 1164453"/>
                  <a:gd name="connsiteX19" fmla="*/ 1032699 w 1181053"/>
                  <a:gd name="connsiteY19" fmla="*/ 985755 h 1164453"/>
                  <a:gd name="connsiteX20" fmla="*/ 997022 w 1181053"/>
                  <a:gd name="connsiteY20" fmla="*/ 1102037 h 1164453"/>
                  <a:gd name="connsiteX21" fmla="*/ 1094805 w 1181053"/>
                  <a:gd name="connsiteY21" fmla="*/ 1164142 h 1164453"/>
                  <a:gd name="connsiteX22" fmla="*/ 1178712 w 1181053"/>
                  <a:gd name="connsiteY22" fmla="*/ 1090145 h 1164453"/>
                  <a:gd name="connsiteX23" fmla="*/ 1129160 w 1181053"/>
                  <a:gd name="connsiteY23" fmla="*/ 979148 h 116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181053" h="1164453">
                    <a:moveTo>
                      <a:pt x="1129160" y="979148"/>
                    </a:moveTo>
                    <a:cubicBezTo>
                      <a:pt x="1110001" y="971220"/>
                      <a:pt x="1108019" y="959988"/>
                      <a:pt x="1108019" y="942810"/>
                    </a:cubicBezTo>
                    <a:cubicBezTo>
                      <a:pt x="1108679" y="663337"/>
                      <a:pt x="1108019" y="383863"/>
                      <a:pt x="1109340" y="104390"/>
                    </a:cubicBezTo>
                    <a:cubicBezTo>
                      <a:pt x="1109340" y="75980"/>
                      <a:pt x="1100751" y="71355"/>
                      <a:pt x="1074984" y="71355"/>
                    </a:cubicBezTo>
                    <a:cubicBezTo>
                      <a:pt x="844402" y="72676"/>
                      <a:pt x="614480" y="72016"/>
                      <a:pt x="383898" y="72016"/>
                    </a:cubicBezTo>
                    <a:cubicBezTo>
                      <a:pt x="372666" y="72016"/>
                      <a:pt x="360774" y="73998"/>
                      <a:pt x="349542" y="69373"/>
                    </a:cubicBezTo>
                    <a:cubicBezTo>
                      <a:pt x="350863" y="46909"/>
                      <a:pt x="352845" y="23785"/>
                      <a:pt x="348221" y="1321"/>
                    </a:cubicBezTo>
                    <a:cubicBezTo>
                      <a:pt x="344917" y="1321"/>
                      <a:pt x="340953" y="1982"/>
                      <a:pt x="337650" y="1982"/>
                    </a:cubicBezTo>
                    <a:cubicBezTo>
                      <a:pt x="235903" y="1321"/>
                      <a:pt x="134156" y="1321"/>
                      <a:pt x="32409" y="0"/>
                    </a:cubicBezTo>
                    <a:cubicBezTo>
                      <a:pt x="9946" y="0"/>
                      <a:pt x="-626" y="5946"/>
                      <a:pt x="35" y="30392"/>
                    </a:cubicBezTo>
                    <a:cubicBezTo>
                      <a:pt x="1357" y="80605"/>
                      <a:pt x="1357" y="130157"/>
                      <a:pt x="35" y="180369"/>
                    </a:cubicBezTo>
                    <a:cubicBezTo>
                      <a:pt x="-626" y="202173"/>
                      <a:pt x="7964" y="210761"/>
                      <a:pt x="29766" y="210101"/>
                    </a:cubicBezTo>
                    <a:cubicBezTo>
                      <a:pt x="78658" y="209440"/>
                      <a:pt x="128210" y="210101"/>
                      <a:pt x="177101" y="210101"/>
                    </a:cubicBezTo>
                    <a:cubicBezTo>
                      <a:pt x="215421" y="210101"/>
                      <a:pt x="253741" y="209440"/>
                      <a:pt x="292062" y="209440"/>
                    </a:cubicBezTo>
                    <a:cubicBezTo>
                      <a:pt x="352845" y="209440"/>
                      <a:pt x="352845" y="209440"/>
                      <a:pt x="349542" y="147996"/>
                    </a:cubicBezTo>
                    <a:cubicBezTo>
                      <a:pt x="360113" y="147335"/>
                      <a:pt x="370684" y="146014"/>
                      <a:pt x="381256" y="146014"/>
                    </a:cubicBezTo>
                    <a:cubicBezTo>
                      <a:pt x="594660" y="146014"/>
                      <a:pt x="808063" y="146674"/>
                      <a:pt x="1021467" y="145353"/>
                    </a:cubicBezTo>
                    <a:cubicBezTo>
                      <a:pt x="1046574" y="145353"/>
                      <a:pt x="1054502" y="150638"/>
                      <a:pt x="1054502" y="177066"/>
                    </a:cubicBezTo>
                    <a:cubicBezTo>
                      <a:pt x="1053181" y="433415"/>
                      <a:pt x="1053842" y="689764"/>
                      <a:pt x="1054502" y="945453"/>
                    </a:cubicBezTo>
                    <a:cubicBezTo>
                      <a:pt x="1054502" y="964613"/>
                      <a:pt x="1049877" y="975184"/>
                      <a:pt x="1032699" y="985755"/>
                    </a:cubicBezTo>
                    <a:cubicBezTo>
                      <a:pt x="995701" y="1008219"/>
                      <a:pt x="982487" y="1057771"/>
                      <a:pt x="997022" y="1102037"/>
                    </a:cubicBezTo>
                    <a:cubicBezTo>
                      <a:pt x="1010897" y="1144322"/>
                      <a:pt x="1047895" y="1167446"/>
                      <a:pt x="1094805" y="1164142"/>
                    </a:cubicBezTo>
                    <a:cubicBezTo>
                      <a:pt x="1137089" y="1161499"/>
                      <a:pt x="1170784" y="1131768"/>
                      <a:pt x="1178712" y="1090145"/>
                    </a:cubicBezTo>
                    <a:cubicBezTo>
                      <a:pt x="1187962" y="1041914"/>
                      <a:pt x="1169463" y="996326"/>
                      <a:pt x="1129160" y="979148"/>
                    </a:cubicBezTo>
                    <a:close/>
                  </a:path>
                </a:pathLst>
              </a:custGeom>
              <a:grpFill/>
              <a:ln w="6599"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BF4FFB39-E2E8-498A-AF2F-357CB2F9690F}"/>
                  </a:ext>
                </a:extLst>
              </p:cNvPr>
              <p:cNvSpPr/>
              <p:nvPr userDrawn="1"/>
            </p:nvSpPr>
            <p:spPr>
              <a:xfrm rot="16200000" flipH="1">
                <a:off x="1069293" y="1820916"/>
                <a:ext cx="748053" cy="311825"/>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81AA2B0A-2095-41C4-B46E-87277A469FD7}"/>
                  </a:ext>
                </a:extLst>
              </p:cNvPr>
              <p:cNvSpPr/>
              <p:nvPr userDrawn="1"/>
            </p:nvSpPr>
            <p:spPr>
              <a:xfrm rot="16200000" flipH="1">
                <a:off x="1120766" y="2289790"/>
                <a:ext cx="497194" cy="459738"/>
              </a:xfrm>
              <a:custGeom>
                <a:avLst/>
                <a:gdLst>
                  <a:gd name="connsiteX0" fmla="*/ 96662 w 912667"/>
                  <a:gd name="connsiteY0" fmla="*/ 195773 h 843913"/>
                  <a:gd name="connsiteX1" fmla="*/ 186517 w 912667"/>
                  <a:gd name="connsiteY1" fmla="*/ 119133 h 843913"/>
                  <a:gd name="connsiteX2" fmla="*/ 210302 w 912667"/>
                  <a:gd name="connsiteY2" fmla="*/ 99312 h 843913"/>
                  <a:gd name="connsiteX3" fmla="*/ 759338 w 912667"/>
                  <a:gd name="connsiteY3" fmla="*/ 99312 h 843913"/>
                  <a:gd name="connsiteX4" fmla="*/ 783123 w 912667"/>
                  <a:gd name="connsiteY4" fmla="*/ 123758 h 843913"/>
                  <a:gd name="connsiteX5" fmla="*/ 782462 w 912667"/>
                  <a:gd name="connsiteY5" fmla="*/ 434284 h 843913"/>
                  <a:gd name="connsiteX6" fmla="*/ 724321 w 912667"/>
                  <a:gd name="connsiteY6" fmla="*/ 492425 h 843913"/>
                  <a:gd name="connsiteX7" fmla="*/ 701197 w 912667"/>
                  <a:gd name="connsiteY7" fmla="*/ 517531 h 843913"/>
                  <a:gd name="connsiteX8" fmla="*/ 701197 w 912667"/>
                  <a:gd name="connsiteY8" fmla="*/ 667508 h 843913"/>
                  <a:gd name="connsiteX9" fmla="*/ 704500 w 912667"/>
                  <a:gd name="connsiteY9" fmla="*/ 665526 h 843913"/>
                  <a:gd name="connsiteX10" fmla="*/ 702518 w 912667"/>
                  <a:gd name="connsiteY10" fmla="*/ 820789 h 843913"/>
                  <a:gd name="connsiteX11" fmla="*/ 724982 w 912667"/>
                  <a:gd name="connsiteY11" fmla="*/ 843914 h 843913"/>
                  <a:gd name="connsiteX12" fmla="*/ 888173 w 912667"/>
                  <a:gd name="connsiteY12" fmla="*/ 843914 h 843913"/>
                  <a:gd name="connsiteX13" fmla="*/ 911958 w 912667"/>
                  <a:gd name="connsiteY13" fmla="*/ 819468 h 843913"/>
                  <a:gd name="connsiteX14" fmla="*/ 910637 w 912667"/>
                  <a:gd name="connsiteY14" fmla="*/ 672133 h 843913"/>
                  <a:gd name="connsiteX15" fmla="*/ 910637 w 912667"/>
                  <a:gd name="connsiteY15" fmla="*/ 672133 h 843913"/>
                  <a:gd name="connsiteX16" fmla="*/ 911958 w 912667"/>
                  <a:gd name="connsiteY16" fmla="*/ 666848 h 843913"/>
                  <a:gd name="connsiteX17" fmla="*/ 912619 w 912667"/>
                  <a:gd name="connsiteY17" fmla="*/ 522156 h 843913"/>
                  <a:gd name="connsiteX18" fmla="*/ 883548 w 912667"/>
                  <a:gd name="connsiteY18" fmla="*/ 493085 h 843913"/>
                  <a:gd name="connsiteX19" fmla="*/ 855799 w 912667"/>
                  <a:gd name="connsiteY19" fmla="*/ 464676 h 843913"/>
                  <a:gd name="connsiteX20" fmla="*/ 856460 w 912667"/>
                  <a:gd name="connsiteY20" fmla="*/ 82134 h 843913"/>
                  <a:gd name="connsiteX21" fmla="*/ 818800 w 912667"/>
                  <a:gd name="connsiteY21" fmla="*/ 45796 h 843913"/>
                  <a:gd name="connsiteX22" fmla="*/ 203034 w 912667"/>
                  <a:gd name="connsiteY22" fmla="*/ 45796 h 843913"/>
                  <a:gd name="connsiteX23" fmla="*/ 166035 w 912667"/>
                  <a:gd name="connsiteY23" fmla="*/ 31260 h 843913"/>
                  <a:gd name="connsiteX24" fmla="*/ 48432 w 912667"/>
                  <a:gd name="connsiteY24" fmla="*/ 11440 h 843913"/>
                  <a:gd name="connsiteX25" fmla="*/ 4165 w 912667"/>
                  <a:gd name="connsiteY25" fmla="*/ 127722 h 843913"/>
                  <a:gd name="connsiteX26" fmla="*/ 96662 w 912667"/>
                  <a:gd name="connsiteY26" fmla="*/ 195773 h 84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12667" h="843913">
                    <a:moveTo>
                      <a:pt x="96662" y="195773"/>
                    </a:moveTo>
                    <a:cubicBezTo>
                      <a:pt x="142911" y="194452"/>
                      <a:pt x="177267" y="166703"/>
                      <a:pt x="186517" y="119133"/>
                    </a:cubicBezTo>
                    <a:cubicBezTo>
                      <a:pt x="189820" y="102615"/>
                      <a:pt x="195766" y="99312"/>
                      <a:pt x="210302" y="99312"/>
                    </a:cubicBezTo>
                    <a:cubicBezTo>
                      <a:pt x="393314" y="99973"/>
                      <a:pt x="576326" y="99973"/>
                      <a:pt x="759338" y="99312"/>
                    </a:cubicBezTo>
                    <a:cubicBezTo>
                      <a:pt x="778498" y="99312"/>
                      <a:pt x="783123" y="105258"/>
                      <a:pt x="783123" y="123758"/>
                    </a:cubicBezTo>
                    <a:cubicBezTo>
                      <a:pt x="782462" y="227486"/>
                      <a:pt x="782462" y="330555"/>
                      <a:pt x="782462" y="434284"/>
                    </a:cubicBezTo>
                    <a:cubicBezTo>
                      <a:pt x="782462" y="491764"/>
                      <a:pt x="782462" y="492425"/>
                      <a:pt x="724321" y="492425"/>
                    </a:cubicBezTo>
                    <a:cubicBezTo>
                      <a:pt x="704500" y="492425"/>
                      <a:pt x="700536" y="499692"/>
                      <a:pt x="701197" y="517531"/>
                    </a:cubicBezTo>
                    <a:cubicBezTo>
                      <a:pt x="701858" y="567744"/>
                      <a:pt x="701197" y="617296"/>
                      <a:pt x="701197" y="667508"/>
                    </a:cubicBezTo>
                    <a:cubicBezTo>
                      <a:pt x="701858" y="666187"/>
                      <a:pt x="703179" y="665526"/>
                      <a:pt x="704500" y="665526"/>
                    </a:cubicBezTo>
                    <a:cubicBezTo>
                      <a:pt x="699876" y="717060"/>
                      <a:pt x="703179" y="768595"/>
                      <a:pt x="702518" y="820789"/>
                    </a:cubicBezTo>
                    <a:cubicBezTo>
                      <a:pt x="702518" y="835985"/>
                      <a:pt x="709125" y="843914"/>
                      <a:pt x="724982" y="843914"/>
                    </a:cubicBezTo>
                    <a:cubicBezTo>
                      <a:pt x="779159" y="843914"/>
                      <a:pt x="833996" y="843914"/>
                      <a:pt x="888173" y="843914"/>
                    </a:cubicBezTo>
                    <a:cubicBezTo>
                      <a:pt x="905351" y="843914"/>
                      <a:pt x="911958" y="835985"/>
                      <a:pt x="911958" y="819468"/>
                    </a:cubicBezTo>
                    <a:cubicBezTo>
                      <a:pt x="911298" y="770577"/>
                      <a:pt x="911298" y="721685"/>
                      <a:pt x="910637" y="672133"/>
                    </a:cubicBezTo>
                    <a:cubicBezTo>
                      <a:pt x="910637" y="672133"/>
                      <a:pt x="910637" y="672133"/>
                      <a:pt x="910637" y="672133"/>
                    </a:cubicBezTo>
                    <a:cubicBezTo>
                      <a:pt x="911298" y="670151"/>
                      <a:pt x="911298" y="668830"/>
                      <a:pt x="911958" y="666848"/>
                    </a:cubicBezTo>
                    <a:cubicBezTo>
                      <a:pt x="911958" y="618617"/>
                      <a:pt x="910637" y="570387"/>
                      <a:pt x="912619" y="522156"/>
                    </a:cubicBezTo>
                    <a:cubicBezTo>
                      <a:pt x="913280" y="499031"/>
                      <a:pt x="907333" y="488460"/>
                      <a:pt x="883548" y="493085"/>
                    </a:cubicBezTo>
                    <a:cubicBezTo>
                      <a:pt x="860424" y="497049"/>
                      <a:pt x="855799" y="486478"/>
                      <a:pt x="855799" y="464676"/>
                    </a:cubicBezTo>
                    <a:cubicBezTo>
                      <a:pt x="856460" y="337162"/>
                      <a:pt x="856460" y="209648"/>
                      <a:pt x="856460" y="82134"/>
                    </a:cubicBezTo>
                    <a:cubicBezTo>
                      <a:pt x="856460" y="39189"/>
                      <a:pt x="859763" y="45796"/>
                      <a:pt x="818800" y="45796"/>
                    </a:cubicBezTo>
                    <a:cubicBezTo>
                      <a:pt x="613325" y="45796"/>
                      <a:pt x="408510" y="45796"/>
                      <a:pt x="203034" y="45796"/>
                    </a:cubicBezTo>
                    <a:cubicBezTo>
                      <a:pt x="188499" y="45796"/>
                      <a:pt x="177267" y="44474"/>
                      <a:pt x="166035" y="31260"/>
                    </a:cubicBezTo>
                    <a:cubicBezTo>
                      <a:pt x="138286" y="-1774"/>
                      <a:pt x="86091" y="-9042"/>
                      <a:pt x="48432" y="11440"/>
                    </a:cubicBezTo>
                    <a:cubicBezTo>
                      <a:pt x="10111" y="32582"/>
                      <a:pt x="-9049" y="81473"/>
                      <a:pt x="4165" y="127722"/>
                    </a:cubicBezTo>
                    <a:cubicBezTo>
                      <a:pt x="15397" y="171327"/>
                      <a:pt x="50414" y="196434"/>
                      <a:pt x="96662" y="195773"/>
                    </a:cubicBezTo>
                    <a:close/>
                  </a:path>
                </a:pathLst>
              </a:custGeom>
              <a:grpFill/>
              <a:ln w="6599"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B0036F77-21B5-4F69-83E3-BA55A1DD2587}"/>
                  </a:ext>
                </a:extLst>
              </p:cNvPr>
              <p:cNvSpPr/>
              <p:nvPr userDrawn="1"/>
            </p:nvSpPr>
            <p:spPr>
              <a:xfrm flipH="1">
                <a:off x="830109" y="3801796"/>
                <a:ext cx="769123" cy="128635"/>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6DD5599D-9CC2-4EE5-A8AD-78B7E01F0D09}"/>
                  </a:ext>
                </a:extLst>
              </p:cNvPr>
              <p:cNvSpPr/>
              <p:nvPr userDrawn="1"/>
            </p:nvSpPr>
            <p:spPr>
              <a:xfrm rot="16200000" flipH="1">
                <a:off x="1066573" y="3025173"/>
                <a:ext cx="121315" cy="944002"/>
              </a:xfrm>
              <a:custGeom>
                <a:avLst/>
                <a:gdLst>
                  <a:gd name="connsiteX0" fmla="*/ 85722 w 222690"/>
                  <a:gd name="connsiteY0" fmla="*/ 193430 h 1732846"/>
                  <a:gd name="connsiteX1" fmla="*/ 104882 w 222690"/>
                  <a:gd name="connsiteY1" fmla="*/ 219858 h 1732846"/>
                  <a:gd name="connsiteX2" fmla="*/ 104882 w 222690"/>
                  <a:gd name="connsiteY2" fmla="*/ 860070 h 1732846"/>
                  <a:gd name="connsiteX3" fmla="*/ 105543 w 222690"/>
                  <a:gd name="connsiteY3" fmla="*/ 1355591 h 1732846"/>
                  <a:gd name="connsiteX4" fmla="*/ 80437 w 222690"/>
                  <a:gd name="connsiteY4" fmla="*/ 1382018 h 1732846"/>
                  <a:gd name="connsiteX5" fmla="*/ 13706 w 222690"/>
                  <a:gd name="connsiteY5" fmla="*/ 1384000 h 1732846"/>
                  <a:gd name="connsiteX6" fmla="*/ 14367 w 222690"/>
                  <a:gd name="connsiteY6" fmla="*/ 1416374 h 1732846"/>
                  <a:gd name="connsiteX7" fmla="*/ 8421 w 222690"/>
                  <a:gd name="connsiteY7" fmla="*/ 1685937 h 1732846"/>
                  <a:gd name="connsiteX8" fmla="*/ 56652 w 222690"/>
                  <a:gd name="connsiteY8" fmla="*/ 1732847 h 1732846"/>
                  <a:gd name="connsiteX9" fmla="*/ 174255 w 222690"/>
                  <a:gd name="connsiteY9" fmla="*/ 1732847 h 1732846"/>
                  <a:gd name="connsiteX10" fmla="*/ 222486 w 222690"/>
                  <a:gd name="connsiteY10" fmla="*/ 1683295 h 1732846"/>
                  <a:gd name="connsiteX11" fmla="*/ 217200 w 222690"/>
                  <a:gd name="connsiteY11" fmla="*/ 1384661 h 1732846"/>
                  <a:gd name="connsiteX12" fmla="*/ 196058 w 222690"/>
                  <a:gd name="connsiteY12" fmla="*/ 1382018 h 1732846"/>
                  <a:gd name="connsiteX13" fmla="*/ 158398 w 222690"/>
                  <a:gd name="connsiteY13" fmla="*/ 1343037 h 1732846"/>
                  <a:gd name="connsiteX14" fmla="*/ 158398 w 222690"/>
                  <a:gd name="connsiteY14" fmla="*/ 215233 h 1732846"/>
                  <a:gd name="connsiteX15" fmla="*/ 174916 w 222690"/>
                  <a:gd name="connsiteY15" fmla="*/ 147843 h 1732846"/>
                  <a:gd name="connsiteX16" fmla="*/ 161041 w 222690"/>
                  <a:gd name="connsiteY16" fmla="*/ 26275 h 1732846"/>
                  <a:gd name="connsiteX17" fmla="*/ 48723 w 222690"/>
                  <a:gd name="connsiteY17" fmla="*/ 9758 h 1732846"/>
                  <a:gd name="connsiteX18" fmla="*/ 1814 w 222690"/>
                  <a:gd name="connsiteY18" fmla="*/ 117451 h 1732846"/>
                  <a:gd name="connsiteX19" fmla="*/ 85722 w 222690"/>
                  <a:gd name="connsiteY19" fmla="*/ 193430 h 1732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22690" h="1732846">
                    <a:moveTo>
                      <a:pt x="85722" y="193430"/>
                    </a:moveTo>
                    <a:cubicBezTo>
                      <a:pt x="107525" y="194752"/>
                      <a:pt x="104882" y="205984"/>
                      <a:pt x="104882" y="219858"/>
                    </a:cubicBezTo>
                    <a:cubicBezTo>
                      <a:pt x="104882" y="433262"/>
                      <a:pt x="104882" y="646666"/>
                      <a:pt x="104882" y="860070"/>
                    </a:cubicBezTo>
                    <a:cubicBezTo>
                      <a:pt x="104882" y="1025244"/>
                      <a:pt x="104882" y="1190417"/>
                      <a:pt x="105543" y="1355591"/>
                    </a:cubicBezTo>
                    <a:cubicBezTo>
                      <a:pt x="105543" y="1374751"/>
                      <a:pt x="101579" y="1382679"/>
                      <a:pt x="80437" y="1382018"/>
                    </a:cubicBezTo>
                    <a:cubicBezTo>
                      <a:pt x="58634" y="1381358"/>
                      <a:pt x="36170" y="1378715"/>
                      <a:pt x="13706" y="1384000"/>
                    </a:cubicBezTo>
                    <a:cubicBezTo>
                      <a:pt x="13706" y="1394571"/>
                      <a:pt x="14367" y="1405143"/>
                      <a:pt x="14367" y="1416374"/>
                    </a:cubicBezTo>
                    <a:cubicBezTo>
                      <a:pt x="18331" y="1506229"/>
                      <a:pt x="6439" y="1596083"/>
                      <a:pt x="8421" y="1685937"/>
                    </a:cubicBezTo>
                    <a:cubicBezTo>
                      <a:pt x="9742" y="1732847"/>
                      <a:pt x="8421" y="1732847"/>
                      <a:pt x="56652" y="1732847"/>
                    </a:cubicBezTo>
                    <a:cubicBezTo>
                      <a:pt x="95633" y="1732847"/>
                      <a:pt x="135274" y="1732847"/>
                      <a:pt x="174255" y="1732847"/>
                    </a:cubicBezTo>
                    <a:cubicBezTo>
                      <a:pt x="221825" y="1732847"/>
                      <a:pt x="221164" y="1732847"/>
                      <a:pt x="222486" y="1683295"/>
                    </a:cubicBezTo>
                    <a:cubicBezTo>
                      <a:pt x="224468" y="1583530"/>
                      <a:pt x="211254" y="1484426"/>
                      <a:pt x="217200" y="1384661"/>
                    </a:cubicBezTo>
                    <a:cubicBezTo>
                      <a:pt x="209933" y="1384000"/>
                      <a:pt x="203326" y="1382018"/>
                      <a:pt x="196058" y="1382018"/>
                    </a:cubicBezTo>
                    <a:cubicBezTo>
                      <a:pt x="158398" y="1381358"/>
                      <a:pt x="158398" y="1381358"/>
                      <a:pt x="158398" y="1343037"/>
                    </a:cubicBezTo>
                    <a:cubicBezTo>
                      <a:pt x="158398" y="967103"/>
                      <a:pt x="158398" y="591168"/>
                      <a:pt x="158398" y="215233"/>
                    </a:cubicBezTo>
                    <a:cubicBezTo>
                      <a:pt x="158398" y="190788"/>
                      <a:pt x="160380" y="169645"/>
                      <a:pt x="174916" y="147843"/>
                    </a:cubicBezTo>
                    <a:cubicBezTo>
                      <a:pt x="199362" y="110844"/>
                      <a:pt x="190772" y="56667"/>
                      <a:pt x="161041" y="26275"/>
                    </a:cubicBezTo>
                    <a:cubicBezTo>
                      <a:pt x="133953" y="-814"/>
                      <a:pt x="84401" y="-8081"/>
                      <a:pt x="48723" y="9758"/>
                    </a:cubicBezTo>
                    <a:cubicBezTo>
                      <a:pt x="12385" y="28918"/>
                      <a:pt x="-6114" y="71202"/>
                      <a:pt x="1814" y="117451"/>
                    </a:cubicBezTo>
                    <a:cubicBezTo>
                      <a:pt x="9742" y="161717"/>
                      <a:pt x="39474" y="190127"/>
                      <a:pt x="85722" y="193430"/>
                    </a:cubicBezTo>
                    <a:close/>
                  </a:path>
                </a:pathLst>
              </a:custGeom>
              <a:grpFill/>
              <a:ln w="6599"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95D7E1F2-83FA-46D0-91DC-36B8A3942232}"/>
                  </a:ext>
                </a:extLst>
              </p:cNvPr>
              <p:cNvSpPr/>
              <p:nvPr userDrawn="1"/>
            </p:nvSpPr>
            <p:spPr>
              <a:xfrm rot="5400000" flipH="1" flipV="1">
                <a:off x="1069293" y="4830746"/>
                <a:ext cx="748053" cy="311825"/>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a:p>
            </p:txBody>
          </p:sp>
        </p:grpSp>
        <p:grpSp>
          <p:nvGrpSpPr>
            <p:cNvPr id="11" name="Group 10">
              <a:extLst>
                <a:ext uri="{FF2B5EF4-FFF2-40B4-BE49-F238E27FC236}">
                  <a16:creationId xmlns:a16="http://schemas.microsoft.com/office/drawing/2014/main" id="{483C773A-3FCA-4C4C-A948-4D606A166C07}"/>
                </a:ext>
              </a:extLst>
            </p:cNvPr>
            <p:cNvGrpSpPr/>
            <p:nvPr userDrawn="1"/>
          </p:nvGrpSpPr>
          <p:grpSpPr>
            <a:xfrm>
              <a:off x="4782728" y="2208743"/>
              <a:ext cx="1206268" cy="3147897"/>
              <a:chOff x="4889732" y="2208743"/>
              <a:chExt cx="1206268" cy="3147897"/>
            </a:xfrm>
            <a:grpFill/>
          </p:grpSpPr>
          <p:sp>
            <p:nvSpPr>
              <p:cNvPr id="12" name="Freeform: Shape 11">
                <a:extLst>
                  <a:ext uri="{FF2B5EF4-FFF2-40B4-BE49-F238E27FC236}">
                    <a16:creationId xmlns:a16="http://schemas.microsoft.com/office/drawing/2014/main" id="{DAF1587B-4453-444C-BC8A-3B47FD1D6533}"/>
                  </a:ext>
                </a:extLst>
              </p:cNvPr>
              <p:cNvSpPr/>
              <p:nvPr userDrawn="1"/>
            </p:nvSpPr>
            <p:spPr>
              <a:xfrm flipH="1">
                <a:off x="4889732" y="2408235"/>
                <a:ext cx="1206268" cy="720041"/>
              </a:xfrm>
              <a:custGeom>
                <a:avLst/>
                <a:gdLst>
                  <a:gd name="connsiteX0" fmla="*/ 1864067 w 2214270"/>
                  <a:gd name="connsiteY0" fmla="*/ 1293985 h 1321734"/>
                  <a:gd name="connsiteX1" fmla="*/ 1891816 w 2214270"/>
                  <a:gd name="connsiteY1" fmla="*/ 1319752 h 1321734"/>
                  <a:gd name="connsiteX2" fmla="*/ 2041794 w 2214270"/>
                  <a:gd name="connsiteY2" fmla="*/ 1321734 h 1321734"/>
                  <a:gd name="connsiteX3" fmla="*/ 2185825 w 2214270"/>
                  <a:gd name="connsiteY3" fmla="*/ 1321074 h 1321734"/>
                  <a:gd name="connsiteX4" fmla="*/ 2214235 w 2214270"/>
                  <a:gd name="connsiteY4" fmla="*/ 1292663 h 1321734"/>
                  <a:gd name="connsiteX5" fmla="*/ 2214235 w 2214270"/>
                  <a:gd name="connsiteY5" fmla="*/ 1135418 h 1321734"/>
                  <a:gd name="connsiteX6" fmla="*/ 2185825 w 2214270"/>
                  <a:gd name="connsiteY6" fmla="*/ 1107009 h 1321734"/>
                  <a:gd name="connsiteX7" fmla="*/ 2041794 w 2214270"/>
                  <a:gd name="connsiteY7" fmla="*/ 1106348 h 1321734"/>
                  <a:gd name="connsiteX8" fmla="*/ 1908334 w 2214270"/>
                  <a:gd name="connsiteY8" fmla="*/ 1108330 h 1321734"/>
                  <a:gd name="connsiteX9" fmla="*/ 1866049 w 2214270"/>
                  <a:gd name="connsiteY9" fmla="*/ 1150614 h 1321734"/>
                  <a:gd name="connsiteX10" fmla="*/ 1834336 w 2214270"/>
                  <a:gd name="connsiteY10" fmla="*/ 1183649 h 1321734"/>
                  <a:gd name="connsiteX11" fmla="*/ 170710 w 2214270"/>
                  <a:gd name="connsiteY11" fmla="*/ 1183649 h 1321734"/>
                  <a:gd name="connsiteX12" fmla="*/ 139657 w 2214270"/>
                  <a:gd name="connsiteY12" fmla="*/ 1153257 h 1321734"/>
                  <a:gd name="connsiteX13" fmla="*/ 139657 w 2214270"/>
                  <a:gd name="connsiteY13" fmla="*/ 213090 h 1321734"/>
                  <a:gd name="connsiteX14" fmla="*/ 157496 w 2214270"/>
                  <a:gd name="connsiteY14" fmla="*/ 172127 h 1321734"/>
                  <a:gd name="connsiteX15" fmla="*/ 179959 w 2214270"/>
                  <a:gd name="connsiteY15" fmla="*/ 53863 h 1321734"/>
                  <a:gd name="connsiteX16" fmla="*/ 86801 w 2214270"/>
                  <a:gd name="connsiteY16" fmla="*/ 347 h 1321734"/>
                  <a:gd name="connsiteX17" fmla="*/ 3554 w 2214270"/>
                  <a:gd name="connsiteY17" fmla="*/ 71702 h 1321734"/>
                  <a:gd name="connsiteX18" fmla="*/ 44517 w 2214270"/>
                  <a:gd name="connsiteY18" fmla="*/ 181377 h 1321734"/>
                  <a:gd name="connsiteX19" fmla="*/ 66981 w 2214270"/>
                  <a:gd name="connsiteY19" fmla="*/ 223661 h 1321734"/>
                  <a:gd name="connsiteX20" fmla="*/ 66320 w 2214270"/>
                  <a:gd name="connsiteY20" fmla="*/ 1222630 h 1321734"/>
                  <a:gd name="connsiteX21" fmla="*/ 100676 w 2214270"/>
                  <a:gd name="connsiteY21" fmla="*/ 1256325 h 1321734"/>
                  <a:gd name="connsiteX22" fmla="*/ 1825747 w 2214270"/>
                  <a:gd name="connsiteY22" fmla="*/ 1255665 h 1321734"/>
                  <a:gd name="connsiteX23" fmla="*/ 1864067 w 2214270"/>
                  <a:gd name="connsiteY23" fmla="*/ 1293985 h 1321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214270" h="1321734">
                    <a:moveTo>
                      <a:pt x="1864067" y="1293985"/>
                    </a:moveTo>
                    <a:cubicBezTo>
                      <a:pt x="1862746" y="1317109"/>
                      <a:pt x="1872656" y="1319752"/>
                      <a:pt x="1891816" y="1319752"/>
                    </a:cubicBezTo>
                    <a:cubicBezTo>
                      <a:pt x="1942029" y="1319752"/>
                      <a:pt x="1991581" y="1316449"/>
                      <a:pt x="2041794" y="1321734"/>
                    </a:cubicBezTo>
                    <a:cubicBezTo>
                      <a:pt x="2090024" y="1321734"/>
                      <a:pt x="2137595" y="1320413"/>
                      <a:pt x="2185825" y="1321074"/>
                    </a:cubicBezTo>
                    <a:cubicBezTo>
                      <a:pt x="2206307" y="1321074"/>
                      <a:pt x="2214235" y="1313145"/>
                      <a:pt x="2214235" y="1292663"/>
                    </a:cubicBezTo>
                    <a:cubicBezTo>
                      <a:pt x="2213574" y="1240469"/>
                      <a:pt x="2213574" y="1187613"/>
                      <a:pt x="2214235" y="1135418"/>
                    </a:cubicBezTo>
                    <a:cubicBezTo>
                      <a:pt x="2214896" y="1114276"/>
                      <a:pt x="2206307" y="1107009"/>
                      <a:pt x="2185825" y="1107009"/>
                    </a:cubicBezTo>
                    <a:cubicBezTo>
                      <a:pt x="2137595" y="1107669"/>
                      <a:pt x="2090024" y="1107009"/>
                      <a:pt x="2041794" y="1106348"/>
                    </a:cubicBezTo>
                    <a:cubicBezTo>
                      <a:pt x="1997527" y="1107009"/>
                      <a:pt x="1952600" y="1107669"/>
                      <a:pt x="1908334" y="1108330"/>
                    </a:cubicBezTo>
                    <a:cubicBezTo>
                      <a:pt x="1865389" y="1108330"/>
                      <a:pt x="1864067" y="1108330"/>
                      <a:pt x="1866049" y="1150614"/>
                    </a:cubicBezTo>
                    <a:cubicBezTo>
                      <a:pt x="1867371" y="1175721"/>
                      <a:pt x="1861425" y="1183649"/>
                      <a:pt x="1834336" y="1183649"/>
                    </a:cubicBezTo>
                    <a:cubicBezTo>
                      <a:pt x="1280014" y="1182988"/>
                      <a:pt x="725692" y="1182988"/>
                      <a:pt x="170710" y="1183649"/>
                    </a:cubicBezTo>
                    <a:cubicBezTo>
                      <a:pt x="146925" y="1183649"/>
                      <a:pt x="139657" y="1178364"/>
                      <a:pt x="139657" y="1153257"/>
                    </a:cubicBezTo>
                    <a:cubicBezTo>
                      <a:pt x="140318" y="840089"/>
                      <a:pt x="140318" y="526259"/>
                      <a:pt x="139657" y="213090"/>
                    </a:cubicBezTo>
                    <a:cubicBezTo>
                      <a:pt x="139657" y="195912"/>
                      <a:pt x="142960" y="184020"/>
                      <a:pt x="157496" y="172127"/>
                    </a:cubicBezTo>
                    <a:cubicBezTo>
                      <a:pt x="189870" y="145699"/>
                      <a:pt x="198459" y="94826"/>
                      <a:pt x="179959" y="53863"/>
                    </a:cubicBezTo>
                    <a:cubicBezTo>
                      <a:pt x="163442" y="17525"/>
                      <a:pt x="128425" y="-2957"/>
                      <a:pt x="86801" y="347"/>
                    </a:cubicBezTo>
                    <a:cubicBezTo>
                      <a:pt x="43856" y="3650"/>
                      <a:pt x="14786" y="28757"/>
                      <a:pt x="3554" y="71702"/>
                    </a:cubicBezTo>
                    <a:cubicBezTo>
                      <a:pt x="-7678" y="114647"/>
                      <a:pt x="8179" y="162217"/>
                      <a:pt x="44517" y="181377"/>
                    </a:cubicBezTo>
                    <a:cubicBezTo>
                      <a:pt x="64338" y="191948"/>
                      <a:pt x="66981" y="204501"/>
                      <a:pt x="66981" y="223661"/>
                    </a:cubicBezTo>
                    <a:cubicBezTo>
                      <a:pt x="66320" y="556651"/>
                      <a:pt x="66981" y="889641"/>
                      <a:pt x="66320" y="1222630"/>
                    </a:cubicBezTo>
                    <a:cubicBezTo>
                      <a:pt x="66320" y="1250379"/>
                      <a:pt x="73588" y="1256325"/>
                      <a:pt x="100676" y="1256325"/>
                    </a:cubicBezTo>
                    <a:cubicBezTo>
                      <a:pt x="675479" y="1255665"/>
                      <a:pt x="1250944" y="1255665"/>
                      <a:pt x="1825747" y="1255665"/>
                    </a:cubicBezTo>
                    <a:cubicBezTo>
                      <a:pt x="1864067" y="1256325"/>
                      <a:pt x="1866049" y="1256325"/>
                      <a:pt x="1864067" y="1293985"/>
                    </a:cubicBezTo>
                    <a:close/>
                  </a:path>
                </a:pathLst>
              </a:custGeom>
              <a:grpFill/>
              <a:ln w="6599"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873EAD87-DEF7-4F84-BA09-300E584F7F25}"/>
                  </a:ext>
                </a:extLst>
              </p:cNvPr>
              <p:cNvSpPr/>
              <p:nvPr userDrawn="1"/>
            </p:nvSpPr>
            <p:spPr>
              <a:xfrm flipH="1">
                <a:off x="4889732" y="3803842"/>
                <a:ext cx="862897" cy="590574"/>
              </a:xfrm>
              <a:custGeom>
                <a:avLst/>
                <a:gdLst>
                  <a:gd name="connsiteX0" fmla="*/ 162118 w 1583966"/>
                  <a:gd name="connsiteY0" fmla="*/ 885330 h 1084079"/>
                  <a:gd name="connsiteX1" fmla="*/ 162118 w 1583966"/>
                  <a:gd name="connsiteY1" fmla="*/ 156584 h 1084079"/>
                  <a:gd name="connsiteX2" fmla="*/ 154851 w 1583966"/>
                  <a:gd name="connsiteY2" fmla="*/ 110336 h 1084079"/>
                  <a:gd name="connsiteX3" fmla="*/ 166083 w 1583966"/>
                  <a:gd name="connsiteY3" fmla="*/ 108354 h 1084079"/>
                  <a:gd name="connsiteX4" fmla="*/ 1213282 w 1583966"/>
                  <a:gd name="connsiteY4" fmla="*/ 107693 h 1084079"/>
                  <a:gd name="connsiteX5" fmla="*/ 1235085 w 1583966"/>
                  <a:gd name="connsiteY5" fmla="*/ 130817 h 1084079"/>
                  <a:gd name="connsiteX6" fmla="*/ 1234424 w 1583966"/>
                  <a:gd name="connsiteY6" fmla="*/ 189619 h 1084079"/>
                  <a:gd name="connsiteX7" fmla="*/ 1255566 w 1583966"/>
                  <a:gd name="connsiteY7" fmla="*/ 210761 h 1084079"/>
                  <a:gd name="connsiteX8" fmla="*/ 1410829 w 1583966"/>
                  <a:gd name="connsiteY8" fmla="*/ 211422 h 1084079"/>
                  <a:gd name="connsiteX9" fmla="*/ 1555521 w 1583966"/>
                  <a:gd name="connsiteY9" fmla="*/ 210761 h 1084079"/>
                  <a:gd name="connsiteX10" fmla="*/ 1583931 w 1583966"/>
                  <a:gd name="connsiteY10" fmla="*/ 182351 h 1084079"/>
                  <a:gd name="connsiteX11" fmla="*/ 1583931 w 1583966"/>
                  <a:gd name="connsiteY11" fmla="*/ 29731 h 1084079"/>
                  <a:gd name="connsiteX12" fmla="*/ 1552878 w 1583966"/>
                  <a:gd name="connsiteY12" fmla="*/ 661 h 1084079"/>
                  <a:gd name="connsiteX13" fmla="*/ 1405544 w 1583966"/>
                  <a:gd name="connsiteY13" fmla="*/ 661 h 1084079"/>
                  <a:gd name="connsiteX14" fmla="*/ 1255566 w 1583966"/>
                  <a:gd name="connsiteY14" fmla="*/ 0 h 1084079"/>
                  <a:gd name="connsiteX15" fmla="*/ 1234424 w 1583966"/>
                  <a:gd name="connsiteY15" fmla="*/ 20481 h 1084079"/>
                  <a:gd name="connsiteX16" fmla="*/ 1200729 w 1583966"/>
                  <a:gd name="connsiteY16" fmla="*/ 53516 h 1084079"/>
                  <a:gd name="connsiteX17" fmla="*/ 158815 w 1583966"/>
                  <a:gd name="connsiteY17" fmla="*/ 52855 h 1084079"/>
                  <a:gd name="connsiteX18" fmla="*/ 89442 w 1583966"/>
                  <a:gd name="connsiteY18" fmla="*/ 122228 h 1084079"/>
                  <a:gd name="connsiteX19" fmla="*/ 89442 w 1583966"/>
                  <a:gd name="connsiteY19" fmla="*/ 861544 h 1084079"/>
                  <a:gd name="connsiteX20" fmla="*/ 66318 w 1583966"/>
                  <a:gd name="connsiteY20" fmla="*/ 893918 h 1084079"/>
                  <a:gd name="connsiteX21" fmla="*/ 17427 w 1583966"/>
                  <a:gd name="connsiteY21" fmla="*/ 928935 h 1084079"/>
                  <a:gd name="connsiteX22" fmla="*/ 31301 w 1583966"/>
                  <a:gd name="connsiteY22" fmla="*/ 1061074 h 1084079"/>
                  <a:gd name="connsiteX23" fmla="*/ 155512 w 1583966"/>
                  <a:gd name="connsiteY23" fmla="*/ 1064377 h 1084079"/>
                  <a:gd name="connsiteX24" fmla="*/ 175993 w 1583966"/>
                  <a:gd name="connsiteY24" fmla="*/ 932900 h 1084079"/>
                  <a:gd name="connsiteX25" fmla="*/ 162118 w 1583966"/>
                  <a:gd name="connsiteY25" fmla="*/ 885330 h 1084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583966" h="1084079">
                    <a:moveTo>
                      <a:pt x="162118" y="885330"/>
                    </a:moveTo>
                    <a:cubicBezTo>
                      <a:pt x="162118" y="642194"/>
                      <a:pt x="162118" y="399720"/>
                      <a:pt x="162118" y="156584"/>
                    </a:cubicBezTo>
                    <a:cubicBezTo>
                      <a:pt x="162118" y="141388"/>
                      <a:pt x="163440" y="125532"/>
                      <a:pt x="154851" y="110336"/>
                    </a:cubicBezTo>
                    <a:cubicBezTo>
                      <a:pt x="160797" y="109675"/>
                      <a:pt x="163440" y="108354"/>
                      <a:pt x="166083" y="108354"/>
                    </a:cubicBezTo>
                    <a:cubicBezTo>
                      <a:pt x="514929" y="108354"/>
                      <a:pt x="864436" y="108354"/>
                      <a:pt x="1213282" y="107693"/>
                    </a:cubicBezTo>
                    <a:cubicBezTo>
                      <a:pt x="1231782" y="107693"/>
                      <a:pt x="1235746" y="114960"/>
                      <a:pt x="1235085" y="130817"/>
                    </a:cubicBezTo>
                    <a:cubicBezTo>
                      <a:pt x="1233764" y="150638"/>
                      <a:pt x="1235746" y="170459"/>
                      <a:pt x="1234424" y="189619"/>
                    </a:cubicBezTo>
                    <a:cubicBezTo>
                      <a:pt x="1233103" y="206137"/>
                      <a:pt x="1238388" y="211422"/>
                      <a:pt x="1255566" y="210761"/>
                    </a:cubicBezTo>
                    <a:cubicBezTo>
                      <a:pt x="1307101" y="210101"/>
                      <a:pt x="1359295" y="210761"/>
                      <a:pt x="1410829" y="211422"/>
                    </a:cubicBezTo>
                    <a:cubicBezTo>
                      <a:pt x="1459060" y="211422"/>
                      <a:pt x="1507291" y="210101"/>
                      <a:pt x="1555521" y="210761"/>
                    </a:cubicBezTo>
                    <a:cubicBezTo>
                      <a:pt x="1576003" y="210761"/>
                      <a:pt x="1584592" y="203494"/>
                      <a:pt x="1583931" y="182351"/>
                    </a:cubicBezTo>
                    <a:cubicBezTo>
                      <a:pt x="1583270" y="131478"/>
                      <a:pt x="1582610" y="80605"/>
                      <a:pt x="1583931" y="29731"/>
                    </a:cubicBezTo>
                    <a:cubicBezTo>
                      <a:pt x="1584592" y="6607"/>
                      <a:pt x="1574021" y="661"/>
                      <a:pt x="1552878" y="661"/>
                    </a:cubicBezTo>
                    <a:cubicBezTo>
                      <a:pt x="1503987" y="1321"/>
                      <a:pt x="1454435" y="661"/>
                      <a:pt x="1405544" y="661"/>
                    </a:cubicBezTo>
                    <a:cubicBezTo>
                      <a:pt x="1355331" y="661"/>
                      <a:pt x="1305779" y="661"/>
                      <a:pt x="1255566" y="0"/>
                    </a:cubicBezTo>
                    <a:cubicBezTo>
                      <a:pt x="1239710" y="0"/>
                      <a:pt x="1231121" y="3964"/>
                      <a:pt x="1234424" y="20481"/>
                    </a:cubicBezTo>
                    <a:cubicBezTo>
                      <a:pt x="1240370" y="49552"/>
                      <a:pt x="1225835" y="53516"/>
                      <a:pt x="1200729" y="53516"/>
                    </a:cubicBezTo>
                    <a:cubicBezTo>
                      <a:pt x="853204" y="52855"/>
                      <a:pt x="506340" y="52855"/>
                      <a:pt x="158815" y="52855"/>
                    </a:cubicBezTo>
                    <a:cubicBezTo>
                      <a:pt x="113888" y="52855"/>
                      <a:pt x="89442" y="77301"/>
                      <a:pt x="89442" y="122228"/>
                    </a:cubicBezTo>
                    <a:cubicBezTo>
                      <a:pt x="89442" y="368667"/>
                      <a:pt x="89442" y="615106"/>
                      <a:pt x="89442" y="861544"/>
                    </a:cubicBezTo>
                    <a:cubicBezTo>
                      <a:pt x="89442" y="879383"/>
                      <a:pt x="88121" y="891276"/>
                      <a:pt x="66318" y="893918"/>
                    </a:cubicBezTo>
                    <a:cubicBezTo>
                      <a:pt x="45176" y="896561"/>
                      <a:pt x="29319" y="911096"/>
                      <a:pt x="17427" y="928935"/>
                    </a:cubicBezTo>
                    <a:cubicBezTo>
                      <a:pt x="-10323" y="970559"/>
                      <a:pt x="-4376" y="1029361"/>
                      <a:pt x="31301" y="1061074"/>
                    </a:cubicBezTo>
                    <a:cubicBezTo>
                      <a:pt x="63675" y="1090145"/>
                      <a:pt x="120495" y="1092127"/>
                      <a:pt x="155512" y="1064377"/>
                    </a:cubicBezTo>
                    <a:cubicBezTo>
                      <a:pt x="192510" y="1034646"/>
                      <a:pt x="202421" y="975845"/>
                      <a:pt x="175993" y="932900"/>
                    </a:cubicBezTo>
                    <a:cubicBezTo>
                      <a:pt x="164761" y="919025"/>
                      <a:pt x="162118" y="903168"/>
                      <a:pt x="162118" y="885330"/>
                    </a:cubicBezTo>
                    <a:close/>
                  </a:path>
                </a:pathLst>
              </a:custGeom>
              <a:grpFill/>
              <a:ln w="6599"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E2AABDE7-D3D5-47F0-99DC-DE5320D0F09B}"/>
                  </a:ext>
                </a:extLst>
              </p:cNvPr>
              <p:cNvSpPr/>
              <p:nvPr userDrawn="1"/>
            </p:nvSpPr>
            <p:spPr>
              <a:xfrm flipH="1">
                <a:off x="4889732" y="2618015"/>
                <a:ext cx="898091" cy="123739"/>
              </a:xfrm>
              <a:custGeom>
                <a:avLst/>
                <a:gdLst>
                  <a:gd name="connsiteX0" fmla="*/ 66839 w 1648569"/>
                  <a:gd name="connsiteY0" fmla="*/ 192784 h 227140"/>
                  <a:gd name="connsiteX1" fmla="*/ 173872 w 1648569"/>
                  <a:gd name="connsiteY1" fmla="*/ 153142 h 227140"/>
                  <a:gd name="connsiteX2" fmla="*/ 215496 w 1648569"/>
                  <a:gd name="connsiteY2" fmla="*/ 130679 h 227140"/>
                  <a:gd name="connsiteX3" fmla="*/ 1265338 w 1648569"/>
                  <a:gd name="connsiteY3" fmla="*/ 130679 h 227140"/>
                  <a:gd name="connsiteX4" fmla="*/ 1283837 w 1648569"/>
                  <a:gd name="connsiteY4" fmla="*/ 130679 h 227140"/>
                  <a:gd name="connsiteX5" fmla="*/ 1299694 w 1648569"/>
                  <a:gd name="connsiteY5" fmla="*/ 146535 h 227140"/>
                  <a:gd name="connsiteX6" fmla="*/ 1299694 w 1648569"/>
                  <a:gd name="connsiteY6" fmla="*/ 165035 h 227140"/>
                  <a:gd name="connsiteX7" fmla="*/ 1362460 w 1648569"/>
                  <a:gd name="connsiteY7" fmla="*/ 226479 h 227140"/>
                  <a:gd name="connsiteX8" fmla="*/ 1474778 w 1648569"/>
                  <a:gd name="connsiteY8" fmla="*/ 227140 h 227140"/>
                  <a:gd name="connsiteX9" fmla="*/ 1618809 w 1648569"/>
                  <a:gd name="connsiteY9" fmla="*/ 226479 h 227140"/>
                  <a:gd name="connsiteX10" fmla="*/ 1648540 w 1648569"/>
                  <a:gd name="connsiteY10" fmla="*/ 196748 h 227140"/>
                  <a:gd name="connsiteX11" fmla="*/ 1648540 w 1648569"/>
                  <a:gd name="connsiteY11" fmla="*/ 47431 h 227140"/>
                  <a:gd name="connsiteX12" fmla="*/ 1616827 w 1648569"/>
                  <a:gd name="connsiteY12" fmla="*/ 17040 h 227140"/>
                  <a:gd name="connsiteX13" fmla="*/ 1475438 w 1648569"/>
                  <a:gd name="connsiteY13" fmla="*/ 16379 h 227140"/>
                  <a:gd name="connsiteX14" fmla="*/ 1320175 w 1648569"/>
                  <a:gd name="connsiteY14" fmla="*/ 17040 h 227140"/>
                  <a:gd name="connsiteX15" fmla="*/ 1300355 w 1648569"/>
                  <a:gd name="connsiteY15" fmla="*/ 30253 h 227140"/>
                  <a:gd name="connsiteX16" fmla="*/ 1267980 w 1648569"/>
                  <a:gd name="connsiteY16" fmla="*/ 59324 h 227140"/>
                  <a:gd name="connsiteX17" fmla="*/ 212853 w 1648569"/>
                  <a:gd name="connsiteY17" fmla="*/ 59324 h 227140"/>
                  <a:gd name="connsiteX18" fmla="*/ 169908 w 1648569"/>
                  <a:gd name="connsiteY18" fmla="*/ 36860 h 227140"/>
                  <a:gd name="connsiteX19" fmla="*/ 62215 w 1648569"/>
                  <a:gd name="connsiteY19" fmla="*/ 5808 h 227140"/>
                  <a:gd name="connsiteX20" fmla="*/ 109 w 1648569"/>
                  <a:gd name="connsiteY20" fmla="*/ 102269 h 227140"/>
                  <a:gd name="connsiteX21" fmla="*/ 66839 w 1648569"/>
                  <a:gd name="connsiteY21" fmla="*/ 192784 h 227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569" h="227140">
                    <a:moveTo>
                      <a:pt x="66839" y="192784"/>
                    </a:moveTo>
                    <a:cubicBezTo>
                      <a:pt x="109785" y="204676"/>
                      <a:pt x="154712" y="190141"/>
                      <a:pt x="173872" y="153142"/>
                    </a:cubicBezTo>
                    <a:cubicBezTo>
                      <a:pt x="184443" y="133982"/>
                      <a:pt x="196335" y="130679"/>
                      <a:pt x="215496" y="130679"/>
                    </a:cubicBezTo>
                    <a:cubicBezTo>
                      <a:pt x="565663" y="131339"/>
                      <a:pt x="915170" y="130679"/>
                      <a:pt x="1265338" y="130679"/>
                    </a:cubicBezTo>
                    <a:cubicBezTo>
                      <a:pt x="1271284" y="130679"/>
                      <a:pt x="1277891" y="131339"/>
                      <a:pt x="1283837" y="130679"/>
                    </a:cubicBezTo>
                    <a:cubicBezTo>
                      <a:pt x="1295069" y="130018"/>
                      <a:pt x="1300355" y="134643"/>
                      <a:pt x="1299694" y="146535"/>
                    </a:cubicBezTo>
                    <a:cubicBezTo>
                      <a:pt x="1299033" y="152482"/>
                      <a:pt x="1299694" y="159089"/>
                      <a:pt x="1299694" y="165035"/>
                    </a:cubicBezTo>
                    <a:cubicBezTo>
                      <a:pt x="1299694" y="226479"/>
                      <a:pt x="1299694" y="226479"/>
                      <a:pt x="1362460" y="226479"/>
                    </a:cubicBezTo>
                    <a:cubicBezTo>
                      <a:pt x="1400119" y="226479"/>
                      <a:pt x="1437118" y="227140"/>
                      <a:pt x="1474778" y="227140"/>
                    </a:cubicBezTo>
                    <a:cubicBezTo>
                      <a:pt x="1523008" y="226479"/>
                      <a:pt x="1571239" y="225819"/>
                      <a:pt x="1618809" y="226479"/>
                    </a:cubicBezTo>
                    <a:cubicBezTo>
                      <a:pt x="1641272" y="227140"/>
                      <a:pt x="1648540" y="217890"/>
                      <a:pt x="1648540" y="196748"/>
                    </a:cubicBezTo>
                    <a:cubicBezTo>
                      <a:pt x="1647879" y="147196"/>
                      <a:pt x="1647219" y="96983"/>
                      <a:pt x="1648540" y="47431"/>
                    </a:cubicBezTo>
                    <a:cubicBezTo>
                      <a:pt x="1649201" y="22986"/>
                      <a:pt x="1638630" y="17040"/>
                      <a:pt x="1616827" y="17040"/>
                    </a:cubicBezTo>
                    <a:cubicBezTo>
                      <a:pt x="1569918" y="17700"/>
                      <a:pt x="1522348" y="16379"/>
                      <a:pt x="1475438" y="16379"/>
                    </a:cubicBezTo>
                    <a:cubicBezTo>
                      <a:pt x="1423904" y="16379"/>
                      <a:pt x="1371709" y="17040"/>
                      <a:pt x="1320175" y="17040"/>
                    </a:cubicBezTo>
                    <a:cubicBezTo>
                      <a:pt x="1310926" y="17040"/>
                      <a:pt x="1297712" y="13736"/>
                      <a:pt x="1300355" y="30253"/>
                    </a:cubicBezTo>
                    <a:cubicBezTo>
                      <a:pt x="1304979" y="58002"/>
                      <a:pt x="1289123" y="59324"/>
                      <a:pt x="1267980" y="59324"/>
                    </a:cubicBezTo>
                    <a:cubicBezTo>
                      <a:pt x="916492" y="58663"/>
                      <a:pt x="564342" y="58663"/>
                      <a:pt x="212853" y="59324"/>
                    </a:cubicBezTo>
                    <a:cubicBezTo>
                      <a:pt x="193032" y="59324"/>
                      <a:pt x="181140" y="54699"/>
                      <a:pt x="169908" y="36860"/>
                    </a:cubicBezTo>
                    <a:cubicBezTo>
                      <a:pt x="148105" y="3165"/>
                      <a:pt x="102517" y="-8067"/>
                      <a:pt x="62215" y="5808"/>
                    </a:cubicBezTo>
                    <a:cubicBezTo>
                      <a:pt x="23234" y="19022"/>
                      <a:pt x="-1873" y="57342"/>
                      <a:pt x="109" y="102269"/>
                    </a:cubicBezTo>
                    <a:cubicBezTo>
                      <a:pt x="1431" y="146535"/>
                      <a:pt x="28519" y="182213"/>
                      <a:pt x="66839" y="192784"/>
                    </a:cubicBezTo>
                    <a:close/>
                  </a:path>
                </a:pathLst>
              </a:custGeom>
              <a:grpFill/>
              <a:ln w="6599"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BD40AC90-52B5-42F0-AA4A-4B59FCD8A2ED}"/>
                  </a:ext>
                </a:extLst>
              </p:cNvPr>
              <p:cNvSpPr/>
              <p:nvPr userDrawn="1"/>
            </p:nvSpPr>
            <p:spPr>
              <a:xfrm rot="10800000" flipH="1">
                <a:off x="4889732" y="2208743"/>
                <a:ext cx="769123" cy="128635"/>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A40DC1F-D2B7-4E01-AA29-DB95B3C19C4A}"/>
                  </a:ext>
                </a:extLst>
              </p:cNvPr>
              <p:cNvSpPr/>
              <p:nvPr userDrawn="1"/>
            </p:nvSpPr>
            <p:spPr>
              <a:xfrm rot="5400000" flipH="1">
                <a:off x="4671618" y="4826701"/>
                <a:ext cx="748053" cy="311825"/>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68109832-D8ED-4F81-A676-BFE0A81EFAEA}"/>
                  </a:ext>
                </a:extLst>
              </p:cNvPr>
              <p:cNvSpPr/>
              <p:nvPr userDrawn="1"/>
            </p:nvSpPr>
            <p:spPr>
              <a:xfrm rot="5400000" flipH="1">
                <a:off x="4871004" y="4236381"/>
                <a:ext cx="497194" cy="459738"/>
              </a:xfrm>
              <a:custGeom>
                <a:avLst/>
                <a:gdLst>
                  <a:gd name="connsiteX0" fmla="*/ 96662 w 912667"/>
                  <a:gd name="connsiteY0" fmla="*/ 195773 h 843913"/>
                  <a:gd name="connsiteX1" fmla="*/ 186517 w 912667"/>
                  <a:gd name="connsiteY1" fmla="*/ 119133 h 843913"/>
                  <a:gd name="connsiteX2" fmla="*/ 210302 w 912667"/>
                  <a:gd name="connsiteY2" fmla="*/ 99312 h 843913"/>
                  <a:gd name="connsiteX3" fmla="*/ 759338 w 912667"/>
                  <a:gd name="connsiteY3" fmla="*/ 99312 h 843913"/>
                  <a:gd name="connsiteX4" fmla="*/ 783123 w 912667"/>
                  <a:gd name="connsiteY4" fmla="*/ 123758 h 843913"/>
                  <a:gd name="connsiteX5" fmla="*/ 782462 w 912667"/>
                  <a:gd name="connsiteY5" fmla="*/ 434284 h 843913"/>
                  <a:gd name="connsiteX6" fmla="*/ 724321 w 912667"/>
                  <a:gd name="connsiteY6" fmla="*/ 492425 h 843913"/>
                  <a:gd name="connsiteX7" fmla="*/ 701197 w 912667"/>
                  <a:gd name="connsiteY7" fmla="*/ 517531 h 843913"/>
                  <a:gd name="connsiteX8" fmla="*/ 701197 w 912667"/>
                  <a:gd name="connsiteY8" fmla="*/ 667508 h 843913"/>
                  <a:gd name="connsiteX9" fmla="*/ 704500 w 912667"/>
                  <a:gd name="connsiteY9" fmla="*/ 665526 h 843913"/>
                  <a:gd name="connsiteX10" fmla="*/ 702518 w 912667"/>
                  <a:gd name="connsiteY10" fmla="*/ 820789 h 843913"/>
                  <a:gd name="connsiteX11" fmla="*/ 724982 w 912667"/>
                  <a:gd name="connsiteY11" fmla="*/ 843914 h 843913"/>
                  <a:gd name="connsiteX12" fmla="*/ 888173 w 912667"/>
                  <a:gd name="connsiteY12" fmla="*/ 843914 h 843913"/>
                  <a:gd name="connsiteX13" fmla="*/ 911958 w 912667"/>
                  <a:gd name="connsiteY13" fmla="*/ 819468 h 843913"/>
                  <a:gd name="connsiteX14" fmla="*/ 910637 w 912667"/>
                  <a:gd name="connsiteY14" fmla="*/ 672133 h 843913"/>
                  <a:gd name="connsiteX15" fmla="*/ 910637 w 912667"/>
                  <a:gd name="connsiteY15" fmla="*/ 672133 h 843913"/>
                  <a:gd name="connsiteX16" fmla="*/ 911958 w 912667"/>
                  <a:gd name="connsiteY16" fmla="*/ 666848 h 843913"/>
                  <a:gd name="connsiteX17" fmla="*/ 912619 w 912667"/>
                  <a:gd name="connsiteY17" fmla="*/ 522156 h 843913"/>
                  <a:gd name="connsiteX18" fmla="*/ 883548 w 912667"/>
                  <a:gd name="connsiteY18" fmla="*/ 493085 h 843913"/>
                  <a:gd name="connsiteX19" fmla="*/ 855799 w 912667"/>
                  <a:gd name="connsiteY19" fmla="*/ 464676 h 843913"/>
                  <a:gd name="connsiteX20" fmla="*/ 856460 w 912667"/>
                  <a:gd name="connsiteY20" fmla="*/ 82134 h 843913"/>
                  <a:gd name="connsiteX21" fmla="*/ 818800 w 912667"/>
                  <a:gd name="connsiteY21" fmla="*/ 45796 h 843913"/>
                  <a:gd name="connsiteX22" fmla="*/ 203034 w 912667"/>
                  <a:gd name="connsiteY22" fmla="*/ 45796 h 843913"/>
                  <a:gd name="connsiteX23" fmla="*/ 166035 w 912667"/>
                  <a:gd name="connsiteY23" fmla="*/ 31260 h 843913"/>
                  <a:gd name="connsiteX24" fmla="*/ 48432 w 912667"/>
                  <a:gd name="connsiteY24" fmla="*/ 11440 h 843913"/>
                  <a:gd name="connsiteX25" fmla="*/ 4165 w 912667"/>
                  <a:gd name="connsiteY25" fmla="*/ 127722 h 843913"/>
                  <a:gd name="connsiteX26" fmla="*/ 96662 w 912667"/>
                  <a:gd name="connsiteY26" fmla="*/ 195773 h 84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12667" h="843913">
                    <a:moveTo>
                      <a:pt x="96662" y="195773"/>
                    </a:moveTo>
                    <a:cubicBezTo>
                      <a:pt x="142911" y="194452"/>
                      <a:pt x="177267" y="166703"/>
                      <a:pt x="186517" y="119133"/>
                    </a:cubicBezTo>
                    <a:cubicBezTo>
                      <a:pt x="189820" y="102615"/>
                      <a:pt x="195766" y="99312"/>
                      <a:pt x="210302" y="99312"/>
                    </a:cubicBezTo>
                    <a:cubicBezTo>
                      <a:pt x="393314" y="99973"/>
                      <a:pt x="576326" y="99973"/>
                      <a:pt x="759338" y="99312"/>
                    </a:cubicBezTo>
                    <a:cubicBezTo>
                      <a:pt x="778498" y="99312"/>
                      <a:pt x="783123" y="105258"/>
                      <a:pt x="783123" y="123758"/>
                    </a:cubicBezTo>
                    <a:cubicBezTo>
                      <a:pt x="782462" y="227486"/>
                      <a:pt x="782462" y="330555"/>
                      <a:pt x="782462" y="434284"/>
                    </a:cubicBezTo>
                    <a:cubicBezTo>
                      <a:pt x="782462" y="491764"/>
                      <a:pt x="782462" y="492425"/>
                      <a:pt x="724321" y="492425"/>
                    </a:cubicBezTo>
                    <a:cubicBezTo>
                      <a:pt x="704500" y="492425"/>
                      <a:pt x="700536" y="499692"/>
                      <a:pt x="701197" y="517531"/>
                    </a:cubicBezTo>
                    <a:cubicBezTo>
                      <a:pt x="701858" y="567744"/>
                      <a:pt x="701197" y="617296"/>
                      <a:pt x="701197" y="667508"/>
                    </a:cubicBezTo>
                    <a:cubicBezTo>
                      <a:pt x="701858" y="666187"/>
                      <a:pt x="703179" y="665526"/>
                      <a:pt x="704500" y="665526"/>
                    </a:cubicBezTo>
                    <a:cubicBezTo>
                      <a:pt x="699876" y="717060"/>
                      <a:pt x="703179" y="768595"/>
                      <a:pt x="702518" y="820789"/>
                    </a:cubicBezTo>
                    <a:cubicBezTo>
                      <a:pt x="702518" y="835985"/>
                      <a:pt x="709125" y="843914"/>
                      <a:pt x="724982" y="843914"/>
                    </a:cubicBezTo>
                    <a:cubicBezTo>
                      <a:pt x="779159" y="843914"/>
                      <a:pt x="833996" y="843914"/>
                      <a:pt x="888173" y="843914"/>
                    </a:cubicBezTo>
                    <a:cubicBezTo>
                      <a:pt x="905351" y="843914"/>
                      <a:pt x="911958" y="835985"/>
                      <a:pt x="911958" y="819468"/>
                    </a:cubicBezTo>
                    <a:cubicBezTo>
                      <a:pt x="911298" y="770577"/>
                      <a:pt x="911298" y="721685"/>
                      <a:pt x="910637" y="672133"/>
                    </a:cubicBezTo>
                    <a:cubicBezTo>
                      <a:pt x="910637" y="672133"/>
                      <a:pt x="910637" y="672133"/>
                      <a:pt x="910637" y="672133"/>
                    </a:cubicBezTo>
                    <a:cubicBezTo>
                      <a:pt x="911298" y="670151"/>
                      <a:pt x="911298" y="668830"/>
                      <a:pt x="911958" y="666848"/>
                    </a:cubicBezTo>
                    <a:cubicBezTo>
                      <a:pt x="911958" y="618617"/>
                      <a:pt x="910637" y="570387"/>
                      <a:pt x="912619" y="522156"/>
                    </a:cubicBezTo>
                    <a:cubicBezTo>
                      <a:pt x="913280" y="499031"/>
                      <a:pt x="907333" y="488460"/>
                      <a:pt x="883548" y="493085"/>
                    </a:cubicBezTo>
                    <a:cubicBezTo>
                      <a:pt x="860424" y="497049"/>
                      <a:pt x="855799" y="486478"/>
                      <a:pt x="855799" y="464676"/>
                    </a:cubicBezTo>
                    <a:cubicBezTo>
                      <a:pt x="856460" y="337162"/>
                      <a:pt x="856460" y="209648"/>
                      <a:pt x="856460" y="82134"/>
                    </a:cubicBezTo>
                    <a:cubicBezTo>
                      <a:pt x="856460" y="39189"/>
                      <a:pt x="859763" y="45796"/>
                      <a:pt x="818800" y="45796"/>
                    </a:cubicBezTo>
                    <a:cubicBezTo>
                      <a:pt x="613325" y="45796"/>
                      <a:pt x="408510" y="45796"/>
                      <a:pt x="203034" y="45796"/>
                    </a:cubicBezTo>
                    <a:cubicBezTo>
                      <a:pt x="188499" y="45796"/>
                      <a:pt x="177267" y="44474"/>
                      <a:pt x="166035" y="31260"/>
                    </a:cubicBezTo>
                    <a:cubicBezTo>
                      <a:pt x="138286" y="-1774"/>
                      <a:pt x="86091" y="-9042"/>
                      <a:pt x="48432" y="11440"/>
                    </a:cubicBezTo>
                    <a:cubicBezTo>
                      <a:pt x="10111" y="32582"/>
                      <a:pt x="-9049" y="81473"/>
                      <a:pt x="4165" y="127722"/>
                    </a:cubicBezTo>
                    <a:cubicBezTo>
                      <a:pt x="15397" y="171327"/>
                      <a:pt x="50414" y="196434"/>
                      <a:pt x="96662" y="195773"/>
                    </a:cubicBezTo>
                    <a:close/>
                  </a:path>
                </a:pathLst>
              </a:custGeom>
              <a:grpFill/>
              <a:ln w="6599"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1CA29E54-2058-426F-9B45-2D655545CA9C}"/>
                  </a:ext>
                </a:extLst>
              </p:cNvPr>
              <p:cNvSpPr/>
              <p:nvPr userDrawn="1"/>
            </p:nvSpPr>
            <p:spPr>
              <a:xfrm rot="10800000" flipH="1">
                <a:off x="4889732" y="3419093"/>
                <a:ext cx="769123" cy="128635"/>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a:p>
            </p:txBody>
          </p:sp>
        </p:grpSp>
      </p:grpSp>
      <p:grpSp>
        <p:nvGrpSpPr>
          <p:cNvPr id="40" name="Graphic 175">
            <a:extLst>
              <a:ext uri="{FF2B5EF4-FFF2-40B4-BE49-F238E27FC236}">
                <a16:creationId xmlns:a16="http://schemas.microsoft.com/office/drawing/2014/main" id="{4ABD8590-81DC-4622-8394-AE55C205B681}"/>
              </a:ext>
            </a:extLst>
          </p:cNvPr>
          <p:cNvGrpSpPr/>
          <p:nvPr/>
        </p:nvGrpSpPr>
        <p:grpSpPr>
          <a:xfrm>
            <a:off x="2935687" y="1245874"/>
            <a:ext cx="2436510" cy="2481940"/>
            <a:chOff x="2729766" y="0"/>
            <a:chExt cx="6732468" cy="6858000"/>
          </a:xfrm>
          <a:solidFill>
            <a:schemeClr val="accent4"/>
          </a:solidFill>
        </p:grpSpPr>
        <p:sp>
          <p:nvSpPr>
            <p:cNvPr id="41" name="Freeform: Shape 40">
              <a:extLst>
                <a:ext uri="{FF2B5EF4-FFF2-40B4-BE49-F238E27FC236}">
                  <a16:creationId xmlns:a16="http://schemas.microsoft.com/office/drawing/2014/main" id="{5F6BC158-4017-4843-9FBF-8C22E0D28762}"/>
                </a:ext>
              </a:extLst>
            </p:cNvPr>
            <p:cNvSpPr/>
            <p:nvPr/>
          </p:nvSpPr>
          <p:spPr>
            <a:xfrm>
              <a:off x="4798397" y="2642113"/>
              <a:ext cx="3409179" cy="1725071"/>
            </a:xfrm>
            <a:custGeom>
              <a:avLst/>
              <a:gdLst>
                <a:gd name="connsiteX0" fmla="*/ 0 w 3409179"/>
                <a:gd name="connsiteY0" fmla="*/ 0 h 1725071"/>
                <a:gd name="connsiteX1" fmla="*/ 3409179 w 3409179"/>
                <a:gd name="connsiteY1" fmla="*/ 0 h 1725071"/>
                <a:gd name="connsiteX2" fmla="*/ 3409179 w 3409179"/>
                <a:gd name="connsiteY2" fmla="*/ 1725071 h 1725071"/>
                <a:gd name="connsiteX3" fmla="*/ 0 w 3409179"/>
                <a:gd name="connsiteY3" fmla="*/ 1725071 h 1725071"/>
              </a:gdLst>
              <a:ahLst/>
              <a:cxnLst>
                <a:cxn ang="0">
                  <a:pos x="connsiteX0" y="connsiteY0"/>
                </a:cxn>
                <a:cxn ang="0">
                  <a:pos x="connsiteX1" y="connsiteY1"/>
                </a:cxn>
                <a:cxn ang="0">
                  <a:pos x="connsiteX2" y="connsiteY2"/>
                </a:cxn>
                <a:cxn ang="0">
                  <a:pos x="connsiteX3" y="connsiteY3"/>
                </a:cxn>
              </a:cxnLst>
              <a:rect l="l" t="t" r="r" b="b"/>
              <a:pathLst>
                <a:path w="3409179" h="1725071">
                  <a:moveTo>
                    <a:pt x="0" y="0"/>
                  </a:moveTo>
                  <a:lnTo>
                    <a:pt x="3409179" y="0"/>
                  </a:lnTo>
                  <a:lnTo>
                    <a:pt x="3409179" y="1725071"/>
                  </a:lnTo>
                  <a:lnTo>
                    <a:pt x="0" y="1725071"/>
                  </a:lnTo>
                  <a:close/>
                </a:path>
              </a:pathLst>
            </a:custGeom>
            <a:solidFill>
              <a:schemeClr val="accent6"/>
            </a:solidFill>
            <a:ln w="6599" cap="flat">
              <a:noFill/>
              <a:prstDash val="solid"/>
              <a:miter/>
            </a:ln>
          </p:spPr>
          <p:txBody>
            <a:bodyPr rtlCol="0" anchor="ctr"/>
            <a:lstStyle/>
            <a:p>
              <a:endParaRPr lang="en-US"/>
            </a:p>
          </p:txBody>
        </p:sp>
        <p:grpSp>
          <p:nvGrpSpPr>
            <p:cNvPr id="42" name="Graphic 175">
              <a:extLst>
                <a:ext uri="{FF2B5EF4-FFF2-40B4-BE49-F238E27FC236}">
                  <a16:creationId xmlns:a16="http://schemas.microsoft.com/office/drawing/2014/main" id="{3362B7B9-BB28-4974-8594-6C05B53D9832}"/>
                </a:ext>
              </a:extLst>
            </p:cNvPr>
            <p:cNvGrpSpPr/>
            <p:nvPr/>
          </p:nvGrpSpPr>
          <p:grpSpPr>
            <a:xfrm>
              <a:off x="2729515" y="94"/>
              <a:ext cx="6734700" cy="6857244"/>
              <a:chOff x="2729515" y="94"/>
              <a:chExt cx="6734700" cy="6857244"/>
            </a:xfrm>
            <a:grpFill/>
          </p:grpSpPr>
          <p:sp>
            <p:nvSpPr>
              <p:cNvPr id="43" name="Freeform: Shape 42">
                <a:extLst>
                  <a:ext uri="{FF2B5EF4-FFF2-40B4-BE49-F238E27FC236}">
                    <a16:creationId xmlns:a16="http://schemas.microsoft.com/office/drawing/2014/main" id="{91C8370D-D151-4D77-9B17-257969E8265C}"/>
                  </a:ext>
                </a:extLst>
              </p:cNvPr>
              <p:cNvSpPr/>
              <p:nvPr/>
            </p:nvSpPr>
            <p:spPr>
              <a:xfrm>
                <a:off x="5552518" y="4176739"/>
                <a:ext cx="1022414" cy="2680599"/>
              </a:xfrm>
              <a:custGeom>
                <a:avLst/>
                <a:gdLst>
                  <a:gd name="connsiteX0" fmla="*/ 985486 w 1022414"/>
                  <a:gd name="connsiteY0" fmla="*/ 1487 h 2680599"/>
                  <a:gd name="connsiteX1" fmla="*/ 822295 w 1022414"/>
                  <a:gd name="connsiteY1" fmla="*/ 1487 h 2680599"/>
                  <a:gd name="connsiteX2" fmla="*/ 787278 w 1022414"/>
                  <a:gd name="connsiteY2" fmla="*/ 37164 h 2680599"/>
                  <a:gd name="connsiteX3" fmla="*/ 787278 w 1022414"/>
                  <a:gd name="connsiteY3" fmla="*/ 160053 h 2680599"/>
                  <a:gd name="connsiteX4" fmla="*/ 799170 w 1022414"/>
                  <a:gd name="connsiteY4" fmla="*/ 191766 h 2680599"/>
                  <a:gd name="connsiteX5" fmla="*/ 799831 w 1022414"/>
                  <a:gd name="connsiteY5" fmla="*/ 312013 h 2680599"/>
                  <a:gd name="connsiteX6" fmla="*/ 853347 w 1022414"/>
                  <a:gd name="connsiteY6" fmla="*/ 364207 h 2680599"/>
                  <a:gd name="connsiteX7" fmla="*/ 887043 w 1022414"/>
                  <a:gd name="connsiteY7" fmla="*/ 397903 h 2680599"/>
                  <a:gd name="connsiteX8" fmla="*/ 886382 w 1022414"/>
                  <a:gd name="connsiteY8" fmla="*/ 2472481 h 2680599"/>
                  <a:gd name="connsiteX9" fmla="*/ 841455 w 1022414"/>
                  <a:gd name="connsiteY9" fmla="*/ 2516087 h 2680599"/>
                  <a:gd name="connsiteX10" fmla="*/ 190672 w 1022414"/>
                  <a:gd name="connsiteY10" fmla="*/ 2516087 h 2680599"/>
                  <a:gd name="connsiteX11" fmla="*/ 151691 w 1022414"/>
                  <a:gd name="connsiteY11" fmla="*/ 2503533 h 2680599"/>
                  <a:gd name="connsiteX12" fmla="*/ 52587 w 1022414"/>
                  <a:gd name="connsiteY12" fmla="*/ 2494284 h 2680599"/>
                  <a:gd name="connsiteX13" fmla="*/ 392 w 1022414"/>
                  <a:gd name="connsiteY13" fmla="*/ 2574889 h 2680599"/>
                  <a:gd name="connsiteX14" fmla="*/ 65801 w 1022414"/>
                  <a:gd name="connsiteY14" fmla="*/ 2680600 h 2680599"/>
                  <a:gd name="connsiteX15" fmla="*/ 119317 w 1022414"/>
                  <a:gd name="connsiteY15" fmla="*/ 2680600 h 2680599"/>
                  <a:gd name="connsiteX16" fmla="*/ 184725 w 1022414"/>
                  <a:gd name="connsiteY16" fmla="*/ 2612548 h 2680599"/>
                  <a:gd name="connsiteX17" fmla="*/ 216439 w 1022414"/>
                  <a:gd name="connsiteY17" fmla="*/ 2588103 h 2680599"/>
                  <a:gd name="connsiteX18" fmla="*/ 832205 w 1022414"/>
                  <a:gd name="connsiteY18" fmla="*/ 2589424 h 2680599"/>
                  <a:gd name="connsiteX19" fmla="*/ 934613 w 1022414"/>
                  <a:gd name="connsiteY19" fmla="*/ 2551764 h 2680599"/>
                  <a:gd name="connsiteX20" fmla="*/ 959058 w 1022414"/>
                  <a:gd name="connsiteY20" fmla="*/ 2497587 h 2680599"/>
                  <a:gd name="connsiteX21" fmla="*/ 958397 w 1022414"/>
                  <a:gd name="connsiteY21" fmla="*/ 395921 h 2680599"/>
                  <a:gd name="connsiteX22" fmla="*/ 987468 w 1022414"/>
                  <a:gd name="connsiteY22" fmla="*/ 364207 h 2680599"/>
                  <a:gd name="connsiteX23" fmla="*/ 1009271 w 1022414"/>
                  <a:gd name="connsiteY23" fmla="*/ 341083 h 2680599"/>
                  <a:gd name="connsiteX24" fmla="*/ 1009271 w 1022414"/>
                  <a:gd name="connsiteY24" fmla="*/ 191106 h 2680599"/>
                  <a:gd name="connsiteX25" fmla="*/ 1021163 w 1022414"/>
                  <a:gd name="connsiteY25" fmla="*/ 162035 h 2680599"/>
                  <a:gd name="connsiteX26" fmla="*/ 1021163 w 1022414"/>
                  <a:gd name="connsiteY26" fmla="*/ 33861 h 2680599"/>
                  <a:gd name="connsiteX27" fmla="*/ 985486 w 1022414"/>
                  <a:gd name="connsiteY27" fmla="*/ 1487 h 2680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22414" h="2680599">
                    <a:moveTo>
                      <a:pt x="985486" y="1487"/>
                    </a:moveTo>
                    <a:cubicBezTo>
                      <a:pt x="931309" y="-496"/>
                      <a:pt x="876472" y="-496"/>
                      <a:pt x="822295" y="1487"/>
                    </a:cubicBezTo>
                    <a:cubicBezTo>
                      <a:pt x="793885" y="2808"/>
                      <a:pt x="787939" y="8754"/>
                      <a:pt x="787278" y="37164"/>
                    </a:cubicBezTo>
                    <a:cubicBezTo>
                      <a:pt x="785296" y="78127"/>
                      <a:pt x="785957" y="119090"/>
                      <a:pt x="787278" y="160053"/>
                    </a:cubicBezTo>
                    <a:cubicBezTo>
                      <a:pt x="787278" y="171946"/>
                      <a:pt x="790582" y="182517"/>
                      <a:pt x="799170" y="191766"/>
                    </a:cubicBezTo>
                    <a:cubicBezTo>
                      <a:pt x="799170" y="232069"/>
                      <a:pt x="799831" y="272371"/>
                      <a:pt x="799831" y="312013"/>
                    </a:cubicBezTo>
                    <a:cubicBezTo>
                      <a:pt x="799831" y="364868"/>
                      <a:pt x="799831" y="366189"/>
                      <a:pt x="853347" y="364207"/>
                    </a:cubicBezTo>
                    <a:cubicBezTo>
                      <a:pt x="879775" y="362886"/>
                      <a:pt x="887043" y="370154"/>
                      <a:pt x="887043" y="397903"/>
                    </a:cubicBezTo>
                    <a:cubicBezTo>
                      <a:pt x="886382" y="1089649"/>
                      <a:pt x="886382" y="1780735"/>
                      <a:pt x="886382" y="2472481"/>
                    </a:cubicBezTo>
                    <a:cubicBezTo>
                      <a:pt x="886382" y="2511462"/>
                      <a:pt x="881757" y="2516087"/>
                      <a:pt x="841455" y="2516087"/>
                    </a:cubicBezTo>
                    <a:cubicBezTo>
                      <a:pt x="624747" y="2516087"/>
                      <a:pt x="408040" y="2516087"/>
                      <a:pt x="190672" y="2516087"/>
                    </a:cubicBezTo>
                    <a:cubicBezTo>
                      <a:pt x="176136" y="2516087"/>
                      <a:pt x="164244" y="2513444"/>
                      <a:pt x="151691" y="2503533"/>
                    </a:cubicBezTo>
                    <a:cubicBezTo>
                      <a:pt x="121299" y="2481070"/>
                      <a:pt x="86943" y="2479088"/>
                      <a:pt x="52587" y="2494284"/>
                    </a:cubicBezTo>
                    <a:cubicBezTo>
                      <a:pt x="18231" y="2509480"/>
                      <a:pt x="3035" y="2538551"/>
                      <a:pt x="392" y="2574889"/>
                    </a:cubicBezTo>
                    <a:cubicBezTo>
                      <a:pt x="-3572" y="2626422"/>
                      <a:pt x="22855" y="2658796"/>
                      <a:pt x="65801" y="2680600"/>
                    </a:cubicBezTo>
                    <a:cubicBezTo>
                      <a:pt x="83639" y="2680600"/>
                      <a:pt x="101478" y="2680600"/>
                      <a:pt x="119317" y="2680600"/>
                    </a:cubicBezTo>
                    <a:cubicBezTo>
                      <a:pt x="150369" y="2666725"/>
                      <a:pt x="178118" y="2648225"/>
                      <a:pt x="184725" y="2612548"/>
                    </a:cubicBezTo>
                    <a:cubicBezTo>
                      <a:pt x="188689" y="2592067"/>
                      <a:pt x="197939" y="2588103"/>
                      <a:pt x="216439" y="2588103"/>
                    </a:cubicBezTo>
                    <a:cubicBezTo>
                      <a:pt x="421914" y="2588763"/>
                      <a:pt x="626729" y="2587442"/>
                      <a:pt x="832205" y="2589424"/>
                    </a:cubicBezTo>
                    <a:cubicBezTo>
                      <a:pt x="873829" y="2590084"/>
                      <a:pt x="904881" y="2579513"/>
                      <a:pt x="934613" y="2551764"/>
                    </a:cubicBezTo>
                    <a:cubicBezTo>
                      <a:pt x="951130" y="2535908"/>
                      <a:pt x="959058" y="2520712"/>
                      <a:pt x="959058" y="2497587"/>
                    </a:cubicBezTo>
                    <a:cubicBezTo>
                      <a:pt x="958397" y="1797252"/>
                      <a:pt x="958397" y="1096917"/>
                      <a:pt x="958397" y="395921"/>
                    </a:cubicBezTo>
                    <a:cubicBezTo>
                      <a:pt x="958397" y="374118"/>
                      <a:pt x="960379" y="358922"/>
                      <a:pt x="987468" y="364207"/>
                    </a:cubicBezTo>
                    <a:cubicBezTo>
                      <a:pt x="1005968" y="367511"/>
                      <a:pt x="1009271" y="357600"/>
                      <a:pt x="1009271" y="341083"/>
                    </a:cubicBezTo>
                    <a:cubicBezTo>
                      <a:pt x="1008610" y="290871"/>
                      <a:pt x="1009271" y="241319"/>
                      <a:pt x="1009271" y="191106"/>
                    </a:cubicBezTo>
                    <a:cubicBezTo>
                      <a:pt x="1016538" y="182517"/>
                      <a:pt x="1020503" y="173267"/>
                      <a:pt x="1021163" y="162035"/>
                    </a:cubicBezTo>
                    <a:cubicBezTo>
                      <a:pt x="1022485" y="119090"/>
                      <a:pt x="1023145" y="76145"/>
                      <a:pt x="1021163" y="33861"/>
                    </a:cubicBezTo>
                    <a:cubicBezTo>
                      <a:pt x="1019181" y="8094"/>
                      <a:pt x="1012574" y="2147"/>
                      <a:pt x="985486" y="1487"/>
                    </a:cubicBezTo>
                    <a:close/>
                  </a:path>
                </a:pathLst>
              </a:custGeom>
              <a:grpFill/>
              <a:ln w="6599"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35FD0D3C-B655-4708-9DD6-4951A8FBD9CC}"/>
                  </a:ext>
                </a:extLst>
              </p:cNvPr>
              <p:cNvSpPr/>
              <p:nvPr/>
            </p:nvSpPr>
            <p:spPr>
              <a:xfrm>
                <a:off x="8052384" y="3197426"/>
                <a:ext cx="1411831" cy="236127"/>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6C974E7A-CE53-4A33-A5C9-4238EC9D73AB}"/>
                  </a:ext>
                </a:extLst>
              </p:cNvPr>
              <p:cNvSpPr/>
              <p:nvPr/>
            </p:nvSpPr>
            <p:spPr>
              <a:xfrm>
                <a:off x="2729515" y="2321991"/>
                <a:ext cx="2214270" cy="1321734"/>
              </a:xfrm>
              <a:custGeom>
                <a:avLst/>
                <a:gdLst>
                  <a:gd name="connsiteX0" fmla="*/ 1864067 w 2214270"/>
                  <a:gd name="connsiteY0" fmla="*/ 1293985 h 1321734"/>
                  <a:gd name="connsiteX1" fmla="*/ 1891816 w 2214270"/>
                  <a:gd name="connsiteY1" fmla="*/ 1319752 h 1321734"/>
                  <a:gd name="connsiteX2" fmla="*/ 2041794 w 2214270"/>
                  <a:gd name="connsiteY2" fmla="*/ 1321734 h 1321734"/>
                  <a:gd name="connsiteX3" fmla="*/ 2185825 w 2214270"/>
                  <a:gd name="connsiteY3" fmla="*/ 1321074 h 1321734"/>
                  <a:gd name="connsiteX4" fmla="*/ 2214235 w 2214270"/>
                  <a:gd name="connsiteY4" fmla="*/ 1292663 h 1321734"/>
                  <a:gd name="connsiteX5" fmla="*/ 2214235 w 2214270"/>
                  <a:gd name="connsiteY5" fmla="*/ 1135418 h 1321734"/>
                  <a:gd name="connsiteX6" fmla="*/ 2185825 w 2214270"/>
                  <a:gd name="connsiteY6" fmla="*/ 1107009 h 1321734"/>
                  <a:gd name="connsiteX7" fmla="*/ 2041794 w 2214270"/>
                  <a:gd name="connsiteY7" fmla="*/ 1106348 h 1321734"/>
                  <a:gd name="connsiteX8" fmla="*/ 1908334 w 2214270"/>
                  <a:gd name="connsiteY8" fmla="*/ 1108330 h 1321734"/>
                  <a:gd name="connsiteX9" fmla="*/ 1866049 w 2214270"/>
                  <a:gd name="connsiteY9" fmla="*/ 1150614 h 1321734"/>
                  <a:gd name="connsiteX10" fmla="*/ 1834336 w 2214270"/>
                  <a:gd name="connsiteY10" fmla="*/ 1183649 h 1321734"/>
                  <a:gd name="connsiteX11" fmla="*/ 170710 w 2214270"/>
                  <a:gd name="connsiteY11" fmla="*/ 1183649 h 1321734"/>
                  <a:gd name="connsiteX12" fmla="*/ 139657 w 2214270"/>
                  <a:gd name="connsiteY12" fmla="*/ 1153257 h 1321734"/>
                  <a:gd name="connsiteX13" fmla="*/ 139657 w 2214270"/>
                  <a:gd name="connsiteY13" fmla="*/ 213090 h 1321734"/>
                  <a:gd name="connsiteX14" fmla="*/ 157496 w 2214270"/>
                  <a:gd name="connsiteY14" fmla="*/ 172127 h 1321734"/>
                  <a:gd name="connsiteX15" fmla="*/ 179959 w 2214270"/>
                  <a:gd name="connsiteY15" fmla="*/ 53863 h 1321734"/>
                  <a:gd name="connsiteX16" fmla="*/ 86801 w 2214270"/>
                  <a:gd name="connsiteY16" fmla="*/ 347 h 1321734"/>
                  <a:gd name="connsiteX17" fmla="*/ 3554 w 2214270"/>
                  <a:gd name="connsiteY17" fmla="*/ 71702 h 1321734"/>
                  <a:gd name="connsiteX18" fmla="*/ 44517 w 2214270"/>
                  <a:gd name="connsiteY18" fmla="*/ 181377 h 1321734"/>
                  <a:gd name="connsiteX19" fmla="*/ 66981 w 2214270"/>
                  <a:gd name="connsiteY19" fmla="*/ 223661 h 1321734"/>
                  <a:gd name="connsiteX20" fmla="*/ 66320 w 2214270"/>
                  <a:gd name="connsiteY20" fmla="*/ 1222630 h 1321734"/>
                  <a:gd name="connsiteX21" fmla="*/ 100676 w 2214270"/>
                  <a:gd name="connsiteY21" fmla="*/ 1256325 h 1321734"/>
                  <a:gd name="connsiteX22" fmla="*/ 1825747 w 2214270"/>
                  <a:gd name="connsiteY22" fmla="*/ 1255665 h 1321734"/>
                  <a:gd name="connsiteX23" fmla="*/ 1864067 w 2214270"/>
                  <a:gd name="connsiteY23" fmla="*/ 1293985 h 1321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214270" h="1321734">
                    <a:moveTo>
                      <a:pt x="1864067" y="1293985"/>
                    </a:moveTo>
                    <a:cubicBezTo>
                      <a:pt x="1862746" y="1317109"/>
                      <a:pt x="1872656" y="1319752"/>
                      <a:pt x="1891816" y="1319752"/>
                    </a:cubicBezTo>
                    <a:cubicBezTo>
                      <a:pt x="1942029" y="1319752"/>
                      <a:pt x="1991581" y="1316449"/>
                      <a:pt x="2041794" y="1321734"/>
                    </a:cubicBezTo>
                    <a:cubicBezTo>
                      <a:pt x="2090024" y="1321734"/>
                      <a:pt x="2137595" y="1320413"/>
                      <a:pt x="2185825" y="1321074"/>
                    </a:cubicBezTo>
                    <a:cubicBezTo>
                      <a:pt x="2206307" y="1321074"/>
                      <a:pt x="2214235" y="1313145"/>
                      <a:pt x="2214235" y="1292663"/>
                    </a:cubicBezTo>
                    <a:cubicBezTo>
                      <a:pt x="2213574" y="1240469"/>
                      <a:pt x="2213574" y="1187613"/>
                      <a:pt x="2214235" y="1135418"/>
                    </a:cubicBezTo>
                    <a:cubicBezTo>
                      <a:pt x="2214896" y="1114276"/>
                      <a:pt x="2206307" y="1107009"/>
                      <a:pt x="2185825" y="1107009"/>
                    </a:cubicBezTo>
                    <a:cubicBezTo>
                      <a:pt x="2137595" y="1107669"/>
                      <a:pt x="2090024" y="1107009"/>
                      <a:pt x="2041794" y="1106348"/>
                    </a:cubicBezTo>
                    <a:cubicBezTo>
                      <a:pt x="1997527" y="1107009"/>
                      <a:pt x="1952600" y="1107669"/>
                      <a:pt x="1908334" y="1108330"/>
                    </a:cubicBezTo>
                    <a:cubicBezTo>
                      <a:pt x="1865389" y="1108330"/>
                      <a:pt x="1864067" y="1108330"/>
                      <a:pt x="1866049" y="1150614"/>
                    </a:cubicBezTo>
                    <a:cubicBezTo>
                      <a:pt x="1867371" y="1175721"/>
                      <a:pt x="1861425" y="1183649"/>
                      <a:pt x="1834336" y="1183649"/>
                    </a:cubicBezTo>
                    <a:cubicBezTo>
                      <a:pt x="1280014" y="1182988"/>
                      <a:pt x="725692" y="1182988"/>
                      <a:pt x="170710" y="1183649"/>
                    </a:cubicBezTo>
                    <a:cubicBezTo>
                      <a:pt x="146925" y="1183649"/>
                      <a:pt x="139657" y="1178364"/>
                      <a:pt x="139657" y="1153257"/>
                    </a:cubicBezTo>
                    <a:cubicBezTo>
                      <a:pt x="140318" y="840089"/>
                      <a:pt x="140318" y="526259"/>
                      <a:pt x="139657" y="213090"/>
                    </a:cubicBezTo>
                    <a:cubicBezTo>
                      <a:pt x="139657" y="195912"/>
                      <a:pt x="142960" y="184020"/>
                      <a:pt x="157496" y="172127"/>
                    </a:cubicBezTo>
                    <a:cubicBezTo>
                      <a:pt x="189870" y="145699"/>
                      <a:pt x="198459" y="94826"/>
                      <a:pt x="179959" y="53863"/>
                    </a:cubicBezTo>
                    <a:cubicBezTo>
                      <a:pt x="163442" y="17525"/>
                      <a:pt x="128425" y="-2957"/>
                      <a:pt x="86801" y="347"/>
                    </a:cubicBezTo>
                    <a:cubicBezTo>
                      <a:pt x="43856" y="3650"/>
                      <a:pt x="14786" y="28757"/>
                      <a:pt x="3554" y="71702"/>
                    </a:cubicBezTo>
                    <a:cubicBezTo>
                      <a:pt x="-7678" y="114647"/>
                      <a:pt x="8179" y="162217"/>
                      <a:pt x="44517" y="181377"/>
                    </a:cubicBezTo>
                    <a:cubicBezTo>
                      <a:pt x="64338" y="191948"/>
                      <a:pt x="66981" y="204501"/>
                      <a:pt x="66981" y="223661"/>
                    </a:cubicBezTo>
                    <a:cubicBezTo>
                      <a:pt x="66320" y="556651"/>
                      <a:pt x="66981" y="889641"/>
                      <a:pt x="66320" y="1222630"/>
                    </a:cubicBezTo>
                    <a:cubicBezTo>
                      <a:pt x="66320" y="1250379"/>
                      <a:pt x="73588" y="1256325"/>
                      <a:pt x="100676" y="1256325"/>
                    </a:cubicBezTo>
                    <a:cubicBezTo>
                      <a:pt x="675479" y="1255665"/>
                      <a:pt x="1250944" y="1255665"/>
                      <a:pt x="1825747" y="1255665"/>
                    </a:cubicBezTo>
                    <a:cubicBezTo>
                      <a:pt x="1864067" y="1256325"/>
                      <a:pt x="1866049" y="1256325"/>
                      <a:pt x="1864067" y="1293985"/>
                    </a:cubicBezTo>
                    <a:close/>
                  </a:path>
                </a:pathLst>
              </a:custGeom>
              <a:grpFill/>
              <a:ln w="6599"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C94B3E46-D63E-4276-BE35-7085866AD12D}"/>
                  </a:ext>
                </a:extLst>
              </p:cNvPr>
              <p:cNvSpPr/>
              <p:nvPr/>
            </p:nvSpPr>
            <p:spPr>
              <a:xfrm>
                <a:off x="7126457" y="97002"/>
                <a:ext cx="1002965" cy="2721551"/>
              </a:xfrm>
              <a:custGeom>
                <a:avLst/>
                <a:gdLst>
                  <a:gd name="connsiteX0" fmla="*/ 172666 w 1002965"/>
                  <a:gd name="connsiteY0" fmla="*/ 2721517 h 2721551"/>
                  <a:gd name="connsiteX1" fmla="*/ 216272 w 1002965"/>
                  <a:gd name="connsiteY1" fmla="*/ 2678572 h 2721551"/>
                  <a:gd name="connsiteX2" fmla="*/ 210986 w 1002965"/>
                  <a:gd name="connsiteY2" fmla="*/ 2373992 h 2721551"/>
                  <a:gd name="connsiteX3" fmla="*/ 201076 w 1002965"/>
                  <a:gd name="connsiteY3" fmla="*/ 2371349 h 2721551"/>
                  <a:gd name="connsiteX4" fmla="*/ 163416 w 1002965"/>
                  <a:gd name="connsiteY4" fmla="*/ 2332368 h 2721551"/>
                  <a:gd name="connsiteX5" fmla="*/ 163416 w 1002965"/>
                  <a:gd name="connsiteY5" fmla="*/ 711687 h 2721551"/>
                  <a:gd name="connsiteX6" fmla="*/ 199754 w 1002965"/>
                  <a:gd name="connsiteY6" fmla="*/ 674027 h 2721551"/>
                  <a:gd name="connsiteX7" fmla="*/ 909339 w 1002965"/>
                  <a:gd name="connsiteY7" fmla="*/ 674688 h 2721551"/>
                  <a:gd name="connsiteX8" fmla="*/ 943035 w 1002965"/>
                  <a:gd name="connsiteY8" fmla="*/ 639671 h 2721551"/>
                  <a:gd name="connsiteX9" fmla="*/ 941053 w 1002965"/>
                  <a:gd name="connsiteY9" fmla="*/ 222113 h 2721551"/>
                  <a:gd name="connsiteX10" fmla="*/ 964177 w 1002965"/>
                  <a:gd name="connsiteY10" fmla="*/ 176525 h 2721551"/>
                  <a:gd name="connsiteX11" fmla="*/ 995229 w 1002965"/>
                  <a:gd name="connsiteY11" fmla="*/ 58921 h 2721551"/>
                  <a:gd name="connsiteX12" fmla="*/ 894804 w 1002965"/>
                  <a:gd name="connsiteY12" fmla="*/ 780 h 2721551"/>
                  <a:gd name="connsiteX13" fmla="*/ 813538 w 1002965"/>
                  <a:gd name="connsiteY13" fmla="*/ 80724 h 2721551"/>
                  <a:gd name="connsiteX14" fmla="*/ 867055 w 1002965"/>
                  <a:gd name="connsiteY14" fmla="*/ 187096 h 2721551"/>
                  <a:gd name="connsiteX15" fmla="*/ 886876 w 1002965"/>
                  <a:gd name="connsiteY15" fmla="*/ 218809 h 2721551"/>
                  <a:gd name="connsiteX16" fmla="*/ 886876 w 1002965"/>
                  <a:gd name="connsiteY16" fmla="*/ 590780 h 2721551"/>
                  <a:gd name="connsiteX17" fmla="*/ 857144 w 1002965"/>
                  <a:gd name="connsiteY17" fmla="*/ 619850 h 2721551"/>
                  <a:gd name="connsiteX18" fmla="*/ 123114 w 1002965"/>
                  <a:gd name="connsiteY18" fmla="*/ 617208 h 2721551"/>
                  <a:gd name="connsiteX19" fmla="*/ 88758 w 1002965"/>
                  <a:gd name="connsiteY19" fmla="*/ 650242 h 2721551"/>
                  <a:gd name="connsiteX20" fmla="*/ 89418 w 1002965"/>
                  <a:gd name="connsiteY20" fmla="*/ 2329726 h 2721551"/>
                  <a:gd name="connsiteX21" fmla="*/ 89418 w 1002965"/>
                  <a:gd name="connsiteY21" fmla="*/ 2353511 h 2721551"/>
                  <a:gd name="connsiteX22" fmla="*/ 72240 w 1002965"/>
                  <a:gd name="connsiteY22" fmla="*/ 2370689 h 2721551"/>
                  <a:gd name="connsiteX23" fmla="*/ 5510 w 1002965"/>
                  <a:gd name="connsiteY23" fmla="*/ 2372671 h 2721551"/>
                  <a:gd name="connsiteX24" fmla="*/ 6171 w 1002965"/>
                  <a:gd name="connsiteY24" fmla="*/ 2388527 h 2721551"/>
                  <a:gd name="connsiteX25" fmla="*/ 225 w 1002965"/>
                  <a:gd name="connsiteY25" fmla="*/ 2687822 h 2721551"/>
                  <a:gd name="connsiteX26" fmla="*/ 34581 w 1002965"/>
                  <a:gd name="connsiteY26" fmla="*/ 2721517 h 2721551"/>
                  <a:gd name="connsiteX27" fmla="*/ 172666 w 1002965"/>
                  <a:gd name="connsiteY27" fmla="*/ 2721517 h 2721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02965" h="2721551">
                    <a:moveTo>
                      <a:pt x="172666" y="2721517"/>
                    </a:moveTo>
                    <a:cubicBezTo>
                      <a:pt x="215611" y="2721517"/>
                      <a:pt x="215611" y="2720856"/>
                      <a:pt x="216272" y="2678572"/>
                    </a:cubicBezTo>
                    <a:cubicBezTo>
                      <a:pt x="217593" y="2576825"/>
                      <a:pt x="205040" y="2475739"/>
                      <a:pt x="210986" y="2373992"/>
                    </a:cubicBezTo>
                    <a:cubicBezTo>
                      <a:pt x="207683" y="2373331"/>
                      <a:pt x="204379" y="2371349"/>
                      <a:pt x="201076" y="2371349"/>
                    </a:cubicBezTo>
                    <a:cubicBezTo>
                      <a:pt x="163416" y="2368707"/>
                      <a:pt x="163416" y="2369367"/>
                      <a:pt x="163416" y="2332368"/>
                    </a:cubicBezTo>
                    <a:cubicBezTo>
                      <a:pt x="163416" y="1791921"/>
                      <a:pt x="163416" y="1252134"/>
                      <a:pt x="163416" y="711687"/>
                    </a:cubicBezTo>
                    <a:cubicBezTo>
                      <a:pt x="163416" y="669402"/>
                      <a:pt x="157470" y="674027"/>
                      <a:pt x="199754" y="674027"/>
                    </a:cubicBezTo>
                    <a:cubicBezTo>
                      <a:pt x="436282" y="674027"/>
                      <a:pt x="672811" y="674688"/>
                      <a:pt x="909339" y="674688"/>
                    </a:cubicBezTo>
                    <a:cubicBezTo>
                      <a:pt x="943695" y="674688"/>
                      <a:pt x="943695" y="674688"/>
                      <a:pt x="943035" y="639671"/>
                    </a:cubicBezTo>
                    <a:cubicBezTo>
                      <a:pt x="942374" y="500265"/>
                      <a:pt x="942374" y="360858"/>
                      <a:pt x="941053" y="222113"/>
                    </a:cubicBezTo>
                    <a:cubicBezTo>
                      <a:pt x="941053" y="201631"/>
                      <a:pt x="945017" y="188417"/>
                      <a:pt x="964177" y="176525"/>
                    </a:cubicBezTo>
                    <a:cubicBezTo>
                      <a:pt x="1000515" y="153401"/>
                      <a:pt x="1012407" y="102527"/>
                      <a:pt x="995229" y="58921"/>
                    </a:cubicBezTo>
                    <a:cubicBezTo>
                      <a:pt x="979373" y="17298"/>
                      <a:pt x="941713" y="-4505"/>
                      <a:pt x="894804" y="780"/>
                    </a:cubicBezTo>
                    <a:cubicBezTo>
                      <a:pt x="851859" y="5405"/>
                      <a:pt x="822128" y="34476"/>
                      <a:pt x="813538" y="80724"/>
                    </a:cubicBezTo>
                    <a:cubicBezTo>
                      <a:pt x="805610" y="125651"/>
                      <a:pt x="826752" y="169918"/>
                      <a:pt x="867055" y="187096"/>
                    </a:cubicBezTo>
                    <a:cubicBezTo>
                      <a:pt x="883572" y="193703"/>
                      <a:pt x="886876" y="202292"/>
                      <a:pt x="886876" y="218809"/>
                    </a:cubicBezTo>
                    <a:cubicBezTo>
                      <a:pt x="886215" y="343020"/>
                      <a:pt x="885554" y="467230"/>
                      <a:pt x="886876" y="590780"/>
                    </a:cubicBezTo>
                    <a:cubicBezTo>
                      <a:pt x="886876" y="615226"/>
                      <a:pt x="880269" y="620511"/>
                      <a:pt x="857144" y="619850"/>
                    </a:cubicBezTo>
                    <a:cubicBezTo>
                      <a:pt x="612688" y="618529"/>
                      <a:pt x="368231" y="619190"/>
                      <a:pt x="123114" y="617208"/>
                    </a:cubicBezTo>
                    <a:cubicBezTo>
                      <a:pt x="97347" y="617208"/>
                      <a:pt x="88758" y="621832"/>
                      <a:pt x="88758" y="650242"/>
                    </a:cubicBezTo>
                    <a:cubicBezTo>
                      <a:pt x="90079" y="1209850"/>
                      <a:pt x="89418" y="1770118"/>
                      <a:pt x="89418" y="2329726"/>
                    </a:cubicBezTo>
                    <a:cubicBezTo>
                      <a:pt x="89418" y="2337654"/>
                      <a:pt x="88758" y="2345582"/>
                      <a:pt x="89418" y="2353511"/>
                    </a:cubicBezTo>
                    <a:cubicBezTo>
                      <a:pt x="90079" y="2366064"/>
                      <a:pt x="85454" y="2370689"/>
                      <a:pt x="72240" y="2370689"/>
                    </a:cubicBezTo>
                    <a:cubicBezTo>
                      <a:pt x="49777" y="2370689"/>
                      <a:pt x="27974" y="2367385"/>
                      <a:pt x="5510" y="2372671"/>
                    </a:cubicBezTo>
                    <a:cubicBezTo>
                      <a:pt x="5510" y="2377956"/>
                      <a:pt x="6171" y="2383242"/>
                      <a:pt x="6171" y="2388527"/>
                    </a:cubicBezTo>
                    <a:cubicBezTo>
                      <a:pt x="10135" y="2488292"/>
                      <a:pt x="-1757" y="2588057"/>
                      <a:pt x="225" y="2687822"/>
                    </a:cubicBezTo>
                    <a:cubicBezTo>
                      <a:pt x="885" y="2713589"/>
                      <a:pt x="8814" y="2722178"/>
                      <a:pt x="34581" y="2721517"/>
                    </a:cubicBezTo>
                    <a:cubicBezTo>
                      <a:pt x="81490" y="2720195"/>
                      <a:pt x="127078" y="2721517"/>
                      <a:pt x="172666" y="2721517"/>
                    </a:cubicBezTo>
                    <a:close/>
                  </a:path>
                </a:pathLst>
              </a:custGeom>
              <a:grpFill/>
              <a:ln w="6599"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1F7B6011-5568-4EC7-91E0-2E6259639DF7}"/>
                  </a:ext>
                </a:extLst>
              </p:cNvPr>
              <p:cNvSpPr/>
              <p:nvPr/>
            </p:nvSpPr>
            <p:spPr>
              <a:xfrm>
                <a:off x="4759365" y="4189423"/>
                <a:ext cx="965361" cy="2451243"/>
              </a:xfrm>
              <a:custGeom>
                <a:avLst/>
                <a:gdLst>
                  <a:gd name="connsiteX0" fmla="*/ 846399 w 965361"/>
                  <a:gd name="connsiteY0" fmla="*/ 2292642 h 2451243"/>
                  <a:gd name="connsiteX1" fmla="*/ 845739 w 965361"/>
                  <a:gd name="connsiteY1" fmla="*/ 395791 h 2451243"/>
                  <a:gd name="connsiteX2" fmla="*/ 845739 w 965361"/>
                  <a:gd name="connsiteY2" fmla="*/ 368702 h 2451243"/>
                  <a:gd name="connsiteX3" fmla="*/ 862917 w 965361"/>
                  <a:gd name="connsiteY3" fmla="*/ 351524 h 2451243"/>
                  <a:gd name="connsiteX4" fmla="*/ 937575 w 965361"/>
                  <a:gd name="connsiteY4" fmla="*/ 352185 h 2451243"/>
                  <a:gd name="connsiteX5" fmla="*/ 963342 w 965361"/>
                  <a:gd name="connsiteY5" fmla="*/ 327078 h 2451243"/>
                  <a:gd name="connsiteX6" fmla="*/ 965324 w 965361"/>
                  <a:gd name="connsiteY6" fmla="*/ 177101 h 2451243"/>
                  <a:gd name="connsiteX7" fmla="*/ 965324 w 965361"/>
                  <a:gd name="connsiteY7" fmla="*/ 35052 h 2451243"/>
                  <a:gd name="connsiteX8" fmla="*/ 931629 w 965361"/>
                  <a:gd name="connsiteY8" fmla="*/ 35 h 2451243"/>
                  <a:gd name="connsiteX9" fmla="*/ 784294 w 965361"/>
                  <a:gd name="connsiteY9" fmla="*/ 35 h 2451243"/>
                  <a:gd name="connsiteX10" fmla="*/ 751260 w 965361"/>
                  <a:gd name="connsiteY10" fmla="*/ 32409 h 2451243"/>
                  <a:gd name="connsiteX11" fmla="*/ 751260 w 965361"/>
                  <a:gd name="connsiteY11" fmla="*/ 177101 h 2451243"/>
                  <a:gd name="connsiteX12" fmla="*/ 753242 w 965361"/>
                  <a:gd name="connsiteY12" fmla="*/ 327078 h 2451243"/>
                  <a:gd name="connsiteX13" fmla="*/ 757866 w 965361"/>
                  <a:gd name="connsiteY13" fmla="*/ 348882 h 2451243"/>
                  <a:gd name="connsiteX14" fmla="*/ 773063 w 965361"/>
                  <a:gd name="connsiteY14" fmla="*/ 382577 h 2451243"/>
                  <a:gd name="connsiteX15" fmla="*/ 773063 w 965361"/>
                  <a:gd name="connsiteY15" fmla="*/ 2268197 h 2451243"/>
                  <a:gd name="connsiteX16" fmla="*/ 720207 w 965361"/>
                  <a:gd name="connsiteY16" fmla="*/ 2321713 h 2451243"/>
                  <a:gd name="connsiteX17" fmla="*/ 208830 w 965361"/>
                  <a:gd name="connsiteY17" fmla="*/ 2322373 h 2451243"/>
                  <a:gd name="connsiteX18" fmla="*/ 175795 w 965361"/>
                  <a:gd name="connsiteY18" fmla="*/ 2303213 h 2451243"/>
                  <a:gd name="connsiteX19" fmla="*/ 65460 w 965361"/>
                  <a:gd name="connsiteY19" fmla="*/ 2259607 h 2451243"/>
                  <a:gd name="connsiteX20" fmla="*/ 51 w 965361"/>
                  <a:gd name="connsiteY20" fmla="*/ 2358712 h 2451243"/>
                  <a:gd name="connsiteX21" fmla="*/ 70084 w 965361"/>
                  <a:gd name="connsiteY21" fmla="*/ 2448566 h 2451243"/>
                  <a:gd name="connsiteX22" fmla="*/ 177117 w 965361"/>
                  <a:gd name="connsiteY22" fmla="*/ 2399014 h 2451243"/>
                  <a:gd name="connsiteX23" fmla="*/ 212794 w 965361"/>
                  <a:gd name="connsiteY23" fmla="*/ 2376550 h 2451243"/>
                  <a:gd name="connsiteX24" fmla="*/ 703029 w 965361"/>
                  <a:gd name="connsiteY24" fmla="*/ 2377872 h 2451243"/>
                  <a:gd name="connsiteX25" fmla="*/ 821293 w 965361"/>
                  <a:gd name="connsiteY25" fmla="*/ 2340873 h 2451243"/>
                  <a:gd name="connsiteX26" fmla="*/ 846399 w 965361"/>
                  <a:gd name="connsiteY26" fmla="*/ 2292642 h 245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65361" h="2451243">
                    <a:moveTo>
                      <a:pt x="846399" y="2292642"/>
                    </a:moveTo>
                    <a:cubicBezTo>
                      <a:pt x="845739" y="1660359"/>
                      <a:pt x="845739" y="1028075"/>
                      <a:pt x="845739" y="395791"/>
                    </a:cubicBezTo>
                    <a:cubicBezTo>
                      <a:pt x="845739" y="386541"/>
                      <a:pt x="846399" y="377952"/>
                      <a:pt x="845739" y="368702"/>
                    </a:cubicBezTo>
                    <a:cubicBezTo>
                      <a:pt x="845078" y="356149"/>
                      <a:pt x="850364" y="351524"/>
                      <a:pt x="862917" y="351524"/>
                    </a:cubicBezTo>
                    <a:cubicBezTo>
                      <a:pt x="888023" y="352185"/>
                      <a:pt x="913129" y="350203"/>
                      <a:pt x="937575" y="352185"/>
                    </a:cubicBezTo>
                    <a:cubicBezTo>
                      <a:pt x="957396" y="353506"/>
                      <a:pt x="964003" y="347560"/>
                      <a:pt x="963342" y="327078"/>
                    </a:cubicBezTo>
                    <a:cubicBezTo>
                      <a:pt x="963342" y="276866"/>
                      <a:pt x="960039" y="227314"/>
                      <a:pt x="965324" y="177101"/>
                    </a:cubicBezTo>
                    <a:cubicBezTo>
                      <a:pt x="965324" y="129531"/>
                      <a:pt x="964003" y="82622"/>
                      <a:pt x="965324" y="35052"/>
                    </a:cubicBezTo>
                    <a:cubicBezTo>
                      <a:pt x="965985" y="9945"/>
                      <a:pt x="958057" y="-625"/>
                      <a:pt x="931629" y="35"/>
                    </a:cubicBezTo>
                    <a:cubicBezTo>
                      <a:pt x="882738" y="1357"/>
                      <a:pt x="833185" y="1357"/>
                      <a:pt x="784294" y="35"/>
                    </a:cubicBezTo>
                    <a:cubicBezTo>
                      <a:pt x="760509" y="-625"/>
                      <a:pt x="750599" y="7963"/>
                      <a:pt x="751260" y="32409"/>
                    </a:cubicBezTo>
                    <a:cubicBezTo>
                      <a:pt x="752581" y="80640"/>
                      <a:pt x="751260" y="128870"/>
                      <a:pt x="751260" y="177101"/>
                    </a:cubicBezTo>
                    <a:cubicBezTo>
                      <a:pt x="751920" y="227314"/>
                      <a:pt x="751920" y="276866"/>
                      <a:pt x="753242" y="327078"/>
                    </a:cubicBezTo>
                    <a:cubicBezTo>
                      <a:pt x="753242" y="335007"/>
                      <a:pt x="749278" y="346899"/>
                      <a:pt x="757866" y="348882"/>
                    </a:cubicBezTo>
                    <a:cubicBezTo>
                      <a:pt x="779669" y="354167"/>
                      <a:pt x="773063" y="370024"/>
                      <a:pt x="773063" y="382577"/>
                    </a:cubicBezTo>
                    <a:cubicBezTo>
                      <a:pt x="773063" y="1010896"/>
                      <a:pt x="773063" y="1639877"/>
                      <a:pt x="773063" y="2268197"/>
                    </a:cubicBezTo>
                    <a:cubicBezTo>
                      <a:pt x="773063" y="2305195"/>
                      <a:pt x="757206" y="2321713"/>
                      <a:pt x="720207" y="2321713"/>
                    </a:cubicBezTo>
                    <a:cubicBezTo>
                      <a:pt x="549748" y="2321713"/>
                      <a:pt x="379289" y="2321713"/>
                      <a:pt x="208830" y="2322373"/>
                    </a:cubicBezTo>
                    <a:cubicBezTo>
                      <a:pt x="192313" y="2322373"/>
                      <a:pt x="183724" y="2318409"/>
                      <a:pt x="175795" y="2303213"/>
                    </a:cubicBezTo>
                    <a:cubicBezTo>
                      <a:pt x="155314" y="2263572"/>
                      <a:pt x="109726" y="2246394"/>
                      <a:pt x="65460" y="2259607"/>
                    </a:cubicBezTo>
                    <a:cubicBezTo>
                      <a:pt x="23175" y="2272161"/>
                      <a:pt x="-1271" y="2309159"/>
                      <a:pt x="51" y="2358712"/>
                    </a:cubicBezTo>
                    <a:cubicBezTo>
                      <a:pt x="1372" y="2404300"/>
                      <a:pt x="29782" y="2439977"/>
                      <a:pt x="70084" y="2448566"/>
                    </a:cubicBezTo>
                    <a:cubicBezTo>
                      <a:pt x="117654" y="2458476"/>
                      <a:pt x="159939" y="2440638"/>
                      <a:pt x="177117" y="2399014"/>
                    </a:cubicBezTo>
                    <a:cubicBezTo>
                      <a:pt x="185045" y="2379854"/>
                      <a:pt x="195616" y="2376550"/>
                      <a:pt x="212794" y="2376550"/>
                    </a:cubicBezTo>
                    <a:cubicBezTo>
                      <a:pt x="375986" y="2377211"/>
                      <a:pt x="539838" y="2375229"/>
                      <a:pt x="703029" y="2377872"/>
                    </a:cubicBezTo>
                    <a:cubicBezTo>
                      <a:pt x="747956" y="2378532"/>
                      <a:pt x="785616" y="2370604"/>
                      <a:pt x="821293" y="2340873"/>
                    </a:cubicBezTo>
                    <a:cubicBezTo>
                      <a:pt x="838471" y="2326998"/>
                      <a:pt x="846399" y="2314445"/>
                      <a:pt x="846399" y="2292642"/>
                    </a:cubicBezTo>
                    <a:close/>
                  </a:path>
                </a:pathLst>
              </a:custGeom>
              <a:grpFill/>
              <a:ln w="6599"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D4A1F41F-E8BB-42F9-AA97-5C56DF37CC6A}"/>
                  </a:ext>
                </a:extLst>
              </p:cNvPr>
              <p:cNvSpPr/>
              <p:nvPr/>
            </p:nvSpPr>
            <p:spPr>
              <a:xfrm>
                <a:off x="6680486" y="94"/>
                <a:ext cx="240102" cy="2819084"/>
              </a:xfrm>
              <a:custGeom>
                <a:avLst/>
                <a:gdLst>
                  <a:gd name="connsiteX0" fmla="*/ 208346 w 240102"/>
                  <a:gd name="connsiteY0" fmla="*/ 2818424 h 2819084"/>
                  <a:gd name="connsiteX1" fmla="*/ 240059 w 240102"/>
                  <a:gd name="connsiteY1" fmla="*/ 2785390 h 2819084"/>
                  <a:gd name="connsiteX2" fmla="*/ 240059 w 240102"/>
                  <a:gd name="connsiteY2" fmla="*/ 2641358 h 2819084"/>
                  <a:gd name="connsiteX3" fmla="*/ 240059 w 240102"/>
                  <a:gd name="connsiteY3" fmla="*/ 2518470 h 2819084"/>
                  <a:gd name="connsiteX4" fmla="*/ 189846 w 240102"/>
                  <a:gd name="connsiteY4" fmla="*/ 2468917 h 2819084"/>
                  <a:gd name="connsiteX5" fmla="*/ 156151 w 240102"/>
                  <a:gd name="connsiteY5" fmla="*/ 2435222 h 2819084"/>
                  <a:gd name="connsiteX6" fmla="*/ 156812 w 240102"/>
                  <a:gd name="connsiteY6" fmla="*/ 215291 h 2819084"/>
                  <a:gd name="connsiteX7" fmla="*/ 173990 w 240102"/>
                  <a:gd name="connsiteY7" fmla="*/ 153186 h 2819084"/>
                  <a:gd name="connsiteX8" fmla="*/ 141616 w 240102"/>
                  <a:gd name="connsiteY8" fmla="*/ 11137 h 2819084"/>
                  <a:gd name="connsiteX9" fmla="*/ 8816 w 240102"/>
                  <a:gd name="connsiteY9" fmla="*/ 56725 h 2819084"/>
                  <a:gd name="connsiteX10" fmla="*/ 68940 w 240102"/>
                  <a:gd name="connsiteY10" fmla="*/ 192167 h 2819084"/>
                  <a:gd name="connsiteX11" fmla="*/ 84135 w 240102"/>
                  <a:gd name="connsiteY11" fmla="*/ 222559 h 2819084"/>
                  <a:gd name="connsiteX12" fmla="*/ 84796 w 240102"/>
                  <a:gd name="connsiteY12" fmla="*/ 2437204 h 2819084"/>
                  <a:gd name="connsiteX13" fmla="*/ 53743 w 240102"/>
                  <a:gd name="connsiteY13" fmla="*/ 2467596 h 2819084"/>
                  <a:gd name="connsiteX14" fmla="*/ 29958 w 240102"/>
                  <a:gd name="connsiteY14" fmla="*/ 2491381 h 2819084"/>
                  <a:gd name="connsiteX15" fmla="*/ 30619 w 240102"/>
                  <a:gd name="connsiteY15" fmla="*/ 2641358 h 2819084"/>
                  <a:gd name="connsiteX16" fmla="*/ 30619 w 240102"/>
                  <a:gd name="connsiteY16" fmla="*/ 2788032 h 2819084"/>
                  <a:gd name="connsiteX17" fmla="*/ 61672 w 240102"/>
                  <a:gd name="connsiteY17" fmla="*/ 2819085 h 2819084"/>
                  <a:gd name="connsiteX18" fmla="*/ 208346 w 240102"/>
                  <a:gd name="connsiteY18" fmla="*/ 2818424 h 2819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0102" h="2819084">
                    <a:moveTo>
                      <a:pt x="208346" y="2818424"/>
                    </a:moveTo>
                    <a:cubicBezTo>
                      <a:pt x="234113" y="2819085"/>
                      <a:pt x="240720" y="2808514"/>
                      <a:pt x="240059" y="2785390"/>
                    </a:cubicBezTo>
                    <a:cubicBezTo>
                      <a:pt x="238737" y="2737159"/>
                      <a:pt x="240059" y="2689589"/>
                      <a:pt x="240059" y="2641358"/>
                    </a:cubicBezTo>
                    <a:cubicBezTo>
                      <a:pt x="240059" y="2600395"/>
                      <a:pt x="240059" y="2559432"/>
                      <a:pt x="240059" y="2518470"/>
                    </a:cubicBezTo>
                    <a:cubicBezTo>
                      <a:pt x="240059" y="2468257"/>
                      <a:pt x="240059" y="2466275"/>
                      <a:pt x="189846" y="2468917"/>
                    </a:cubicBezTo>
                    <a:cubicBezTo>
                      <a:pt x="162758" y="2470239"/>
                      <a:pt x="156151" y="2462971"/>
                      <a:pt x="156151" y="2435222"/>
                    </a:cubicBezTo>
                    <a:cubicBezTo>
                      <a:pt x="156812" y="1695245"/>
                      <a:pt x="156812" y="955268"/>
                      <a:pt x="156812" y="215291"/>
                    </a:cubicBezTo>
                    <a:cubicBezTo>
                      <a:pt x="156812" y="192828"/>
                      <a:pt x="159454" y="173668"/>
                      <a:pt x="173990" y="153186"/>
                    </a:cubicBezTo>
                    <a:cubicBezTo>
                      <a:pt x="207685" y="106277"/>
                      <a:pt x="189185" y="35583"/>
                      <a:pt x="141616" y="11137"/>
                    </a:cubicBezTo>
                    <a:cubicBezTo>
                      <a:pt x="90742" y="-14630"/>
                      <a:pt x="29958" y="5851"/>
                      <a:pt x="8816" y="56725"/>
                    </a:cubicBezTo>
                    <a:cubicBezTo>
                      <a:pt x="-14969" y="113544"/>
                      <a:pt x="10798" y="174989"/>
                      <a:pt x="68940" y="192167"/>
                    </a:cubicBezTo>
                    <a:cubicBezTo>
                      <a:pt x="89421" y="198113"/>
                      <a:pt x="84135" y="210666"/>
                      <a:pt x="84135" y="222559"/>
                    </a:cubicBezTo>
                    <a:cubicBezTo>
                      <a:pt x="84135" y="960554"/>
                      <a:pt x="84135" y="1698549"/>
                      <a:pt x="84796" y="2437204"/>
                    </a:cubicBezTo>
                    <a:cubicBezTo>
                      <a:pt x="84796" y="2461650"/>
                      <a:pt x="78189" y="2471560"/>
                      <a:pt x="53743" y="2467596"/>
                    </a:cubicBezTo>
                    <a:cubicBezTo>
                      <a:pt x="35244" y="2464953"/>
                      <a:pt x="29298" y="2472221"/>
                      <a:pt x="29958" y="2491381"/>
                    </a:cubicBezTo>
                    <a:cubicBezTo>
                      <a:pt x="31280" y="2541594"/>
                      <a:pt x="30619" y="2591146"/>
                      <a:pt x="30619" y="2641358"/>
                    </a:cubicBezTo>
                    <a:cubicBezTo>
                      <a:pt x="30619" y="2690250"/>
                      <a:pt x="31940" y="2739141"/>
                      <a:pt x="30619" y="2788032"/>
                    </a:cubicBezTo>
                    <a:cubicBezTo>
                      <a:pt x="29958" y="2811817"/>
                      <a:pt x="39208" y="2819085"/>
                      <a:pt x="61672" y="2819085"/>
                    </a:cubicBezTo>
                    <a:cubicBezTo>
                      <a:pt x="110563" y="2817103"/>
                      <a:pt x="159454" y="2817103"/>
                      <a:pt x="208346" y="2818424"/>
                    </a:cubicBezTo>
                    <a:close/>
                  </a:path>
                </a:pathLst>
              </a:custGeom>
              <a:grpFill/>
              <a:ln w="6599"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6105BB89-CF2A-440A-92F6-76B1400977D7}"/>
                  </a:ext>
                </a:extLst>
              </p:cNvPr>
              <p:cNvSpPr/>
              <p:nvPr/>
            </p:nvSpPr>
            <p:spPr>
              <a:xfrm>
                <a:off x="7550148" y="1375059"/>
                <a:ext cx="1347294" cy="1442833"/>
              </a:xfrm>
              <a:custGeom>
                <a:avLst/>
                <a:gdLst>
                  <a:gd name="connsiteX0" fmla="*/ 136802 w 1347294"/>
                  <a:gd name="connsiteY0" fmla="*/ 78466 h 1442833"/>
                  <a:gd name="connsiteX1" fmla="*/ 138123 w 1347294"/>
                  <a:gd name="connsiteY1" fmla="*/ 512542 h 1442833"/>
                  <a:gd name="connsiteX2" fmla="*/ 138784 w 1347294"/>
                  <a:gd name="connsiteY2" fmla="*/ 1066864 h 1442833"/>
                  <a:gd name="connsiteX3" fmla="*/ 113677 w 1347294"/>
                  <a:gd name="connsiteY3" fmla="*/ 1092631 h 1442833"/>
                  <a:gd name="connsiteX4" fmla="*/ 25145 w 1347294"/>
                  <a:gd name="connsiteY4" fmla="*/ 1091970 h 1442833"/>
                  <a:gd name="connsiteX5" fmla="*/ 38 w 1347294"/>
                  <a:gd name="connsiteY5" fmla="*/ 1115094 h 1442833"/>
                  <a:gd name="connsiteX6" fmla="*/ 699 w 1347294"/>
                  <a:gd name="connsiteY6" fmla="*/ 1265072 h 1442833"/>
                  <a:gd name="connsiteX7" fmla="*/ 699 w 1347294"/>
                  <a:gd name="connsiteY7" fmla="*/ 1414389 h 1442833"/>
                  <a:gd name="connsiteX8" fmla="*/ 29109 w 1347294"/>
                  <a:gd name="connsiteY8" fmla="*/ 1442799 h 1442833"/>
                  <a:gd name="connsiteX9" fmla="*/ 181068 w 1347294"/>
                  <a:gd name="connsiteY9" fmla="*/ 1442799 h 1442833"/>
                  <a:gd name="connsiteX10" fmla="*/ 210139 w 1347294"/>
                  <a:gd name="connsiteY10" fmla="*/ 1412407 h 1442833"/>
                  <a:gd name="connsiteX11" fmla="*/ 210139 w 1347294"/>
                  <a:gd name="connsiteY11" fmla="*/ 1265733 h 1442833"/>
                  <a:gd name="connsiteX12" fmla="*/ 209478 w 1347294"/>
                  <a:gd name="connsiteY12" fmla="*/ 1113112 h 1442833"/>
                  <a:gd name="connsiteX13" fmla="*/ 205514 w 1347294"/>
                  <a:gd name="connsiteY13" fmla="*/ 1093952 h 1442833"/>
                  <a:gd name="connsiteX14" fmla="*/ 191639 w 1347294"/>
                  <a:gd name="connsiteY14" fmla="*/ 1064221 h 1442833"/>
                  <a:gd name="connsiteX15" fmla="*/ 190979 w 1347294"/>
                  <a:gd name="connsiteY15" fmla="*/ 148500 h 1442833"/>
                  <a:gd name="connsiteX16" fmla="*/ 220049 w 1347294"/>
                  <a:gd name="connsiteY16" fmla="*/ 118768 h 1442833"/>
                  <a:gd name="connsiteX17" fmla="*/ 1133128 w 1347294"/>
                  <a:gd name="connsiteY17" fmla="*/ 118768 h 1442833"/>
                  <a:gd name="connsiteX18" fmla="*/ 1166162 w 1347294"/>
                  <a:gd name="connsiteY18" fmla="*/ 139911 h 1442833"/>
                  <a:gd name="connsiteX19" fmla="*/ 1267909 w 1347294"/>
                  <a:gd name="connsiteY19" fmla="*/ 194748 h 1442833"/>
                  <a:gd name="connsiteX20" fmla="*/ 1345211 w 1347294"/>
                  <a:gd name="connsiteY20" fmla="*/ 120090 h 1442833"/>
                  <a:gd name="connsiteX21" fmla="*/ 1299623 w 1347294"/>
                  <a:gd name="connsiteY21" fmla="*/ 11736 h 1442833"/>
                  <a:gd name="connsiteX22" fmla="*/ 1185983 w 1347294"/>
                  <a:gd name="connsiteY22" fmla="*/ 27593 h 1442833"/>
                  <a:gd name="connsiteX23" fmla="*/ 1142378 w 1347294"/>
                  <a:gd name="connsiteY23" fmla="*/ 45431 h 1442833"/>
                  <a:gd name="connsiteX24" fmla="*/ 170497 w 1347294"/>
                  <a:gd name="connsiteY24" fmla="*/ 44110 h 1442833"/>
                  <a:gd name="connsiteX25" fmla="*/ 136802 w 1347294"/>
                  <a:gd name="connsiteY25" fmla="*/ 78466 h 14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47294" h="1442833">
                    <a:moveTo>
                      <a:pt x="136802" y="78466"/>
                    </a:moveTo>
                    <a:cubicBezTo>
                      <a:pt x="138784" y="223158"/>
                      <a:pt x="138123" y="367850"/>
                      <a:pt x="138123" y="512542"/>
                    </a:cubicBezTo>
                    <a:cubicBezTo>
                      <a:pt x="138123" y="697536"/>
                      <a:pt x="138123" y="881870"/>
                      <a:pt x="138784" y="1066864"/>
                    </a:cubicBezTo>
                    <a:cubicBezTo>
                      <a:pt x="138784" y="1086024"/>
                      <a:pt x="134820" y="1093952"/>
                      <a:pt x="113677" y="1092631"/>
                    </a:cubicBezTo>
                    <a:cubicBezTo>
                      <a:pt x="84607" y="1090649"/>
                      <a:pt x="54876" y="1093292"/>
                      <a:pt x="25145" y="1091970"/>
                    </a:cubicBezTo>
                    <a:cubicBezTo>
                      <a:pt x="7306" y="1091309"/>
                      <a:pt x="-623" y="1095274"/>
                      <a:pt x="38" y="1115094"/>
                    </a:cubicBezTo>
                    <a:cubicBezTo>
                      <a:pt x="1359" y="1165307"/>
                      <a:pt x="699" y="1214859"/>
                      <a:pt x="699" y="1265072"/>
                    </a:cubicBezTo>
                    <a:cubicBezTo>
                      <a:pt x="699" y="1314624"/>
                      <a:pt x="1359" y="1364837"/>
                      <a:pt x="699" y="1414389"/>
                    </a:cubicBezTo>
                    <a:cubicBezTo>
                      <a:pt x="699" y="1434870"/>
                      <a:pt x="7966" y="1443459"/>
                      <a:pt x="29109" y="1442799"/>
                    </a:cubicBezTo>
                    <a:cubicBezTo>
                      <a:pt x="79982" y="1442138"/>
                      <a:pt x="130856" y="1442138"/>
                      <a:pt x="181068" y="1442799"/>
                    </a:cubicBezTo>
                    <a:cubicBezTo>
                      <a:pt x="203532" y="1443459"/>
                      <a:pt x="210799" y="1434210"/>
                      <a:pt x="210139" y="1412407"/>
                    </a:cubicBezTo>
                    <a:cubicBezTo>
                      <a:pt x="209478" y="1363515"/>
                      <a:pt x="210139" y="1314624"/>
                      <a:pt x="210139" y="1265733"/>
                    </a:cubicBezTo>
                    <a:cubicBezTo>
                      <a:pt x="210139" y="1214859"/>
                      <a:pt x="210139" y="1163986"/>
                      <a:pt x="209478" y="1113112"/>
                    </a:cubicBezTo>
                    <a:cubicBezTo>
                      <a:pt x="209478" y="1106506"/>
                      <a:pt x="213442" y="1095274"/>
                      <a:pt x="205514" y="1093952"/>
                    </a:cubicBezTo>
                    <a:cubicBezTo>
                      <a:pt x="186354" y="1089327"/>
                      <a:pt x="191639" y="1075453"/>
                      <a:pt x="191639" y="1064221"/>
                    </a:cubicBezTo>
                    <a:cubicBezTo>
                      <a:pt x="191639" y="758981"/>
                      <a:pt x="191639" y="453740"/>
                      <a:pt x="190979" y="148500"/>
                    </a:cubicBezTo>
                    <a:cubicBezTo>
                      <a:pt x="190979" y="125375"/>
                      <a:pt x="195604" y="118768"/>
                      <a:pt x="220049" y="118768"/>
                    </a:cubicBezTo>
                    <a:cubicBezTo>
                      <a:pt x="524629" y="119429"/>
                      <a:pt x="829209" y="119429"/>
                      <a:pt x="1133128" y="118768"/>
                    </a:cubicBezTo>
                    <a:cubicBezTo>
                      <a:pt x="1150306" y="118768"/>
                      <a:pt x="1159555" y="122072"/>
                      <a:pt x="1166162" y="139911"/>
                    </a:cubicBezTo>
                    <a:cubicBezTo>
                      <a:pt x="1182019" y="182195"/>
                      <a:pt x="1219679" y="200694"/>
                      <a:pt x="1267909" y="194748"/>
                    </a:cubicBezTo>
                    <a:cubicBezTo>
                      <a:pt x="1306890" y="190123"/>
                      <a:pt x="1337282" y="161053"/>
                      <a:pt x="1345211" y="120090"/>
                    </a:cubicBezTo>
                    <a:cubicBezTo>
                      <a:pt x="1353799" y="74502"/>
                      <a:pt x="1335300" y="31557"/>
                      <a:pt x="1299623" y="11736"/>
                    </a:cubicBezTo>
                    <a:cubicBezTo>
                      <a:pt x="1262624" y="-8085"/>
                      <a:pt x="1212411" y="-2799"/>
                      <a:pt x="1185983" y="27593"/>
                    </a:cubicBezTo>
                    <a:cubicBezTo>
                      <a:pt x="1173430" y="42128"/>
                      <a:pt x="1160216" y="45431"/>
                      <a:pt x="1142378" y="45431"/>
                    </a:cubicBezTo>
                    <a:cubicBezTo>
                      <a:pt x="818638" y="44771"/>
                      <a:pt x="494237" y="45431"/>
                      <a:pt x="170497" y="44110"/>
                    </a:cubicBezTo>
                    <a:cubicBezTo>
                      <a:pt x="146052" y="46092"/>
                      <a:pt x="136141" y="49396"/>
                      <a:pt x="136802" y="78466"/>
                    </a:cubicBezTo>
                    <a:close/>
                  </a:path>
                </a:pathLst>
              </a:custGeom>
              <a:grpFill/>
              <a:ln w="6599"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56810B82-5B10-4B28-8D15-8BDFA86F1AC5}"/>
                  </a:ext>
                </a:extLst>
              </p:cNvPr>
              <p:cNvSpPr/>
              <p:nvPr/>
            </p:nvSpPr>
            <p:spPr>
              <a:xfrm>
                <a:off x="5247977" y="706226"/>
                <a:ext cx="832880" cy="2112990"/>
              </a:xfrm>
              <a:custGeom>
                <a:avLst/>
                <a:gdLst>
                  <a:gd name="connsiteX0" fmla="*/ 67744 w 832880"/>
                  <a:gd name="connsiteY0" fmla="*/ 190334 h 2112990"/>
                  <a:gd name="connsiteX1" fmla="*/ 85582 w 832880"/>
                  <a:gd name="connsiteY1" fmla="*/ 219405 h 2112990"/>
                  <a:gd name="connsiteX2" fmla="*/ 84922 w 832880"/>
                  <a:gd name="connsiteY2" fmla="*/ 1012237 h 2112990"/>
                  <a:gd name="connsiteX3" fmla="*/ 115974 w 832880"/>
                  <a:gd name="connsiteY3" fmla="*/ 1042629 h 2112990"/>
                  <a:gd name="connsiteX4" fmla="*/ 651797 w 832880"/>
                  <a:gd name="connsiteY4" fmla="*/ 1041308 h 2112990"/>
                  <a:gd name="connsiteX5" fmla="*/ 683510 w 832880"/>
                  <a:gd name="connsiteY5" fmla="*/ 1074343 h 2112990"/>
                  <a:gd name="connsiteX6" fmla="*/ 682849 w 832880"/>
                  <a:gd name="connsiteY6" fmla="*/ 1711912 h 2112990"/>
                  <a:gd name="connsiteX7" fmla="*/ 634619 w 832880"/>
                  <a:gd name="connsiteY7" fmla="*/ 1762125 h 2112990"/>
                  <a:gd name="connsiteX8" fmla="*/ 626691 w 832880"/>
                  <a:gd name="connsiteY8" fmla="*/ 1764107 h 2112990"/>
                  <a:gd name="connsiteX9" fmla="*/ 627351 w 832880"/>
                  <a:gd name="connsiteY9" fmla="*/ 1799124 h 2112990"/>
                  <a:gd name="connsiteX10" fmla="*/ 622066 w 832880"/>
                  <a:gd name="connsiteY10" fmla="*/ 2081900 h 2112990"/>
                  <a:gd name="connsiteX11" fmla="*/ 653118 w 832880"/>
                  <a:gd name="connsiteY11" fmla="*/ 2112953 h 2112990"/>
                  <a:gd name="connsiteX12" fmla="*/ 805739 w 832880"/>
                  <a:gd name="connsiteY12" fmla="*/ 2112953 h 2112990"/>
                  <a:gd name="connsiteX13" fmla="*/ 832827 w 832880"/>
                  <a:gd name="connsiteY13" fmla="*/ 2083222 h 2112990"/>
                  <a:gd name="connsiteX14" fmla="*/ 830845 w 832880"/>
                  <a:gd name="connsiteY14" fmla="*/ 1765428 h 2112990"/>
                  <a:gd name="connsiteX15" fmla="*/ 770061 w 832880"/>
                  <a:gd name="connsiteY15" fmla="*/ 1762785 h 2112990"/>
                  <a:gd name="connsiteX16" fmla="*/ 737026 w 832880"/>
                  <a:gd name="connsiteY16" fmla="*/ 1731072 h 2112990"/>
                  <a:gd name="connsiteX17" fmla="*/ 738348 w 832880"/>
                  <a:gd name="connsiteY17" fmla="*/ 1016202 h 2112990"/>
                  <a:gd name="connsiteX18" fmla="*/ 709938 w 832880"/>
                  <a:gd name="connsiteY18" fmla="*/ 988452 h 2112990"/>
                  <a:gd name="connsiteX19" fmla="*/ 187990 w 832880"/>
                  <a:gd name="connsiteY19" fmla="*/ 989774 h 2112990"/>
                  <a:gd name="connsiteX20" fmla="*/ 157598 w 832880"/>
                  <a:gd name="connsiteY20" fmla="*/ 958721 h 2112990"/>
                  <a:gd name="connsiteX21" fmla="*/ 158259 w 832880"/>
                  <a:gd name="connsiteY21" fmla="*/ 214119 h 2112990"/>
                  <a:gd name="connsiteX22" fmla="*/ 174776 w 832880"/>
                  <a:gd name="connsiteY22" fmla="*/ 152014 h 2112990"/>
                  <a:gd name="connsiteX23" fmla="*/ 140420 w 832880"/>
                  <a:gd name="connsiteY23" fmla="*/ 10626 h 2112990"/>
                  <a:gd name="connsiteX24" fmla="*/ 9603 w 832880"/>
                  <a:gd name="connsiteY24" fmla="*/ 55553 h 2112990"/>
                  <a:gd name="connsiteX25" fmla="*/ 67744 w 832880"/>
                  <a:gd name="connsiteY25" fmla="*/ 190334 h 211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2880" h="2112990">
                    <a:moveTo>
                      <a:pt x="67744" y="190334"/>
                    </a:moveTo>
                    <a:cubicBezTo>
                      <a:pt x="86243" y="195620"/>
                      <a:pt x="85582" y="206191"/>
                      <a:pt x="85582" y="219405"/>
                    </a:cubicBezTo>
                    <a:cubicBezTo>
                      <a:pt x="85582" y="483682"/>
                      <a:pt x="85582" y="747960"/>
                      <a:pt x="84922" y="1012237"/>
                    </a:cubicBezTo>
                    <a:cubicBezTo>
                      <a:pt x="84922" y="1037344"/>
                      <a:pt x="92189" y="1042629"/>
                      <a:pt x="115974" y="1042629"/>
                    </a:cubicBezTo>
                    <a:cubicBezTo>
                      <a:pt x="294362" y="1041969"/>
                      <a:pt x="472749" y="1042629"/>
                      <a:pt x="651797" y="1041308"/>
                    </a:cubicBezTo>
                    <a:cubicBezTo>
                      <a:pt x="678885" y="1041308"/>
                      <a:pt x="683510" y="1049236"/>
                      <a:pt x="683510" y="1074343"/>
                    </a:cubicBezTo>
                    <a:cubicBezTo>
                      <a:pt x="682849" y="1287086"/>
                      <a:pt x="682849" y="1499168"/>
                      <a:pt x="682849" y="1711912"/>
                    </a:cubicBezTo>
                    <a:cubicBezTo>
                      <a:pt x="682849" y="1759482"/>
                      <a:pt x="682849" y="1759482"/>
                      <a:pt x="634619" y="1762125"/>
                    </a:cubicBezTo>
                    <a:cubicBezTo>
                      <a:pt x="631976" y="1762125"/>
                      <a:pt x="629333" y="1763446"/>
                      <a:pt x="626691" y="1764107"/>
                    </a:cubicBezTo>
                    <a:cubicBezTo>
                      <a:pt x="626691" y="1775999"/>
                      <a:pt x="627351" y="1787231"/>
                      <a:pt x="627351" y="1799124"/>
                    </a:cubicBezTo>
                    <a:cubicBezTo>
                      <a:pt x="625369" y="1893603"/>
                      <a:pt x="624048" y="1988082"/>
                      <a:pt x="622066" y="2081900"/>
                    </a:cubicBezTo>
                    <a:cubicBezTo>
                      <a:pt x="621405" y="2105025"/>
                      <a:pt x="629333" y="2113614"/>
                      <a:pt x="653118" y="2112953"/>
                    </a:cubicBezTo>
                    <a:cubicBezTo>
                      <a:pt x="703992" y="2111632"/>
                      <a:pt x="754865" y="2111632"/>
                      <a:pt x="805739" y="2112953"/>
                    </a:cubicBezTo>
                    <a:cubicBezTo>
                      <a:pt x="828202" y="2113614"/>
                      <a:pt x="833488" y="2105685"/>
                      <a:pt x="832827" y="2083222"/>
                    </a:cubicBezTo>
                    <a:cubicBezTo>
                      <a:pt x="830845" y="1977511"/>
                      <a:pt x="831506" y="1871139"/>
                      <a:pt x="830845" y="1765428"/>
                    </a:cubicBezTo>
                    <a:cubicBezTo>
                      <a:pt x="811024" y="1758821"/>
                      <a:pt x="789882" y="1761464"/>
                      <a:pt x="770061" y="1762785"/>
                    </a:cubicBezTo>
                    <a:cubicBezTo>
                      <a:pt x="744955" y="1764767"/>
                      <a:pt x="737026" y="1757500"/>
                      <a:pt x="737026" y="1731072"/>
                    </a:cubicBezTo>
                    <a:cubicBezTo>
                      <a:pt x="738348" y="1492562"/>
                      <a:pt x="737687" y="1254712"/>
                      <a:pt x="738348" y="1016202"/>
                    </a:cubicBezTo>
                    <a:cubicBezTo>
                      <a:pt x="738348" y="993738"/>
                      <a:pt x="731741" y="987792"/>
                      <a:pt x="709938" y="988452"/>
                    </a:cubicBezTo>
                    <a:cubicBezTo>
                      <a:pt x="536175" y="989113"/>
                      <a:pt x="361752" y="988452"/>
                      <a:pt x="187990" y="989774"/>
                    </a:cubicBezTo>
                    <a:cubicBezTo>
                      <a:pt x="162883" y="989774"/>
                      <a:pt x="156937" y="982506"/>
                      <a:pt x="157598" y="958721"/>
                    </a:cubicBezTo>
                    <a:cubicBezTo>
                      <a:pt x="158259" y="710300"/>
                      <a:pt x="158259" y="462540"/>
                      <a:pt x="158259" y="214119"/>
                    </a:cubicBezTo>
                    <a:cubicBezTo>
                      <a:pt x="158259" y="191656"/>
                      <a:pt x="160901" y="172496"/>
                      <a:pt x="174776" y="152014"/>
                    </a:cubicBezTo>
                    <a:cubicBezTo>
                      <a:pt x="207150" y="104444"/>
                      <a:pt x="188651" y="34411"/>
                      <a:pt x="140420" y="10626"/>
                    </a:cubicBezTo>
                    <a:cubicBezTo>
                      <a:pt x="90207" y="-14481"/>
                      <a:pt x="30084" y="6662"/>
                      <a:pt x="9603" y="55553"/>
                    </a:cubicBezTo>
                    <a:cubicBezTo>
                      <a:pt x="-15504" y="111051"/>
                      <a:pt x="10263" y="173156"/>
                      <a:pt x="67744" y="190334"/>
                    </a:cubicBezTo>
                    <a:close/>
                  </a:path>
                </a:pathLst>
              </a:custGeom>
              <a:grpFill/>
              <a:ln w="6599"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1857C55D-01C9-49DD-9C97-9C2AC5D7A828}"/>
                  </a:ext>
                </a:extLst>
              </p:cNvPr>
              <p:cNvSpPr/>
              <p:nvPr/>
            </p:nvSpPr>
            <p:spPr>
              <a:xfrm>
                <a:off x="3359158" y="3849861"/>
                <a:ext cx="1583966" cy="1084079"/>
              </a:xfrm>
              <a:custGeom>
                <a:avLst/>
                <a:gdLst>
                  <a:gd name="connsiteX0" fmla="*/ 162118 w 1583966"/>
                  <a:gd name="connsiteY0" fmla="*/ 885330 h 1084079"/>
                  <a:gd name="connsiteX1" fmla="*/ 162118 w 1583966"/>
                  <a:gd name="connsiteY1" fmla="*/ 156584 h 1084079"/>
                  <a:gd name="connsiteX2" fmla="*/ 154851 w 1583966"/>
                  <a:gd name="connsiteY2" fmla="*/ 110336 h 1084079"/>
                  <a:gd name="connsiteX3" fmla="*/ 166083 w 1583966"/>
                  <a:gd name="connsiteY3" fmla="*/ 108354 h 1084079"/>
                  <a:gd name="connsiteX4" fmla="*/ 1213282 w 1583966"/>
                  <a:gd name="connsiteY4" fmla="*/ 107693 h 1084079"/>
                  <a:gd name="connsiteX5" fmla="*/ 1235085 w 1583966"/>
                  <a:gd name="connsiteY5" fmla="*/ 130817 h 1084079"/>
                  <a:gd name="connsiteX6" fmla="*/ 1234424 w 1583966"/>
                  <a:gd name="connsiteY6" fmla="*/ 189619 h 1084079"/>
                  <a:gd name="connsiteX7" fmla="*/ 1255566 w 1583966"/>
                  <a:gd name="connsiteY7" fmla="*/ 210761 h 1084079"/>
                  <a:gd name="connsiteX8" fmla="*/ 1410829 w 1583966"/>
                  <a:gd name="connsiteY8" fmla="*/ 211422 h 1084079"/>
                  <a:gd name="connsiteX9" fmla="*/ 1555521 w 1583966"/>
                  <a:gd name="connsiteY9" fmla="*/ 210761 h 1084079"/>
                  <a:gd name="connsiteX10" fmla="*/ 1583931 w 1583966"/>
                  <a:gd name="connsiteY10" fmla="*/ 182351 h 1084079"/>
                  <a:gd name="connsiteX11" fmla="*/ 1583931 w 1583966"/>
                  <a:gd name="connsiteY11" fmla="*/ 29731 h 1084079"/>
                  <a:gd name="connsiteX12" fmla="*/ 1552878 w 1583966"/>
                  <a:gd name="connsiteY12" fmla="*/ 661 h 1084079"/>
                  <a:gd name="connsiteX13" fmla="*/ 1405544 w 1583966"/>
                  <a:gd name="connsiteY13" fmla="*/ 661 h 1084079"/>
                  <a:gd name="connsiteX14" fmla="*/ 1255566 w 1583966"/>
                  <a:gd name="connsiteY14" fmla="*/ 0 h 1084079"/>
                  <a:gd name="connsiteX15" fmla="*/ 1234424 w 1583966"/>
                  <a:gd name="connsiteY15" fmla="*/ 20481 h 1084079"/>
                  <a:gd name="connsiteX16" fmla="*/ 1200729 w 1583966"/>
                  <a:gd name="connsiteY16" fmla="*/ 53516 h 1084079"/>
                  <a:gd name="connsiteX17" fmla="*/ 158815 w 1583966"/>
                  <a:gd name="connsiteY17" fmla="*/ 52855 h 1084079"/>
                  <a:gd name="connsiteX18" fmla="*/ 89442 w 1583966"/>
                  <a:gd name="connsiteY18" fmla="*/ 122228 h 1084079"/>
                  <a:gd name="connsiteX19" fmla="*/ 89442 w 1583966"/>
                  <a:gd name="connsiteY19" fmla="*/ 861544 h 1084079"/>
                  <a:gd name="connsiteX20" fmla="*/ 66318 w 1583966"/>
                  <a:gd name="connsiteY20" fmla="*/ 893918 h 1084079"/>
                  <a:gd name="connsiteX21" fmla="*/ 17427 w 1583966"/>
                  <a:gd name="connsiteY21" fmla="*/ 928935 h 1084079"/>
                  <a:gd name="connsiteX22" fmla="*/ 31301 w 1583966"/>
                  <a:gd name="connsiteY22" fmla="*/ 1061074 h 1084079"/>
                  <a:gd name="connsiteX23" fmla="*/ 155512 w 1583966"/>
                  <a:gd name="connsiteY23" fmla="*/ 1064377 h 1084079"/>
                  <a:gd name="connsiteX24" fmla="*/ 175993 w 1583966"/>
                  <a:gd name="connsiteY24" fmla="*/ 932900 h 1084079"/>
                  <a:gd name="connsiteX25" fmla="*/ 162118 w 1583966"/>
                  <a:gd name="connsiteY25" fmla="*/ 885330 h 1084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583966" h="1084079">
                    <a:moveTo>
                      <a:pt x="162118" y="885330"/>
                    </a:moveTo>
                    <a:cubicBezTo>
                      <a:pt x="162118" y="642194"/>
                      <a:pt x="162118" y="399720"/>
                      <a:pt x="162118" y="156584"/>
                    </a:cubicBezTo>
                    <a:cubicBezTo>
                      <a:pt x="162118" y="141388"/>
                      <a:pt x="163440" y="125532"/>
                      <a:pt x="154851" y="110336"/>
                    </a:cubicBezTo>
                    <a:cubicBezTo>
                      <a:pt x="160797" y="109675"/>
                      <a:pt x="163440" y="108354"/>
                      <a:pt x="166083" y="108354"/>
                    </a:cubicBezTo>
                    <a:cubicBezTo>
                      <a:pt x="514929" y="108354"/>
                      <a:pt x="864436" y="108354"/>
                      <a:pt x="1213282" y="107693"/>
                    </a:cubicBezTo>
                    <a:cubicBezTo>
                      <a:pt x="1231782" y="107693"/>
                      <a:pt x="1235746" y="114960"/>
                      <a:pt x="1235085" y="130817"/>
                    </a:cubicBezTo>
                    <a:cubicBezTo>
                      <a:pt x="1233764" y="150638"/>
                      <a:pt x="1235746" y="170459"/>
                      <a:pt x="1234424" y="189619"/>
                    </a:cubicBezTo>
                    <a:cubicBezTo>
                      <a:pt x="1233103" y="206137"/>
                      <a:pt x="1238388" y="211422"/>
                      <a:pt x="1255566" y="210761"/>
                    </a:cubicBezTo>
                    <a:cubicBezTo>
                      <a:pt x="1307101" y="210101"/>
                      <a:pt x="1359295" y="210761"/>
                      <a:pt x="1410829" y="211422"/>
                    </a:cubicBezTo>
                    <a:cubicBezTo>
                      <a:pt x="1459060" y="211422"/>
                      <a:pt x="1507291" y="210101"/>
                      <a:pt x="1555521" y="210761"/>
                    </a:cubicBezTo>
                    <a:cubicBezTo>
                      <a:pt x="1576003" y="210761"/>
                      <a:pt x="1584592" y="203494"/>
                      <a:pt x="1583931" y="182351"/>
                    </a:cubicBezTo>
                    <a:cubicBezTo>
                      <a:pt x="1583270" y="131478"/>
                      <a:pt x="1582610" y="80605"/>
                      <a:pt x="1583931" y="29731"/>
                    </a:cubicBezTo>
                    <a:cubicBezTo>
                      <a:pt x="1584592" y="6607"/>
                      <a:pt x="1574021" y="661"/>
                      <a:pt x="1552878" y="661"/>
                    </a:cubicBezTo>
                    <a:cubicBezTo>
                      <a:pt x="1503987" y="1321"/>
                      <a:pt x="1454435" y="661"/>
                      <a:pt x="1405544" y="661"/>
                    </a:cubicBezTo>
                    <a:cubicBezTo>
                      <a:pt x="1355331" y="661"/>
                      <a:pt x="1305779" y="661"/>
                      <a:pt x="1255566" y="0"/>
                    </a:cubicBezTo>
                    <a:cubicBezTo>
                      <a:pt x="1239710" y="0"/>
                      <a:pt x="1231121" y="3964"/>
                      <a:pt x="1234424" y="20481"/>
                    </a:cubicBezTo>
                    <a:cubicBezTo>
                      <a:pt x="1240370" y="49552"/>
                      <a:pt x="1225835" y="53516"/>
                      <a:pt x="1200729" y="53516"/>
                    </a:cubicBezTo>
                    <a:cubicBezTo>
                      <a:pt x="853204" y="52855"/>
                      <a:pt x="506340" y="52855"/>
                      <a:pt x="158815" y="52855"/>
                    </a:cubicBezTo>
                    <a:cubicBezTo>
                      <a:pt x="113888" y="52855"/>
                      <a:pt x="89442" y="77301"/>
                      <a:pt x="89442" y="122228"/>
                    </a:cubicBezTo>
                    <a:cubicBezTo>
                      <a:pt x="89442" y="368667"/>
                      <a:pt x="89442" y="615106"/>
                      <a:pt x="89442" y="861544"/>
                    </a:cubicBezTo>
                    <a:cubicBezTo>
                      <a:pt x="89442" y="879383"/>
                      <a:pt x="88121" y="891276"/>
                      <a:pt x="66318" y="893918"/>
                    </a:cubicBezTo>
                    <a:cubicBezTo>
                      <a:pt x="45176" y="896561"/>
                      <a:pt x="29319" y="911096"/>
                      <a:pt x="17427" y="928935"/>
                    </a:cubicBezTo>
                    <a:cubicBezTo>
                      <a:pt x="-10323" y="970559"/>
                      <a:pt x="-4376" y="1029361"/>
                      <a:pt x="31301" y="1061074"/>
                    </a:cubicBezTo>
                    <a:cubicBezTo>
                      <a:pt x="63675" y="1090145"/>
                      <a:pt x="120495" y="1092127"/>
                      <a:pt x="155512" y="1064377"/>
                    </a:cubicBezTo>
                    <a:cubicBezTo>
                      <a:pt x="192510" y="1034646"/>
                      <a:pt x="202421" y="975845"/>
                      <a:pt x="175993" y="932900"/>
                    </a:cubicBezTo>
                    <a:cubicBezTo>
                      <a:pt x="164761" y="919025"/>
                      <a:pt x="162118" y="903168"/>
                      <a:pt x="162118" y="885330"/>
                    </a:cubicBezTo>
                    <a:close/>
                  </a:path>
                </a:pathLst>
              </a:custGeom>
              <a:grpFill/>
              <a:ln w="6599"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A1786443-D050-4094-B1DF-F8543149D50C}"/>
                  </a:ext>
                </a:extLst>
              </p:cNvPr>
              <p:cNvSpPr/>
              <p:nvPr/>
            </p:nvSpPr>
            <p:spPr>
              <a:xfrm>
                <a:off x="5898934" y="4190086"/>
                <a:ext cx="245340" cy="2179597"/>
              </a:xfrm>
              <a:custGeom>
                <a:avLst/>
                <a:gdLst>
                  <a:gd name="connsiteX0" fmla="*/ 65588 w 245340"/>
                  <a:gd name="connsiteY0" fmla="*/ 33 h 2179597"/>
                  <a:gd name="connsiteX1" fmla="*/ 34535 w 245340"/>
                  <a:gd name="connsiteY1" fmla="*/ 31746 h 2179597"/>
                  <a:gd name="connsiteX2" fmla="*/ 33874 w 245340"/>
                  <a:gd name="connsiteY2" fmla="*/ 179081 h 2179597"/>
                  <a:gd name="connsiteX3" fmla="*/ 33874 w 245340"/>
                  <a:gd name="connsiteY3" fmla="*/ 331701 h 2179597"/>
                  <a:gd name="connsiteX4" fmla="*/ 53034 w 245340"/>
                  <a:gd name="connsiteY4" fmla="*/ 351522 h 2179597"/>
                  <a:gd name="connsiteX5" fmla="*/ 86730 w 245340"/>
                  <a:gd name="connsiteY5" fmla="*/ 387860 h 2179597"/>
                  <a:gd name="connsiteX6" fmla="*/ 86730 w 245340"/>
                  <a:gd name="connsiteY6" fmla="*/ 1949740 h 2179597"/>
                  <a:gd name="connsiteX7" fmla="*/ 58981 w 245340"/>
                  <a:gd name="connsiteY7" fmla="*/ 1990703 h 2179597"/>
                  <a:gd name="connsiteX8" fmla="*/ 13393 w 245340"/>
                  <a:gd name="connsiteY8" fmla="*/ 2029023 h 2179597"/>
                  <a:gd name="connsiteX9" fmla="*/ 35856 w 245340"/>
                  <a:gd name="connsiteY9" fmla="*/ 2160501 h 2179597"/>
                  <a:gd name="connsiteX10" fmla="*/ 155442 w 245340"/>
                  <a:gd name="connsiteY10" fmla="*/ 2158519 h 2179597"/>
                  <a:gd name="connsiteX11" fmla="*/ 173281 w 245340"/>
                  <a:gd name="connsiteY11" fmla="*/ 2027041 h 2179597"/>
                  <a:gd name="connsiteX12" fmla="*/ 158745 w 245340"/>
                  <a:gd name="connsiteY12" fmla="*/ 1974846 h 2179597"/>
                  <a:gd name="connsiteX13" fmla="*/ 159406 w 245340"/>
                  <a:gd name="connsiteY13" fmla="*/ 418912 h 2179597"/>
                  <a:gd name="connsiteX14" fmla="*/ 164031 w 245340"/>
                  <a:gd name="connsiteY14" fmla="*/ 356807 h 2179597"/>
                  <a:gd name="connsiteX15" fmla="*/ 223493 w 245340"/>
                  <a:gd name="connsiteY15" fmla="*/ 352843 h 2179597"/>
                  <a:gd name="connsiteX16" fmla="*/ 244636 w 245340"/>
                  <a:gd name="connsiteY16" fmla="*/ 331701 h 2179597"/>
                  <a:gd name="connsiteX17" fmla="*/ 245296 w 245340"/>
                  <a:gd name="connsiteY17" fmla="*/ 179081 h 2179597"/>
                  <a:gd name="connsiteX18" fmla="*/ 245296 w 245340"/>
                  <a:gd name="connsiteY18" fmla="*/ 34389 h 2179597"/>
                  <a:gd name="connsiteX19" fmla="*/ 213583 w 245340"/>
                  <a:gd name="connsiteY19" fmla="*/ 693 h 2179597"/>
                  <a:gd name="connsiteX20" fmla="*/ 65588 w 245340"/>
                  <a:gd name="connsiteY20" fmla="*/ 33 h 2179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45340" h="2179597">
                    <a:moveTo>
                      <a:pt x="65588" y="33"/>
                    </a:moveTo>
                    <a:cubicBezTo>
                      <a:pt x="42463" y="-628"/>
                      <a:pt x="33874" y="8622"/>
                      <a:pt x="34535" y="31746"/>
                    </a:cubicBezTo>
                    <a:cubicBezTo>
                      <a:pt x="35196" y="80638"/>
                      <a:pt x="33874" y="130190"/>
                      <a:pt x="33874" y="179081"/>
                    </a:cubicBezTo>
                    <a:cubicBezTo>
                      <a:pt x="33874" y="229954"/>
                      <a:pt x="34535" y="280828"/>
                      <a:pt x="33874" y="331701"/>
                    </a:cubicBezTo>
                    <a:cubicBezTo>
                      <a:pt x="33874" y="346236"/>
                      <a:pt x="37838" y="354825"/>
                      <a:pt x="53034" y="351522"/>
                    </a:cubicBezTo>
                    <a:cubicBezTo>
                      <a:pt x="84087" y="345576"/>
                      <a:pt x="86730" y="362093"/>
                      <a:pt x="86730" y="387860"/>
                    </a:cubicBezTo>
                    <a:cubicBezTo>
                      <a:pt x="86069" y="908487"/>
                      <a:pt x="86069" y="1429113"/>
                      <a:pt x="86730" y="1949740"/>
                    </a:cubicBezTo>
                    <a:cubicBezTo>
                      <a:pt x="86730" y="1971543"/>
                      <a:pt x="86069" y="1986078"/>
                      <a:pt x="58981" y="1990703"/>
                    </a:cubicBezTo>
                    <a:cubicBezTo>
                      <a:pt x="38499" y="1994006"/>
                      <a:pt x="23303" y="2010524"/>
                      <a:pt x="13393" y="2029023"/>
                    </a:cubicBezTo>
                    <a:cubicBezTo>
                      <a:pt x="-11053" y="2072629"/>
                      <a:pt x="-1142" y="2131431"/>
                      <a:pt x="35856" y="2160501"/>
                    </a:cubicBezTo>
                    <a:cubicBezTo>
                      <a:pt x="68891" y="2186929"/>
                      <a:pt x="123068" y="2185608"/>
                      <a:pt x="155442" y="2158519"/>
                    </a:cubicBezTo>
                    <a:cubicBezTo>
                      <a:pt x="191780" y="2127467"/>
                      <a:pt x="201030" y="2068665"/>
                      <a:pt x="173281" y="2027041"/>
                    </a:cubicBezTo>
                    <a:cubicBezTo>
                      <a:pt x="162049" y="2009863"/>
                      <a:pt x="158745" y="1994006"/>
                      <a:pt x="158745" y="1974846"/>
                    </a:cubicBezTo>
                    <a:cubicBezTo>
                      <a:pt x="158745" y="1456202"/>
                      <a:pt x="158745" y="937557"/>
                      <a:pt x="159406" y="418912"/>
                    </a:cubicBezTo>
                    <a:cubicBezTo>
                      <a:pt x="159406" y="397771"/>
                      <a:pt x="150156" y="371343"/>
                      <a:pt x="164031" y="356807"/>
                    </a:cubicBezTo>
                    <a:cubicBezTo>
                      <a:pt x="177245" y="343594"/>
                      <a:pt x="203012" y="352843"/>
                      <a:pt x="223493" y="352843"/>
                    </a:cubicBezTo>
                    <a:cubicBezTo>
                      <a:pt x="239350" y="352843"/>
                      <a:pt x="245296" y="348219"/>
                      <a:pt x="244636" y="331701"/>
                    </a:cubicBezTo>
                    <a:cubicBezTo>
                      <a:pt x="243975" y="280828"/>
                      <a:pt x="244636" y="229954"/>
                      <a:pt x="245296" y="179081"/>
                    </a:cubicBezTo>
                    <a:cubicBezTo>
                      <a:pt x="245296" y="130850"/>
                      <a:pt x="243975" y="82620"/>
                      <a:pt x="245296" y="34389"/>
                    </a:cubicBezTo>
                    <a:cubicBezTo>
                      <a:pt x="245957" y="10604"/>
                      <a:pt x="239350" y="33"/>
                      <a:pt x="213583" y="693"/>
                    </a:cubicBezTo>
                    <a:cubicBezTo>
                      <a:pt x="163370" y="1354"/>
                      <a:pt x="114479" y="1354"/>
                      <a:pt x="65588" y="33"/>
                    </a:cubicBezTo>
                    <a:close/>
                  </a:path>
                </a:pathLst>
              </a:custGeom>
              <a:grpFill/>
              <a:ln w="6599"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CAEE6E97-435C-425E-A28D-619E51297D02}"/>
                  </a:ext>
                </a:extLst>
              </p:cNvPr>
              <p:cNvSpPr/>
              <p:nvPr/>
            </p:nvSpPr>
            <p:spPr>
              <a:xfrm>
                <a:off x="4227471" y="4190083"/>
                <a:ext cx="1075696" cy="1355897"/>
              </a:xfrm>
              <a:custGeom>
                <a:avLst/>
                <a:gdLst>
                  <a:gd name="connsiteX0" fmla="*/ 855025 w 1075696"/>
                  <a:gd name="connsiteY0" fmla="*/ 1271871 h 1355897"/>
                  <a:gd name="connsiteX1" fmla="*/ 958093 w 1075696"/>
                  <a:gd name="connsiteY1" fmla="*/ 1234211 h 1355897"/>
                  <a:gd name="connsiteX2" fmla="*/ 979235 w 1075696"/>
                  <a:gd name="connsiteY2" fmla="*/ 1186641 h 1355897"/>
                  <a:gd name="connsiteX3" fmla="*/ 978574 w 1075696"/>
                  <a:gd name="connsiteY3" fmla="*/ 541143 h 1355897"/>
                  <a:gd name="connsiteX4" fmla="*/ 977914 w 1075696"/>
                  <a:gd name="connsiteY4" fmla="*/ 377952 h 1355897"/>
                  <a:gd name="connsiteX5" fmla="*/ 1005663 w 1075696"/>
                  <a:gd name="connsiteY5" fmla="*/ 351524 h 1355897"/>
                  <a:gd name="connsiteX6" fmla="*/ 1051251 w 1075696"/>
                  <a:gd name="connsiteY6" fmla="*/ 352185 h 1355897"/>
                  <a:gd name="connsiteX7" fmla="*/ 1075697 w 1075696"/>
                  <a:gd name="connsiteY7" fmla="*/ 328400 h 1355897"/>
                  <a:gd name="connsiteX8" fmla="*/ 1075697 w 1075696"/>
                  <a:gd name="connsiteY8" fmla="*/ 178422 h 1355897"/>
                  <a:gd name="connsiteX9" fmla="*/ 1075036 w 1075696"/>
                  <a:gd name="connsiteY9" fmla="*/ 28445 h 1355897"/>
                  <a:gd name="connsiteX10" fmla="*/ 1046626 w 1075696"/>
                  <a:gd name="connsiteY10" fmla="*/ 35 h 1355897"/>
                  <a:gd name="connsiteX11" fmla="*/ 896648 w 1075696"/>
                  <a:gd name="connsiteY11" fmla="*/ 35 h 1355897"/>
                  <a:gd name="connsiteX12" fmla="*/ 865596 w 1075696"/>
                  <a:gd name="connsiteY12" fmla="*/ 31088 h 1355897"/>
                  <a:gd name="connsiteX13" fmla="*/ 864935 w 1075696"/>
                  <a:gd name="connsiteY13" fmla="*/ 178422 h 1355897"/>
                  <a:gd name="connsiteX14" fmla="*/ 864935 w 1075696"/>
                  <a:gd name="connsiteY14" fmla="*/ 331043 h 1355897"/>
                  <a:gd name="connsiteX15" fmla="*/ 884095 w 1075696"/>
                  <a:gd name="connsiteY15" fmla="*/ 351524 h 1355897"/>
                  <a:gd name="connsiteX16" fmla="*/ 907880 w 1075696"/>
                  <a:gd name="connsiteY16" fmla="*/ 375970 h 1355897"/>
                  <a:gd name="connsiteX17" fmla="*/ 907220 w 1075696"/>
                  <a:gd name="connsiteY17" fmla="*/ 1171445 h 1355897"/>
                  <a:gd name="connsiteX18" fmla="*/ 861632 w 1075696"/>
                  <a:gd name="connsiteY18" fmla="*/ 1217033 h 1355897"/>
                  <a:gd name="connsiteX19" fmla="*/ 208206 w 1075696"/>
                  <a:gd name="connsiteY19" fmla="*/ 1217694 h 1355897"/>
                  <a:gd name="connsiteX20" fmla="*/ 171868 w 1075696"/>
                  <a:gd name="connsiteY20" fmla="*/ 1198533 h 1355897"/>
                  <a:gd name="connsiteX21" fmla="*/ 57568 w 1075696"/>
                  <a:gd name="connsiteY21" fmla="*/ 1166820 h 1355897"/>
                  <a:gd name="connsiteX22" fmla="*/ 748 w 1075696"/>
                  <a:gd name="connsiteY22" fmla="*/ 1269228 h 1355897"/>
                  <a:gd name="connsiteX23" fmla="*/ 82674 w 1075696"/>
                  <a:gd name="connsiteY23" fmla="*/ 1355118 h 1355897"/>
                  <a:gd name="connsiteX24" fmla="*/ 182439 w 1075696"/>
                  <a:gd name="connsiteY24" fmla="*/ 1296316 h 1355897"/>
                  <a:gd name="connsiteX25" fmla="*/ 220759 w 1075696"/>
                  <a:gd name="connsiteY25" fmla="*/ 1271210 h 1355897"/>
                  <a:gd name="connsiteX26" fmla="*/ 855025 w 1075696"/>
                  <a:gd name="connsiteY26" fmla="*/ 1271871 h 1355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075696" h="1355897">
                    <a:moveTo>
                      <a:pt x="855025" y="1271871"/>
                    </a:moveTo>
                    <a:cubicBezTo>
                      <a:pt x="896648" y="1272531"/>
                      <a:pt x="928362" y="1262621"/>
                      <a:pt x="958093" y="1234211"/>
                    </a:cubicBezTo>
                    <a:cubicBezTo>
                      <a:pt x="973289" y="1219676"/>
                      <a:pt x="979235" y="1206462"/>
                      <a:pt x="979235" y="1186641"/>
                    </a:cubicBezTo>
                    <a:cubicBezTo>
                      <a:pt x="978574" y="971255"/>
                      <a:pt x="978574" y="756529"/>
                      <a:pt x="978574" y="541143"/>
                    </a:cubicBezTo>
                    <a:cubicBezTo>
                      <a:pt x="978574" y="486966"/>
                      <a:pt x="979896" y="432129"/>
                      <a:pt x="977914" y="377952"/>
                    </a:cubicBezTo>
                    <a:cubicBezTo>
                      <a:pt x="977253" y="355488"/>
                      <a:pt x="985181" y="350203"/>
                      <a:pt x="1005663" y="351524"/>
                    </a:cubicBezTo>
                    <a:cubicBezTo>
                      <a:pt x="1020859" y="352845"/>
                      <a:pt x="1036055" y="350863"/>
                      <a:pt x="1051251" y="352185"/>
                    </a:cubicBezTo>
                    <a:cubicBezTo>
                      <a:pt x="1069750" y="353506"/>
                      <a:pt x="1075697" y="347560"/>
                      <a:pt x="1075697" y="328400"/>
                    </a:cubicBezTo>
                    <a:cubicBezTo>
                      <a:pt x="1074375" y="278187"/>
                      <a:pt x="1075697" y="228635"/>
                      <a:pt x="1075697" y="178422"/>
                    </a:cubicBezTo>
                    <a:cubicBezTo>
                      <a:pt x="1075697" y="128210"/>
                      <a:pt x="1074375" y="78657"/>
                      <a:pt x="1075036" y="28445"/>
                    </a:cubicBezTo>
                    <a:cubicBezTo>
                      <a:pt x="1075036" y="7303"/>
                      <a:pt x="1067108" y="35"/>
                      <a:pt x="1046626" y="35"/>
                    </a:cubicBezTo>
                    <a:cubicBezTo>
                      <a:pt x="996413" y="696"/>
                      <a:pt x="946861" y="1357"/>
                      <a:pt x="896648" y="35"/>
                    </a:cubicBezTo>
                    <a:cubicBezTo>
                      <a:pt x="873524" y="-626"/>
                      <a:pt x="864935" y="7964"/>
                      <a:pt x="865596" y="31088"/>
                    </a:cubicBezTo>
                    <a:cubicBezTo>
                      <a:pt x="866257" y="79979"/>
                      <a:pt x="865596" y="129531"/>
                      <a:pt x="864935" y="178422"/>
                    </a:cubicBezTo>
                    <a:cubicBezTo>
                      <a:pt x="864935" y="229296"/>
                      <a:pt x="865596" y="280169"/>
                      <a:pt x="864935" y="331043"/>
                    </a:cubicBezTo>
                    <a:cubicBezTo>
                      <a:pt x="864935" y="344917"/>
                      <a:pt x="867578" y="354167"/>
                      <a:pt x="884095" y="351524"/>
                    </a:cubicBezTo>
                    <a:cubicBezTo>
                      <a:pt x="903255" y="348881"/>
                      <a:pt x="907880" y="358131"/>
                      <a:pt x="907880" y="375970"/>
                    </a:cubicBezTo>
                    <a:cubicBezTo>
                      <a:pt x="907220" y="640908"/>
                      <a:pt x="907880" y="906507"/>
                      <a:pt x="907220" y="1171445"/>
                    </a:cubicBezTo>
                    <a:cubicBezTo>
                      <a:pt x="907220" y="1201837"/>
                      <a:pt x="892024" y="1217033"/>
                      <a:pt x="861632" y="1217033"/>
                    </a:cubicBezTo>
                    <a:cubicBezTo>
                      <a:pt x="643603" y="1217033"/>
                      <a:pt x="426235" y="1217033"/>
                      <a:pt x="208206" y="1217694"/>
                    </a:cubicBezTo>
                    <a:cubicBezTo>
                      <a:pt x="191688" y="1217694"/>
                      <a:pt x="181117" y="1213730"/>
                      <a:pt x="171868" y="1198533"/>
                    </a:cubicBezTo>
                    <a:cubicBezTo>
                      <a:pt x="148743" y="1162195"/>
                      <a:pt x="99852" y="1150303"/>
                      <a:pt x="57568" y="1166820"/>
                    </a:cubicBezTo>
                    <a:cubicBezTo>
                      <a:pt x="18587" y="1182016"/>
                      <a:pt x="-4538" y="1224300"/>
                      <a:pt x="748" y="1269228"/>
                    </a:cubicBezTo>
                    <a:cubicBezTo>
                      <a:pt x="6694" y="1316798"/>
                      <a:pt x="37747" y="1349832"/>
                      <a:pt x="82674" y="1355118"/>
                    </a:cubicBezTo>
                    <a:cubicBezTo>
                      <a:pt x="128262" y="1360403"/>
                      <a:pt x="169885" y="1338600"/>
                      <a:pt x="182439" y="1296316"/>
                    </a:cubicBezTo>
                    <a:cubicBezTo>
                      <a:pt x="189706" y="1273853"/>
                      <a:pt x="201599" y="1271210"/>
                      <a:pt x="220759" y="1271210"/>
                    </a:cubicBezTo>
                    <a:cubicBezTo>
                      <a:pt x="431520" y="1271210"/>
                      <a:pt x="643603" y="1269889"/>
                      <a:pt x="855025" y="1271871"/>
                    </a:cubicBezTo>
                    <a:close/>
                  </a:path>
                </a:pathLst>
              </a:custGeom>
              <a:grpFill/>
              <a:ln w="6599"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7AAE0C32-D684-466D-8D61-2A8F93F3E9BB}"/>
                  </a:ext>
                </a:extLst>
              </p:cNvPr>
              <p:cNvSpPr/>
              <p:nvPr/>
            </p:nvSpPr>
            <p:spPr>
              <a:xfrm>
                <a:off x="3293888" y="2993741"/>
                <a:ext cx="1648569" cy="227140"/>
              </a:xfrm>
              <a:custGeom>
                <a:avLst/>
                <a:gdLst>
                  <a:gd name="connsiteX0" fmla="*/ 66839 w 1648569"/>
                  <a:gd name="connsiteY0" fmla="*/ 192784 h 227140"/>
                  <a:gd name="connsiteX1" fmla="*/ 173872 w 1648569"/>
                  <a:gd name="connsiteY1" fmla="*/ 153142 h 227140"/>
                  <a:gd name="connsiteX2" fmla="*/ 215496 w 1648569"/>
                  <a:gd name="connsiteY2" fmla="*/ 130679 h 227140"/>
                  <a:gd name="connsiteX3" fmla="*/ 1265338 w 1648569"/>
                  <a:gd name="connsiteY3" fmla="*/ 130679 h 227140"/>
                  <a:gd name="connsiteX4" fmla="*/ 1283837 w 1648569"/>
                  <a:gd name="connsiteY4" fmla="*/ 130679 h 227140"/>
                  <a:gd name="connsiteX5" fmla="*/ 1299694 w 1648569"/>
                  <a:gd name="connsiteY5" fmla="*/ 146535 h 227140"/>
                  <a:gd name="connsiteX6" fmla="*/ 1299694 w 1648569"/>
                  <a:gd name="connsiteY6" fmla="*/ 165035 h 227140"/>
                  <a:gd name="connsiteX7" fmla="*/ 1362460 w 1648569"/>
                  <a:gd name="connsiteY7" fmla="*/ 226479 h 227140"/>
                  <a:gd name="connsiteX8" fmla="*/ 1474778 w 1648569"/>
                  <a:gd name="connsiteY8" fmla="*/ 227140 h 227140"/>
                  <a:gd name="connsiteX9" fmla="*/ 1618809 w 1648569"/>
                  <a:gd name="connsiteY9" fmla="*/ 226479 h 227140"/>
                  <a:gd name="connsiteX10" fmla="*/ 1648540 w 1648569"/>
                  <a:gd name="connsiteY10" fmla="*/ 196748 h 227140"/>
                  <a:gd name="connsiteX11" fmla="*/ 1648540 w 1648569"/>
                  <a:gd name="connsiteY11" fmla="*/ 47431 h 227140"/>
                  <a:gd name="connsiteX12" fmla="*/ 1616827 w 1648569"/>
                  <a:gd name="connsiteY12" fmla="*/ 17040 h 227140"/>
                  <a:gd name="connsiteX13" fmla="*/ 1475438 w 1648569"/>
                  <a:gd name="connsiteY13" fmla="*/ 16379 h 227140"/>
                  <a:gd name="connsiteX14" fmla="*/ 1320175 w 1648569"/>
                  <a:gd name="connsiteY14" fmla="*/ 17040 h 227140"/>
                  <a:gd name="connsiteX15" fmla="*/ 1300355 w 1648569"/>
                  <a:gd name="connsiteY15" fmla="*/ 30253 h 227140"/>
                  <a:gd name="connsiteX16" fmla="*/ 1267980 w 1648569"/>
                  <a:gd name="connsiteY16" fmla="*/ 59324 h 227140"/>
                  <a:gd name="connsiteX17" fmla="*/ 212853 w 1648569"/>
                  <a:gd name="connsiteY17" fmla="*/ 59324 h 227140"/>
                  <a:gd name="connsiteX18" fmla="*/ 169908 w 1648569"/>
                  <a:gd name="connsiteY18" fmla="*/ 36860 h 227140"/>
                  <a:gd name="connsiteX19" fmla="*/ 62215 w 1648569"/>
                  <a:gd name="connsiteY19" fmla="*/ 5808 h 227140"/>
                  <a:gd name="connsiteX20" fmla="*/ 109 w 1648569"/>
                  <a:gd name="connsiteY20" fmla="*/ 102269 h 227140"/>
                  <a:gd name="connsiteX21" fmla="*/ 66839 w 1648569"/>
                  <a:gd name="connsiteY21" fmla="*/ 192784 h 227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569" h="227140">
                    <a:moveTo>
                      <a:pt x="66839" y="192784"/>
                    </a:moveTo>
                    <a:cubicBezTo>
                      <a:pt x="109785" y="204676"/>
                      <a:pt x="154712" y="190141"/>
                      <a:pt x="173872" y="153142"/>
                    </a:cubicBezTo>
                    <a:cubicBezTo>
                      <a:pt x="184443" y="133982"/>
                      <a:pt x="196335" y="130679"/>
                      <a:pt x="215496" y="130679"/>
                    </a:cubicBezTo>
                    <a:cubicBezTo>
                      <a:pt x="565663" y="131339"/>
                      <a:pt x="915170" y="130679"/>
                      <a:pt x="1265338" y="130679"/>
                    </a:cubicBezTo>
                    <a:cubicBezTo>
                      <a:pt x="1271284" y="130679"/>
                      <a:pt x="1277891" y="131339"/>
                      <a:pt x="1283837" y="130679"/>
                    </a:cubicBezTo>
                    <a:cubicBezTo>
                      <a:pt x="1295069" y="130018"/>
                      <a:pt x="1300355" y="134643"/>
                      <a:pt x="1299694" y="146535"/>
                    </a:cubicBezTo>
                    <a:cubicBezTo>
                      <a:pt x="1299033" y="152482"/>
                      <a:pt x="1299694" y="159089"/>
                      <a:pt x="1299694" y="165035"/>
                    </a:cubicBezTo>
                    <a:cubicBezTo>
                      <a:pt x="1299694" y="226479"/>
                      <a:pt x="1299694" y="226479"/>
                      <a:pt x="1362460" y="226479"/>
                    </a:cubicBezTo>
                    <a:cubicBezTo>
                      <a:pt x="1400119" y="226479"/>
                      <a:pt x="1437118" y="227140"/>
                      <a:pt x="1474778" y="227140"/>
                    </a:cubicBezTo>
                    <a:cubicBezTo>
                      <a:pt x="1523008" y="226479"/>
                      <a:pt x="1571239" y="225819"/>
                      <a:pt x="1618809" y="226479"/>
                    </a:cubicBezTo>
                    <a:cubicBezTo>
                      <a:pt x="1641272" y="227140"/>
                      <a:pt x="1648540" y="217890"/>
                      <a:pt x="1648540" y="196748"/>
                    </a:cubicBezTo>
                    <a:cubicBezTo>
                      <a:pt x="1647879" y="147196"/>
                      <a:pt x="1647219" y="96983"/>
                      <a:pt x="1648540" y="47431"/>
                    </a:cubicBezTo>
                    <a:cubicBezTo>
                      <a:pt x="1649201" y="22986"/>
                      <a:pt x="1638630" y="17040"/>
                      <a:pt x="1616827" y="17040"/>
                    </a:cubicBezTo>
                    <a:cubicBezTo>
                      <a:pt x="1569918" y="17700"/>
                      <a:pt x="1522348" y="16379"/>
                      <a:pt x="1475438" y="16379"/>
                    </a:cubicBezTo>
                    <a:cubicBezTo>
                      <a:pt x="1423904" y="16379"/>
                      <a:pt x="1371709" y="17040"/>
                      <a:pt x="1320175" y="17040"/>
                    </a:cubicBezTo>
                    <a:cubicBezTo>
                      <a:pt x="1310926" y="17040"/>
                      <a:pt x="1297712" y="13736"/>
                      <a:pt x="1300355" y="30253"/>
                    </a:cubicBezTo>
                    <a:cubicBezTo>
                      <a:pt x="1304979" y="58002"/>
                      <a:pt x="1289123" y="59324"/>
                      <a:pt x="1267980" y="59324"/>
                    </a:cubicBezTo>
                    <a:cubicBezTo>
                      <a:pt x="916492" y="58663"/>
                      <a:pt x="564342" y="58663"/>
                      <a:pt x="212853" y="59324"/>
                    </a:cubicBezTo>
                    <a:cubicBezTo>
                      <a:pt x="193032" y="59324"/>
                      <a:pt x="181140" y="54699"/>
                      <a:pt x="169908" y="36860"/>
                    </a:cubicBezTo>
                    <a:cubicBezTo>
                      <a:pt x="148105" y="3165"/>
                      <a:pt x="102517" y="-8067"/>
                      <a:pt x="62215" y="5808"/>
                    </a:cubicBezTo>
                    <a:cubicBezTo>
                      <a:pt x="23234" y="19022"/>
                      <a:pt x="-1873" y="57342"/>
                      <a:pt x="109" y="102269"/>
                    </a:cubicBezTo>
                    <a:cubicBezTo>
                      <a:pt x="1431" y="146535"/>
                      <a:pt x="28519" y="182213"/>
                      <a:pt x="66839" y="192784"/>
                    </a:cubicBezTo>
                    <a:close/>
                  </a:path>
                </a:pathLst>
              </a:custGeom>
              <a:grpFill/>
              <a:ln w="6599"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A5B73D3A-E6A3-4752-8AA4-853F2CC98A02}"/>
                  </a:ext>
                </a:extLst>
              </p:cNvPr>
              <p:cNvSpPr/>
              <p:nvPr/>
            </p:nvSpPr>
            <p:spPr>
              <a:xfrm>
                <a:off x="6279180" y="1086333"/>
                <a:ext cx="222690" cy="1732846"/>
              </a:xfrm>
              <a:custGeom>
                <a:avLst/>
                <a:gdLst>
                  <a:gd name="connsiteX0" fmla="*/ 85722 w 222690"/>
                  <a:gd name="connsiteY0" fmla="*/ 193430 h 1732846"/>
                  <a:gd name="connsiteX1" fmla="*/ 104882 w 222690"/>
                  <a:gd name="connsiteY1" fmla="*/ 219858 h 1732846"/>
                  <a:gd name="connsiteX2" fmla="*/ 104882 w 222690"/>
                  <a:gd name="connsiteY2" fmla="*/ 860070 h 1732846"/>
                  <a:gd name="connsiteX3" fmla="*/ 105543 w 222690"/>
                  <a:gd name="connsiteY3" fmla="*/ 1355591 h 1732846"/>
                  <a:gd name="connsiteX4" fmla="*/ 80437 w 222690"/>
                  <a:gd name="connsiteY4" fmla="*/ 1382018 h 1732846"/>
                  <a:gd name="connsiteX5" fmla="*/ 13706 w 222690"/>
                  <a:gd name="connsiteY5" fmla="*/ 1384000 h 1732846"/>
                  <a:gd name="connsiteX6" fmla="*/ 14367 w 222690"/>
                  <a:gd name="connsiteY6" fmla="*/ 1416374 h 1732846"/>
                  <a:gd name="connsiteX7" fmla="*/ 8421 w 222690"/>
                  <a:gd name="connsiteY7" fmla="*/ 1685937 h 1732846"/>
                  <a:gd name="connsiteX8" fmla="*/ 56652 w 222690"/>
                  <a:gd name="connsiteY8" fmla="*/ 1732847 h 1732846"/>
                  <a:gd name="connsiteX9" fmla="*/ 174255 w 222690"/>
                  <a:gd name="connsiteY9" fmla="*/ 1732847 h 1732846"/>
                  <a:gd name="connsiteX10" fmla="*/ 222486 w 222690"/>
                  <a:gd name="connsiteY10" fmla="*/ 1683295 h 1732846"/>
                  <a:gd name="connsiteX11" fmla="*/ 217200 w 222690"/>
                  <a:gd name="connsiteY11" fmla="*/ 1384661 h 1732846"/>
                  <a:gd name="connsiteX12" fmla="*/ 196058 w 222690"/>
                  <a:gd name="connsiteY12" fmla="*/ 1382018 h 1732846"/>
                  <a:gd name="connsiteX13" fmla="*/ 158398 w 222690"/>
                  <a:gd name="connsiteY13" fmla="*/ 1343037 h 1732846"/>
                  <a:gd name="connsiteX14" fmla="*/ 158398 w 222690"/>
                  <a:gd name="connsiteY14" fmla="*/ 215233 h 1732846"/>
                  <a:gd name="connsiteX15" fmla="*/ 174916 w 222690"/>
                  <a:gd name="connsiteY15" fmla="*/ 147843 h 1732846"/>
                  <a:gd name="connsiteX16" fmla="*/ 161041 w 222690"/>
                  <a:gd name="connsiteY16" fmla="*/ 26275 h 1732846"/>
                  <a:gd name="connsiteX17" fmla="*/ 48723 w 222690"/>
                  <a:gd name="connsiteY17" fmla="*/ 9758 h 1732846"/>
                  <a:gd name="connsiteX18" fmla="*/ 1814 w 222690"/>
                  <a:gd name="connsiteY18" fmla="*/ 117451 h 1732846"/>
                  <a:gd name="connsiteX19" fmla="*/ 85722 w 222690"/>
                  <a:gd name="connsiteY19" fmla="*/ 193430 h 1732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22690" h="1732846">
                    <a:moveTo>
                      <a:pt x="85722" y="193430"/>
                    </a:moveTo>
                    <a:cubicBezTo>
                      <a:pt x="107525" y="194752"/>
                      <a:pt x="104882" y="205984"/>
                      <a:pt x="104882" y="219858"/>
                    </a:cubicBezTo>
                    <a:cubicBezTo>
                      <a:pt x="104882" y="433262"/>
                      <a:pt x="104882" y="646666"/>
                      <a:pt x="104882" y="860070"/>
                    </a:cubicBezTo>
                    <a:cubicBezTo>
                      <a:pt x="104882" y="1025244"/>
                      <a:pt x="104882" y="1190417"/>
                      <a:pt x="105543" y="1355591"/>
                    </a:cubicBezTo>
                    <a:cubicBezTo>
                      <a:pt x="105543" y="1374751"/>
                      <a:pt x="101579" y="1382679"/>
                      <a:pt x="80437" y="1382018"/>
                    </a:cubicBezTo>
                    <a:cubicBezTo>
                      <a:pt x="58634" y="1381358"/>
                      <a:pt x="36170" y="1378715"/>
                      <a:pt x="13706" y="1384000"/>
                    </a:cubicBezTo>
                    <a:cubicBezTo>
                      <a:pt x="13706" y="1394571"/>
                      <a:pt x="14367" y="1405143"/>
                      <a:pt x="14367" y="1416374"/>
                    </a:cubicBezTo>
                    <a:cubicBezTo>
                      <a:pt x="18331" y="1506229"/>
                      <a:pt x="6439" y="1596083"/>
                      <a:pt x="8421" y="1685937"/>
                    </a:cubicBezTo>
                    <a:cubicBezTo>
                      <a:pt x="9742" y="1732847"/>
                      <a:pt x="8421" y="1732847"/>
                      <a:pt x="56652" y="1732847"/>
                    </a:cubicBezTo>
                    <a:cubicBezTo>
                      <a:pt x="95633" y="1732847"/>
                      <a:pt x="135274" y="1732847"/>
                      <a:pt x="174255" y="1732847"/>
                    </a:cubicBezTo>
                    <a:cubicBezTo>
                      <a:pt x="221825" y="1732847"/>
                      <a:pt x="221164" y="1732847"/>
                      <a:pt x="222486" y="1683295"/>
                    </a:cubicBezTo>
                    <a:cubicBezTo>
                      <a:pt x="224468" y="1583530"/>
                      <a:pt x="211254" y="1484426"/>
                      <a:pt x="217200" y="1384661"/>
                    </a:cubicBezTo>
                    <a:cubicBezTo>
                      <a:pt x="209933" y="1384000"/>
                      <a:pt x="203326" y="1382018"/>
                      <a:pt x="196058" y="1382018"/>
                    </a:cubicBezTo>
                    <a:cubicBezTo>
                      <a:pt x="158398" y="1381358"/>
                      <a:pt x="158398" y="1381358"/>
                      <a:pt x="158398" y="1343037"/>
                    </a:cubicBezTo>
                    <a:cubicBezTo>
                      <a:pt x="158398" y="967103"/>
                      <a:pt x="158398" y="591168"/>
                      <a:pt x="158398" y="215233"/>
                    </a:cubicBezTo>
                    <a:cubicBezTo>
                      <a:pt x="158398" y="190788"/>
                      <a:pt x="160380" y="169645"/>
                      <a:pt x="174916" y="147843"/>
                    </a:cubicBezTo>
                    <a:cubicBezTo>
                      <a:pt x="199362" y="110844"/>
                      <a:pt x="190772" y="56667"/>
                      <a:pt x="161041" y="26275"/>
                    </a:cubicBezTo>
                    <a:cubicBezTo>
                      <a:pt x="133953" y="-814"/>
                      <a:pt x="84401" y="-8081"/>
                      <a:pt x="48723" y="9758"/>
                    </a:cubicBezTo>
                    <a:cubicBezTo>
                      <a:pt x="12385" y="28918"/>
                      <a:pt x="-6114" y="71202"/>
                      <a:pt x="1814" y="117451"/>
                    </a:cubicBezTo>
                    <a:cubicBezTo>
                      <a:pt x="9742" y="161717"/>
                      <a:pt x="39474" y="190127"/>
                      <a:pt x="85722" y="193430"/>
                    </a:cubicBezTo>
                    <a:close/>
                  </a:path>
                </a:pathLst>
              </a:custGeom>
              <a:grpFill/>
              <a:ln w="6599"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532162A9-214F-4113-BD3F-F7F8BEB42C7E}"/>
                  </a:ext>
                </a:extLst>
              </p:cNvPr>
              <p:cNvSpPr/>
              <p:nvPr/>
            </p:nvSpPr>
            <p:spPr>
              <a:xfrm>
                <a:off x="3870094" y="2245460"/>
                <a:ext cx="1373154" cy="572397"/>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1951154F-4A20-423E-B1C7-B9D1A8BA368C}"/>
                  </a:ext>
                </a:extLst>
              </p:cNvPr>
              <p:cNvSpPr/>
              <p:nvPr/>
            </p:nvSpPr>
            <p:spPr>
              <a:xfrm>
                <a:off x="4749966" y="1974605"/>
                <a:ext cx="912667" cy="843913"/>
              </a:xfrm>
              <a:custGeom>
                <a:avLst/>
                <a:gdLst>
                  <a:gd name="connsiteX0" fmla="*/ 96662 w 912667"/>
                  <a:gd name="connsiteY0" fmla="*/ 195773 h 843913"/>
                  <a:gd name="connsiteX1" fmla="*/ 186517 w 912667"/>
                  <a:gd name="connsiteY1" fmla="*/ 119133 h 843913"/>
                  <a:gd name="connsiteX2" fmla="*/ 210302 w 912667"/>
                  <a:gd name="connsiteY2" fmla="*/ 99312 h 843913"/>
                  <a:gd name="connsiteX3" fmla="*/ 759338 w 912667"/>
                  <a:gd name="connsiteY3" fmla="*/ 99312 h 843913"/>
                  <a:gd name="connsiteX4" fmla="*/ 783123 w 912667"/>
                  <a:gd name="connsiteY4" fmla="*/ 123758 h 843913"/>
                  <a:gd name="connsiteX5" fmla="*/ 782462 w 912667"/>
                  <a:gd name="connsiteY5" fmla="*/ 434284 h 843913"/>
                  <a:gd name="connsiteX6" fmla="*/ 724321 w 912667"/>
                  <a:gd name="connsiteY6" fmla="*/ 492425 h 843913"/>
                  <a:gd name="connsiteX7" fmla="*/ 701197 w 912667"/>
                  <a:gd name="connsiteY7" fmla="*/ 517531 h 843913"/>
                  <a:gd name="connsiteX8" fmla="*/ 701197 w 912667"/>
                  <a:gd name="connsiteY8" fmla="*/ 667508 h 843913"/>
                  <a:gd name="connsiteX9" fmla="*/ 704500 w 912667"/>
                  <a:gd name="connsiteY9" fmla="*/ 665526 h 843913"/>
                  <a:gd name="connsiteX10" fmla="*/ 702518 w 912667"/>
                  <a:gd name="connsiteY10" fmla="*/ 820789 h 843913"/>
                  <a:gd name="connsiteX11" fmla="*/ 724982 w 912667"/>
                  <a:gd name="connsiteY11" fmla="*/ 843914 h 843913"/>
                  <a:gd name="connsiteX12" fmla="*/ 888173 w 912667"/>
                  <a:gd name="connsiteY12" fmla="*/ 843914 h 843913"/>
                  <a:gd name="connsiteX13" fmla="*/ 911958 w 912667"/>
                  <a:gd name="connsiteY13" fmla="*/ 819468 h 843913"/>
                  <a:gd name="connsiteX14" fmla="*/ 910637 w 912667"/>
                  <a:gd name="connsiteY14" fmla="*/ 672133 h 843913"/>
                  <a:gd name="connsiteX15" fmla="*/ 910637 w 912667"/>
                  <a:gd name="connsiteY15" fmla="*/ 672133 h 843913"/>
                  <a:gd name="connsiteX16" fmla="*/ 911958 w 912667"/>
                  <a:gd name="connsiteY16" fmla="*/ 666848 h 843913"/>
                  <a:gd name="connsiteX17" fmla="*/ 912619 w 912667"/>
                  <a:gd name="connsiteY17" fmla="*/ 522156 h 843913"/>
                  <a:gd name="connsiteX18" fmla="*/ 883548 w 912667"/>
                  <a:gd name="connsiteY18" fmla="*/ 493085 h 843913"/>
                  <a:gd name="connsiteX19" fmla="*/ 855799 w 912667"/>
                  <a:gd name="connsiteY19" fmla="*/ 464676 h 843913"/>
                  <a:gd name="connsiteX20" fmla="*/ 856460 w 912667"/>
                  <a:gd name="connsiteY20" fmla="*/ 82134 h 843913"/>
                  <a:gd name="connsiteX21" fmla="*/ 818800 w 912667"/>
                  <a:gd name="connsiteY21" fmla="*/ 45796 h 843913"/>
                  <a:gd name="connsiteX22" fmla="*/ 203034 w 912667"/>
                  <a:gd name="connsiteY22" fmla="*/ 45796 h 843913"/>
                  <a:gd name="connsiteX23" fmla="*/ 166035 w 912667"/>
                  <a:gd name="connsiteY23" fmla="*/ 31260 h 843913"/>
                  <a:gd name="connsiteX24" fmla="*/ 48432 w 912667"/>
                  <a:gd name="connsiteY24" fmla="*/ 11440 h 843913"/>
                  <a:gd name="connsiteX25" fmla="*/ 4165 w 912667"/>
                  <a:gd name="connsiteY25" fmla="*/ 127722 h 843913"/>
                  <a:gd name="connsiteX26" fmla="*/ 96662 w 912667"/>
                  <a:gd name="connsiteY26" fmla="*/ 195773 h 84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12667" h="843913">
                    <a:moveTo>
                      <a:pt x="96662" y="195773"/>
                    </a:moveTo>
                    <a:cubicBezTo>
                      <a:pt x="142911" y="194452"/>
                      <a:pt x="177267" y="166703"/>
                      <a:pt x="186517" y="119133"/>
                    </a:cubicBezTo>
                    <a:cubicBezTo>
                      <a:pt x="189820" y="102615"/>
                      <a:pt x="195766" y="99312"/>
                      <a:pt x="210302" y="99312"/>
                    </a:cubicBezTo>
                    <a:cubicBezTo>
                      <a:pt x="393314" y="99973"/>
                      <a:pt x="576326" y="99973"/>
                      <a:pt x="759338" y="99312"/>
                    </a:cubicBezTo>
                    <a:cubicBezTo>
                      <a:pt x="778498" y="99312"/>
                      <a:pt x="783123" y="105258"/>
                      <a:pt x="783123" y="123758"/>
                    </a:cubicBezTo>
                    <a:cubicBezTo>
                      <a:pt x="782462" y="227486"/>
                      <a:pt x="782462" y="330555"/>
                      <a:pt x="782462" y="434284"/>
                    </a:cubicBezTo>
                    <a:cubicBezTo>
                      <a:pt x="782462" y="491764"/>
                      <a:pt x="782462" y="492425"/>
                      <a:pt x="724321" y="492425"/>
                    </a:cubicBezTo>
                    <a:cubicBezTo>
                      <a:pt x="704500" y="492425"/>
                      <a:pt x="700536" y="499692"/>
                      <a:pt x="701197" y="517531"/>
                    </a:cubicBezTo>
                    <a:cubicBezTo>
                      <a:pt x="701858" y="567744"/>
                      <a:pt x="701197" y="617296"/>
                      <a:pt x="701197" y="667508"/>
                    </a:cubicBezTo>
                    <a:cubicBezTo>
                      <a:pt x="701858" y="666187"/>
                      <a:pt x="703179" y="665526"/>
                      <a:pt x="704500" y="665526"/>
                    </a:cubicBezTo>
                    <a:cubicBezTo>
                      <a:pt x="699876" y="717060"/>
                      <a:pt x="703179" y="768595"/>
                      <a:pt x="702518" y="820789"/>
                    </a:cubicBezTo>
                    <a:cubicBezTo>
                      <a:pt x="702518" y="835985"/>
                      <a:pt x="709125" y="843914"/>
                      <a:pt x="724982" y="843914"/>
                    </a:cubicBezTo>
                    <a:cubicBezTo>
                      <a:pt x="779159" y="843914"/>
                      <a:pt x="833996" y="843914"/>
                      <a:pt x="888173" y="843914"/>
                    </a:cubicBezTo>
                    <a:cubicBezTo>
                      <a:pt x="905351" y="843914"/>
                      <a:pt x="911958" y="835985"/>
                      <a:pt x="911958" y="819468"/>
                    </a:cubicBezTo>
                    <a:cubicBezTo>
                      <a:pt x="911298" y="770577"/>
                      <a:pt x="911298" y="721685"/>
                      <a:pt x="910637" y="672133"/>
                    </a:cubicBezTo>
                    <a:cubicBezTo>
                      <a:pt x="910637" y="672133"/>
                      <a:pt x="910637" y="672133"/>
                      <a:pt x="910637" y="672133"/>
                    </a:cubicBezTo>
                    <a:cubicBezTo>
                      <a:pt x="911298" y="670151"/>
                      <a:pt x="911298" y="668830"/>
                      <a:pt x="911958" y="666848"/>
                    </a:cubicBezTo>
                    <a:cubicBezTo>
                      <a:pt x="911958" y="618617"/>
                      <a:pt x="910637" y="570387"/>
                      <a:pt x="912619" y="522156"/>
                    </a:cubicBezTo>
                    <a:cubicBezTo>
                      <a:pt x="913280" y="499031"/>
                      <a:pt x="907333" y="488460"/>
                      <a:pt x="883548" y="493085"/>
                    </a:cubicBezTo>
                    <a:cubicBezTo>
                      <a:pt x="860424" y="497049"/>
                      <a:pt x="855799" y="486478"/>
                      <a:pt x="855799" y="464676"/>
                    </a:cubicBezTo>
                    <a:cubicBezTo>
                      <a:pt x="856460" y="337162"/>
                      <a:pt x="856460" y="209648"/>
                      <a:pt x="856460" y="82134"/>
                    </a:cubicBezTo>
                    <a:cubicBezTo>
                      <a:pt x="856460" y="39189"/>
                      <a:pt x="859763" y="45796"/>
                      <a:pt x="818800" y="45796"/>
                    </a:cubicBezTo>
                    <a:cubicBezTo>
                      <a:pt x="613325" y="45796"/>
                      <a:pt x="408510" y="45796"/>
                      <a:pt x="203034" y="45796"/>
                    </a:cubicBezTo>
                    <a:cubicBezTo>
                      <a:pt x="188499" y="45796"/>
                      <a:pt x="177267" y="44474"/>
                      <a:pt x="166035" y="31260"/>
                    </a:cubicBezTo>
                    <a:cubicBezTo>
                      <a:pt x="138286" y="-1774"/>
                      <a:pt x="86091" y="-9042"/>
                      <a:pt x="48432" y="11440"/>
                    </a:cubicBezTo>
                    <a:cubicBezTo>
                      <a:pt x="10111" y="32582"/>
                      <a:pt x="-9049" y="81473"/>
                      <a:pt x="4165" y="127722"/>
                    </a:cubicBezTo>
                    <a:cubicBezTo>
                      <a:pt x="15397" y="171327"/>
                      <a:pt x="50414" y="196434"/>
                      <a:pt x="96662" y="195773"/>
                    </a:cubicBezTo>
                    <a:close/>
                  </a:path>
                </a:pathLst>
              </a:custGeom>
              <a:grpFill/>
              <a:ln w="6599"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D940FB08-6126-4A1A-A5C8-CDE673639E29}"/>
                  </a:ext>
                </a:extLst>
              </p:cNvPr>
              <p:cNvSpPr/>
              <p:nvPr/>
            </p:nvSpPr>
            <p:spPr>
              <a:xfrm>
                <a:off x="7687611" y="4552498"/>
                <a:ext cx="1189667" cy="1242834"/>
              </a:xfrm>
              <a:custGeom>
                <a:avLst/>
                <a:gdLst>
                  <a:gd name="connsiteX0" fmla="*/ 1128465 w 1189667"/>
                  <a:gd name="connsiteY0" fmla="*/ 1052165 h 1242834"/>
                  <a:gd name="connsiteX1" fmla="*/ 1016147 w 1189667"/>
                  <a:gd name="connsiteY1" fmla="*/ 1089825 h 1242834"/>
                  <a:gd name="connsiteX2" fmla="*/ 979809 w 1189667"/>
                  <a:gd name="connsiteY2" fmla="*/ 1108985 h 1242834"/>
                  <a:gd name="connsiteX3" fmla="*/ 85229 w 1189667"/>
                  <a:gd name="connsiteY3" fmla="*/ 1108985 h 1242834"/>
                  <a:gd name="connsiteX4" fmla="*/ 54837 w 1189667"/>
                  <a:gd name="connsiteY4" fmla="*/ 1077272 h 1242834"/>
                  <a:gd name="connsiteX5" fmla="*/ 55498 w 1189667"/>
                  <a:gd name="connsiteY5" fmla="*/ 41304 h 1242834"/>
                  <a:gd name="connsiteX6" fmla="*/ 55498 w 1189667"/>
                  <a:gd name="connsiteY6" fmla="*/ 17519 h 1242834"/>
                  <a:gd name="connsiteX7" fmla="*/ 48891 w 1189667"/>
                  <a:gd name="connsiteY7" fmla="*/ 4305 h 1242834"/>
                  <a:gd name="connsiteX8" fmla="*/ 661 w 1189667"/>
                  <a:gd name="connsiteY8" fmla="*/ 32055 h 1242834"/>
                  <a:gd name="connsiteX9" fmla="*/ 661 w 1189667"/>
                  <a:gd name="connsiteY9" fmla="*/ 583734 h 1242834"/>
                  <a:gd name="connsiteX10" fmla="*/ 0 w 1189667"/>
                  <a:gd name="connsiteY10" fmla="*/ 1130127 h 1242834"/>
                  <a:gd name="connsiteX11" fmla="*/ 33035 w 1189667"/>
                  <a:gd name="connsiteY11" fmla="*/ 1164483 h 1242834"/>
                  <a:gd name="connsiteX12" fmla="*/ 972541 w 1189667"/>
                  <a:gd name="connsiteY12" fmla="*/ 1163823 h 1242834"/>
                  <a:gd name="connsiteX13" fmla="*/ 1008218 w 1189667"/>
                  <a:gd name="connsiteY13" fmla="*/ 1185626 h 1242834"/>
                  <a:gd name="connsiteX14" fmla="*/ 1114590 w 1189667"/>
                  <a:gd name="connsiteY14" fmla="*/ 1241124 h 1242834"/>
                  <a:gd name="connsiteX15" fmla="*/ 1189249 w 1189667"/>
                  <a:gd name="connsiteY15" fmla="*/ 1154573 h 1242834"/>
                  <a:gd name="connsiteX16" fmla="*/ 1128465 w 1189667"/>
                  <a:gd name="connsiteY16" fmla="*/ 1052165 h 1242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89667" h="1242834">
                    <a:moveTo>
                      <a:pt x="1128465" y="1052165"/>
                    </a:moveTo>
                    <a:cubicBezTo>
                      <a:pt x="1084859" y="1037630"/>
                      <a:pt x="1037950" y="1051505"/>
                      <a:pt x="1016147" y="1089825"/>
                    </a:cubicBezTo>
                    <a:cubicBezTo>
                      <a:pt x="1006897" y="1105682"/>
                      <a:pt x="996986" y="1108985"/>
                      <a:pt x="979809" y="1108985"/>
                    </a:cubicBezTo>
                    <a:cubicBezTo>
                      <a:pt x="681836" y="1108324"/>
                      <a:pt x="383863" y="1108324"/>
                      <a:pt x="85229" y="1108985"/>
                    </a:cubicBezTo>
                    <a:cubicBezTo>
                      <a:pt x="59462" y="1108985"/>
                      <a:pt x="54837" y="1101057"/>
                      <a:pt x="54837" y="1077272"/>
                    </a:cubicBezTo>
                    <a:cubicBezTo>
                      <a:pt x="55498" y="731729"/>
                      <a:pt x="55498" y="386186"/>
                      <a:pt x="55498" y="41304"/>
                    </a:cubicBezTo>
                    <a:cubicBezTo>
                      <a:pt x="55498" y="33376"/>
                      <a:pt x="55498" y="25448"/>
                      <a:pt x="55498" y="17519"/>
                    </a:cubicBezTo>
                    <a:cubicBezTo>
                      <a:pt x="55498" y="12234"/>
                      <a:pt x="54837" y="6948"/>
                      <a:pt x="48891" y="4305"/>
                    </a:cubicBezTo>
                    <a:cubicBezTo>
                      <a:pt x="25106" y="-7587"/>
                      <a:pt x="661" y="6287"/>
                      <a:pt x="661" y="32055"/>
                    </a:cubicBezTo>
                    <a:cubicBezTo>
                      <a:pt x="661" y="215727"/>
                      <a:pt x="661" y="400061"/>
                      <a:pt x="661" y="583734"/>
                    </a:cubicBezTo>
                    <a:cubicBezTo>
                      <a:pt x="661" y="766085"/>
                      <a:pt x="1321" y="947776"/>
                      <a:pt x="0" y="1130127"/>
                    </a:cubicBezTo>
                    <a:cubicBezTo>
                      <a:pt x="0" y="1156555"/>
                      <a:pt x="5285" y="1164483"/>
                      <a:pt x="33035" y="1164483"/>
                    </a:cubicBezTo>
                    <a:cubicBezTo>
                      <a:pt x="346203" y="1163162"/>
                      <a:pt x="659372" y="1163823"/>
                      <a:pt x="972541" y="1163823"/>
                    </a:cubicBezTo>
                    <a:cubicBezTo>
                      <a:pt x="989719" y="1163823"/>
                      <a:pt x="1000951" y="1165144"/>
                      <a:pt x="1008218" y="1185626"/>
                    </a:cubicBezTo>
                    <a:cubicBezTo>
                      <a:pt x="1023414" y="1229231"/>
                      <a:pt x="1065038" y="1249052"/>
                      <a:pt x="1114590" y="1241124"/>
                    </a:cubicBezTo>
                    <a:cubicBezTo>
                      <a:pt x="1155553" y="1234517"/>
                      <a:pt x="1185284" y="1200161"/>
                      <a:pt x="1189249" y="1154573"/>
                    </a:cubicBezTo>
                    <a:cubicBezTo>
                      <a:pt x="1193213" y="1106342"/>
                      <a:pt x="1168767" y="1066040"/>
                      <a:pt x="1128465" y="1052165"/>
                    </a:cubicBezTo>
                    <a:close/>
                  </a:path>
                </a:pathLst>
              </a:custGeom>
              <a:grpFill/>
              <a:ln w="6599"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6A960F6C-1394-471D-BDCE-ECEDD467E4EA}"/>
                  </a:ext>
                </a:extLst>
              </p:cNvPr>
              <p:cNvSpPr/>
              <p:nvPr/>
            </p:nvSpPr>
            <p:spPr>
              <a:xfrm>
                <a:off x="6744671" y="4554792"/>
                <a:ext cx="190088" cy="1673439"/>
              </a:xfrm>
              <a:custGeom>
                <a:avLst/>
                <a:gdLst>
                  <a:gd name="connsiteX0" fmla="*/ 146804 w 190088"/>
                  <a:gd name="connsiteY0" fmla="*/ 1460823 h 1673439"/>
                  <a:gd name="connsiteX1" fmla="*/ 146804 w 190088"/>
                  <a:gd name="connsiteY1" fmla="*/ 748595 h 1673439"/>
                  <a:gd name="connsiteX2" fmla="*/ 146804 w 190088"/>
                  <a:gd name="connsiteY2" fmla="*/ 28439 h 1673439"/>
                  <a:gd name="connsiteX3" fmla="*/ 121037 w 190088"/>
                  <a:gd name="connsiteY3" fmla="*/ 29 h 1673439"/>
                  <a:gd name="connsiteX4" fmla="*/ 91306 w 190088"/>
                  <a:gd name="connsiteY4" fmla="*/ 32403 h 1673439"/>
                  <a:gd name="connsiteX5" fmla="*/ 91966 w 190088"/>
                  <a:gd name="connsiteY5" fmla="*/ 1443645 h 1673439"/>
                  <a:gd name="connsiteX6" fmla="*/ 63557 w 190088"/>
                  <a:gd name="connsiteY6" fmla="*/ 1483286 h 1673439"/>
                  <a:gd name="connsiteX7" fmla="*/ 21933 w 190088"/>
                  <a:gd name="connsiteY7" fmla="*/ 1510375 h 1673439"/>
                  <a:gd name="connsiteX8" fmla="*/ 30522 w 190088"/>
                  <a:gd name="connsiteY8" fmla="*/ 1649781 h 1673439"/>
                  <a:gd name="connsiteX9" fmla="*/ 162000 w 190088"/>
                  <a:gd name="connsiteY9" fmla="*/ 1646477 h 1673439"/>
                  <a:gd name="connsiteX10" fmla="*/ 162661 w 190088"/>
                  <a:gd name="connsiteY10" fmla="*/ 1505750 h 1673439"/>
                  <a:gd name="connsiteX11" fmla="*/ 146804 w 190088"/>
                  <a:gd name="connsiteY11" fmla="*/ 1460823 h 1673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0088" h="1673439">
                    <a:moveTo>
                      <a:pt x="146804" y="1460823"/>
                    </a:moveTo>
                    <a:cubicBezTo>
                      <a:pt x="146804" y="1223634"/>
                      <a:pt x="146804" y="985784"/>
                      <a:pt x="146804" y="748595"/>
                    </a:cubicBezTo>
                    <a:cubicBezTo>
                      <a:pt x="146804" y="508763"/>
                      <a:pt x="146804" y="268271"/>
                      <a:pt x="146804" y="28439"/>
                    </a:cubicBezTo>
                    <a:cubicBezTo>
                      <a:pt x="146804" y="9279"/>
                      <a:pt x="144161" y="690"/>
                      <a:pt x="121037" y="29"/>
                    </a:cubicBezTo>
                    <a:cubicBezTo>
                      <a:pt x="94609" y="-632"/>
                      <a:pt x="91306" y="9940"/>
                      <a:pt x="91306" y="32403"/>
                    </a:cubicBezTo>
                    <a:cubicBezTo>
                      <a:pt x="91966" y="502817"/>
                      <a:pt x="91306" y="973231"/>
                      <a:pt x="91966" y="1443645"/>
                    </a:cubicBezTo>
                    <a:cubicBezTo>
                      <a:pt x="91966" y="1465448"/>
                      <a:pt x="90645" y="1480644"/>
                      <a:pt x="63557" y="1483286"/>
                    </a:cubicBezTo>
                    <a:cubicBezTo>
                      <a:pt x="46379" y="1484608"/>
                      <a:pt x="33165" y="1497161"/>
                      <a:pt x="21933" y="1510375"/>
                    </a:cubicBezTo>
                    <a:cubicBezTo>
                      <a:pt x="-10441" y="1550677"/>
                      <a:pt x="-6477" y="1615425"/>
                      <a:pt x="30522" y="1649781"/>
                    </a:cubicBezTo>
                    <a:cubicBezTo>
                      <a:pt x="66200" y="1682816"/>
                      <a:pt x="128305" y="1680834"/>
                      <a:pt x="162000" y="1646477"/>
                    </a:cubicBezTo>
                    <a:cubicBezTo>
                      <a:pt x="198338" y="1610139"/>
                      <a:pt x="200320" y="1542749"/>
                      <a:pt x="162661" y="1505750"/>
                    </a:cubicBezTo>
                    <a:cubicBezTo>
                      <a:pt x="149447" y="1491875"/>
                      <a:pt x="146804" y="1478662"/>
                      <a:pt x="146804" y="1460823"/>
                    </a:cubicBezTo>
                    <a:close/>
                  </a:path>
                </a:pathLst>
              </a:custGeom>
              <a:grpFill/>
              <a:ln w="6599"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ADE3559D-E84B-49BF-B138-E5EEC88EF570}"/>
                  </a:ext>
                </a:extLst>
              </p:cNvPr>
              <p:cNvSpPr/>
              <p:nvPr/>
            </p:nvSpPr>
            <p:spPr>
              <a:xfrm>
                <a:off x="8066153" y="3632493"/>
                <a:ext cx="1181053" cy="1164453"/>
              </a:xfrm>
              <a:custGeom>
                <a:avLst/>
                <a:gdLst>
                  <a:gd name="connsiteX0" fmla="*/ 1129160 w 1181053"/>
                  <a:gd name="connsiteY0" fmla="*/ 979148 h 1164453"/>
                  <a:gd name="connsiteX1" fmla="*/ 1108019 w 1181053"/>
                  <a:gd name="connsiteY1" fmla="*/ 942810 h 1164453"/>
                  <a:gd name="connsiteX2" fmla="*/ 1109340 w 1181053"/>
                  <a:gd name="connsiteY2" fmla="*/ 104390 h 1164453"/>
                  <a:gd name="connsiteX3" fmla="*/ 1074984 w 1181053"/>
                  <a:gd name="connsiteY3" fmla="*/ 71355 h 1164453"/>
                  <a:gd name="connsiteX4" fmla="*/ 383898 w 1181053"/>
                  <a:gd name="connsiteY4" fmla="*/ 72016 h 1164453"/>
                  <a:gd name="connsiteX5" fmla="*/ 349542 w 1181053"/>
                  <a:gd name="connsiteY5" fmla="*/ 69373 h 1164453"/>
                  <a:gd name="connsiteX6" fmla="*/ 348221 w 1181053"/>
                  <a:gd name="connsiteY6" fmla="*/ 1321 h 1164453"/>
                  <a:gd name="connsiteX7" fmla="*/ 337650 w 1181053"/>
                  <a:gd name="connsiteY7" fmla="*/ 1982 h 1164453"/>
                  <a:gd name="connsiteX8" fmla="*/ 32409 w 1181053"/>
                  <a:gd name="connsiteY8" fmla="*/ 0 h 1164453"/>
                  <a:gd name="connsiteX9" fmla="*/ 35 w 1181053"/>
                  <a:gd name="connsiteY9" fmla="*/ 30392 h 1164453"/>
                  <a:gd name="connsiteX10" fmla="*/ 35 w 1181053"/>
                  <a:gd name="connsiteY10" fmla="*/ 180369 h 1164453"/>
                  <a:gd name="connsiteX11" fmla="*/ 29766 w 1181053"/>
                  <a:gd name="connsiteY11" fmla="*/ 210101 h 1164453"/>
                  <a:gd name="connsiteX12" fmla="*/ 177101 w 1181053"/>
                  <a:gd name="connsiteY12" fmla="*/ 210101 h 1164453"/>
                  <a:gd name="connsiteX13" fmla="*/ 292062 w 1181053"/>
                  <a:gd name="connsiteY13" fmla="*/ 209440 h 1164453"/>
                  <a:gd name="connsiteX14" fmla="*/ 349542 w 1181053"/>
                  <a:gd name="connsiteY14" fmla="*/ 147996 h 1164453"/>
                  <a:gd name="connsiteX15" fmla="*/ 381256 w 1181053"/>
                  <a:gd name="connsiteY15" fmla="*/ 146014 h 1164453"/>
                  <a:gd name="connsiteX16" fmla="*/ 1021467 w 1181053"/>
                  <a:gd name="connsiteY16" fmla="*/ 145353 h 1164453"/>
                  <a:gd name="connsiteX17" fmla="*/ 1054502 w 1181053"/>
                  <a:gd name="connsiteY17" fmla="*/ 177066 h 1164453"/>
                  <a:gd name="connsiteX18" fmla="*/ 1054502 w 1181053"/>
                  <a:gd name="connsiteY18" fmla="*/ 945453 h 1164453"/>
                  <a:gd name="connsiteX19" fmla="*/ 1032699 w 1181053"/>
                  <a:gd name="connsiteY19" fmla="*/ 985755 h 1164453"/>
                  <a:gd name="connsiteX20" fmla="*/ 997022 w 1181053"/>
                  <a:gd name="connsiteY20" fmla="*/ 1102037 h 1164453"/>
                  <a:gd name="connsiteX21" fmla="*/ 1094805 w 1181053"/>
                  <a:gd name="connsiteY21" fmla="*/ 1164142 h 1164453"/>
                  <a:gd name="connsiteX22" fmla="*/ 1178712 w 1181053"/>
                  <a:gd name="connsiteY22" fmla="*/ 1090145 h 1164453"/>
                  <a:gd name="connsiteX23" fmla="*/ 1129160 w 1181053"/>
                  <a:gd name="connsiteY23" fmla="*/ 979148 h 116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181053" h="1164453">
                    <a:moveTo>
                      <a:pt x="1129160" y="979148"/>
                    </a:moveTo>
                    <a:cubicBezTo>
                      <a:pt x="1110001" y="971220"/>
                      <a:pt x="1108019" y="959988"/>
                      <a:pt x="1108019" y="942810"/>
                    </a:cubicBezTo>
                    <a:cubicBezTo>
                      <a:pt x="1108679" y="663337"/>
                      <a:pt x="1108019" y="383863"/>
                      <a:pt x="1109340" y="104390"/>
                    </a:cubicBezTo>
                    <a:cubicBezTo>
                      <a:pt x="1109340" y="75980"/>
                      <a:pt x="1100751" y="71355"/>
                      <a:pt x="1074984" y="71355"/>
                    </a:cubicBezTo>
                    <a:cubicBezTo>
                      <a:pt x="844402" y="72676"/>
                      <a:pt x="614480" y="72016"/>
                      <a:pt x="383898" y="72016"/>
                    </a:cubicBezTo>
                    <a:cubicBezTo>
                      <a:pt x="372666" y="72016"/>
                      <a:pt x="360774" y="73998"/>
                      <a:pt x="349542" y="69373"/>
                    </a:cubicBezTo>
                    <a:cubicBezTo>
                      <a:pt x="350863" y="46909"/>
                      <a:pt x="352845" y="23785"/>
                      <a:pt x="348221" y="1321"/>
                    </a:cubicBezTo>
                    <a:cubicBezTo>
                      <a:pt x="344917" y="1321"/>
                      <a:pt x="340953" y="1982"/>
                      <a:pt x="337650" y="1982"/>
                    </a:cubicBezTo>
                    <a:cubicBezTo>
                      <a:pt x="235903" y="1321"/>
                      <a:pt x="134156" y="1321"/>
                      <a:pt x="32409" y="0"/>
                    </a:cubicBezTo>
                    <a:cubicBezTo>
                      <a:pt x="9946" y="0"/>
                      <a:pt x="-626" y="5946"/>
                      <a:pt x="35" y="30392"/>
                    </a:cubicBezTo>
                    <a:cubicBezTo>
                      <a:pt x="1357" y="80605"/>
                      <a:pt x="1357" y="130157"/>
                      <a:pt x="35" y="180369"/>
                    </a:cubicBezTo>
                    <a:cubicBezTo>
                      <a:pt x="-626" y="202173"/>
                      <a:pt x="7964" y="210761"/>
                      <a:pt x="29766" y="210101"/>
                    </a:cubicBezTo>
                    <a:cubicBezTo>
                      <a:pt x="78658" y="209440"/>
                      <a:pt x="128210" y="210101"/>
                      <a:pt x="177101" y="210101"/>
                    </a:cubicBezTo>
                    <a:cubicBezTo>
                      <a:pt x="215421" y="210101"/>
                      <a:pt x="253741" y="209440"/>
                      <a:pt x="292062" y="209440"/>
                    </a:cubicBezTo>
                    <a:cubicBezTo>
                      <a:pt x="352845" y="209440"/>
                      <a:pt x="352845" y="209440"/>
                      <a:pt x="349542" y="147996"/>
                    </a:cubicBezTo>
                    <a:cubicBezTo>
                      <a:pt x="360113" y="147335"/>
                      <a:pt x="370684" y="146014"/>
                      <a:pt x="381256" y="146014"/>
                    </a:cubicBezTo>
                    <a:cubicBezTo>
                      <a:pt x="594660" y="146014"/>
                      <a:pt x="808063" y="146674"/>
                      <a:pt x="1021467" y="145353"/>
                    </a:cubicBezTo>
                    <a:cubicBezTo>
                      <a:pt x="1046574" y="145353"/>
                      <a:pt x="1054502" y="150638"/>
                      <a:pt x="1054502" y="177066"/>
                    </a:cubicBezTo>
                    <a:cubicBezTo>
                      <a:pt x="1053181" y="433415"/>
                      <a:pt x="1053842" y="689764"/>
                      <a:pt x="1054502" y="945453"/>
                    </a:cubicBezTo>
                    <a:cubicBezTo>
                      <a:pt x="1054502" y="964613"/>
                      <a:pt x="1049877" y="975184"/>
                      <a:pt x="1032699" y="985755"/>
                    </a:cubicBezTo>
                    <a:cubicBezTo>
                      <a:pt x="995701" y="1008219"/>
                      <a:pt x="982487" y="1057771"/>
                      <a:pt x="997022" y="1102037"/>
                    </a:cubicBezTo>
                    <a:cubicBezTo>
                      <a:pt x="1010897" y="1144322"/>
                      <a:pt x="1047895" y="1167446"/>
                      <a:pt x="1094805" y="1164142"/>
                    </a:cubicBezTo>
                    <a:cubicBezTo>
                      <a:pt x="1137089" y="1161499"/>
                      <a:pt x="1170784" y="1131768"/>
                      <a:pt x="1178712" y="1090145"/>
                    </a:cubicBezTo>
                    <a:cubicBezTo>
                      <a:pt x="1187962" y="1041914"/>
                      <a:pt x="1169463" y="996326"/>
                      <a:pt x="1129160" y="979148"/>
                    </a:cubicBezTo>
                    <a:close/>
                  </a:path>
                </a:pathLst>
              </a:custGeom>
              <a:grpFill/>
              <a:ln w="6599"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B30750ED-FBF0-4B1E-B6E3-A788EBFE5E71}"/>
                  </a:ext>
                </a:extLst>
              </p:cNvPr>
              <p:cNvSpPr/>
              <p:nvPr/>
            </p:nvSpPr>
            <p:spPr>
              <a:xfrm>
                <a:off x="7289212" y="4555210"/>
                <a:ext cx="1121223" cy="1705206"/>
              </a:xfrm>
              <a:custGeom>
                <a:avLst/>
                <a:gdLst>
                  <a:gd name="connsiteX0" fmla="*/ 1068342 w 1121223"/>
                  <a:gd name="connsiteY0" fmla="*/ 1518546 h 1705206"/>
                  <a:gd name="connsiteX1" fmla="*/ 943471 w 1121223"/>
                  <a:gd name="connsiteY1" fmla="*/ 1558188 h 1705206"/>
                  <a:gd name="connsiteX2" fmla="*/ 943471 w 1121223"/>
                  <a:gd name="connsiteY2" fmla="*/ 1558188 h 1705206"/>
                  <a:gd name="connsiteX3" fmla="*/ 943471 w 1121223"/>
                  <a:gd name="connsiteY3" fmla="*/ 1558188 h 1705206"/>
                  <a:gd name="connsiteX4" fmla="*/ 107693 w 1121223"/>
                  <a:gd name="connsiteY4" fmla="*/ 1558849 h 1705206"/>
                  <a:gd name="connsiteX5" fmla="*/ 73337 w 1121223"/>
                  <a:gd name="connsiteY5" fmla="*/ 1524493 h 1705206"/>
                  <a:gd name="connsiteX6" fmla="*/ 73337 w 1121223"/>
                  <a:gd name="connsiteY6" fmla="*/ 40575 h 1705206"/>
                  <a:gd name="connsiteX7" fmla="*/ 33696 w 1121223"/>
                  <a:gd name="connsiteY7" fmla="*/ 273 h 1705206"/>
                  <a:gd name="connsiteX8" fmla="*/ 0 w 1121223"/>
                  <a:gd name="connsiteY8" fmla="*/ 33968 h 1705206"/>
                  <a:gd name="connsiteX9" fmla="*/ 661 w 1121223"/>
                  <a:gd name="connsiteY9" fmla="*/ 1597830 h 1705206"/>
                  <a:gd name="connsiteX10" fmla="*/ 35678 w 1121223"/>
                  <a:gd name="connsiteY10" fmla="*/ 1631525 h 1705206"/>
                  <a:gd name="connsiteX11" fmla="*/ 900526 w 1121223"/>
                  <a:gd name="connsiteY11" fmla="*/ 1631525 h 1705206"/>
                  <a:gd name="connsiteX12" fmla="*/ 937524 w 1121223"/>
                  <a:gd name="connsiteY12" fmla="*/ 1635489 h 1705206"/>
                  <a:gd name="connsiteX13" fmla="*/ 1007558 w 1121223"/>
                  <a:gd name="connsiteY13" fmla="*/ 1703541 h 1705206"/>
                  <a:gd name="connsiteX14" fmla="*/ 1116572 w 1121223"/>
                  <a:gd name="connsiteY14" fmla="*/ 1639453 h 1705206"/>
                  <a:gd name="connsiteX15" fmla="*/ 1068342 w 1121223"/>
                  <a:gd name="connsiteY15" fmla="*/ 1518546 h 1705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21223" h="1705206">
                    <a:moveTo>
                      <a:pt x="1068342" y="1518546"/>
                    </a:moveTo>
                    <a:cubicBezTo>
                      <a:pt x="1021433" y="1497404"/>
                      <a:pt x="972541" y="1512600"/>
                      <a:pt x="943471" y="1558188"/>
                    </a:cubicBezTo>
                    <a:lnTo>
                      <a:pt x="943471" y="1558188"/>
                    </a:lnTo>
                    <a:lnTo>
                      <a:pt x="943471" y="1558188"/>
                    </a:lnTo>
                    <a:cubicBezTo>
                      <a:pt x="664658" y="1558188"/>
                      <a:pt x="386506" y="1558849"/>
                      <a:pt x="107693" y="1558849"/>
                    </a:cubicBezTo>
                    <a:cubicBezTo>
                      <a:pt x="73337" y="1558849"/>
                      <a:pt x="73337" y="1558849"/>
                      <a:pt x="73337" y="1524493"/>
                    </a:cubicBezTo>
                    <a:cubicBezTo>
                      <a:pt x="73337" y="1029633"/>
                      <a:pt x="73337" y="535434"/>
                      <a:pt x="73337" y="40575"/>
                    </a:cubicBezTo>
                    <a:cubicBezTo>
                      <a:pt x="73337" y="-5013"/>
                      <a:pt x="78623" y="2915"/>
                      <a:pt x="33696" y="273"/>
                    </a:cubicBezTo>
                    <a:cubicBezTo>
                      <a:pt x="5946" y="-1709"/>
                      <a:pt x="0" y="6879"/>
                      <a:pt x="0" y="33968"/>
                    </a:cubicBezTo>
                    <a:cubicBezTo>
                      <a:pt x="661" y="555255"/>
                      <a:pt x="661" y="1076543"/>
                      <a:pt x="661" y="1597830"/>
                    </a:cubicBezTo>
                    <a:cubicBezTo>
                      <a:pt x="661" y="1634168"/>
                      <a:pt x="-5285" y="1631525"/>
                      <a:pt x="35678" y="1631525"/>
                    </a:cubicBezTo>
                    <a:cubicBezTo>
                      <a:pt x="323740" y="1631525"/>
                      <a:pt x="612463" y="1631525"/>
                      <a:pt x="900526" y="1631525"/>
                    </a:cubicBezTo>
                    <a:cubicBezTo>
                      <a:pt x="913079" y="1631525"/>
                      <a:pt x="925632" y="1628882"/>
                      <a:pt x="937524" y="1635489"/>
                    </a:cubicBezTo>
                    <a:cubicBezTo>
                      <a:pt x="946113" y="1673149"/>
                      <a:pt x="971881" y="1697595"/>
                      <a:pt x="1007558" y="1703541"/>
                    </a:cubicBezTo>
                    <a:cubicBezTo>
                      <a:pt x="1059753" y="1712130"/>
                      <a:pt x="1102037" y="1687023"/>
                      <a:pt x="1116572" y="1639453"/>
                    </a:cubicBezTo>
                    <a:cubicBezTo>
                      <a:pt x="1131108" y="1590562"/>
                      <a:pt x="1110626" y="1537707"/>
                      <a:pt x="1068342" y="1518546"/>
                    </a:cubicBezTo>
                    <a:close/>
                  </a:path>
                </a:pathLst>
              </a:custGeom>
              <a:grpFill/>
              <a:ln w="6599"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046EBAF8-1C5F-4389-8521-836FEC6D3CFF}"/>
                  </a:ext>
                </a:extLst>
              </p:cNvPr>
              <p:cNvSpPr/>
              <p:nvPr/>
            </p:nvSpPr>
            <p:spPr>
              <a:xfrm>
                <a:off x="6769876" y="4190084"/>
                <a:ext cx="214133" cy="351577"/>
              </a:xfrm>
              <a:custGeom>
                <a:avLst/>
                <a:gdLst>
                  <a:gd name="connsiteX0" fmla="*/ 214096 w 214133"/>
                  <a:gd name="connsiteY0" fmla="*/ 35052 h 351577"/>
                  <a:gd name="connsiteX1" fmla="*/ 180400 w 214133"/>
                  <a:gd name="connsiteY1" fmla="*/ 35 h 351577"/>
                  <a:gd name="connsiteX2" fmla="*/ 33066 w 214133"/>
                  <a:gd name="connsiteY2" fmla="*/ 35 h 351577"/>
                  <a:gd name="connsiteX3" fmla="*/ 31 w 214133"/>
                  <a:gd name="connsiteY3" fmla="*/ 32409 h 351577"/>
                  <a:gd name="connsiteX4" fmla="*/ 31 w 214133"/>
                  <a:gd name="connsiteY4" fmla="*/ 177101 h 351577"/>
                  <a:gd name="connsiteX5" fmla="*/ 691 w 214133"/>
                  <a:gd name="connsiteY5" fmla="*/ 326418 h 351577"/>
                  <a:gd name="connsiteX6" fmla="*/ 26459 w 214133"/>
                  <a:gd name="connsiteY6" fmla="*/ 351524 h 351577"/>
                  <a:gd name="connsiteX7" fmla="*/ 187007 w 214133"/>
                  <a:gd name="connsiteY7" fmla="*/ 351524 h 351577"/>
                  <a:gd name="connsiteX8" fmla="*/ 212774 w 214133"/>
                  <a:gd name="connsiteY8" fmla="*/ 325757 h 351577"/>
                  <a:gd name="connsiteX9" fmla="*/ 214096 w 214133"/>
                  <a:gd name="connsiteY9" fmla="*/ 176440 h 351577"/>
                  <a:gd name="connsiteX10" fmla="*/ 214096 w 214133"/>
                  <a:gd name="connsiteY10" fmla="*/ 35052 h 351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4133" h="351577">
                    <a:moveTo>
                      <a:pt x="214096" y="35052"/>
                    </a:moveTo>
                    <a:cubicBezTo>
                      <a:pt x="214756" y="9946"/>
                      <a:pt x="206828" y="-626"/>
                      <a:pt x="180400" y="35"/>
                    </a:cubicBezTo>
                    <a:cubicBezTo>
                      <a:pt x="131509" y="1357"/>
                      <a:pt x="81957" y="1357"/>
                      <a:pt x="33066" y="35"/>
                    </a:cubicBezTo>
                    <a:cubicBezTo>
                      <a:pt x="9281" y="-626"/>
                      <a:pt x="-630" y="7964"/>
                      <a:pt x="31" y="32409"/>
                    </a:cubicBezTo>
                    <a:cubicBezTo>
                      <a:pt x="1352" y="80640"/>
                      <a:pt x="31" y="128870"/>
                      <a:pt x="31" y="177101"/>
                    </a:cubicBezTo>
                    <a:cubicBezTo>
                      <a:pt x="691" y="226653"/>
                      <a:pt x="2013" y="276866"/>
                      <a:pt x="691" y="326418"/>
                    </a:cubicBezTo>
                    <a:cubicBezTo>
                      <a:pt x="31" y="346899"/>
                      <a:pt x="7298" y="352185"/>
                      <a:pt x="26459" y="351524"/>
                    </a:cubicBezTo>
                    <a:cubicBezTo>
                      <a:pt x="79975" y="350203"/>
                      <a:pt x="133491" y="350203"/>
                      <a:pt x="187007" y="351524"/>
                    </a:cubicBezTo>
                    <a:cubicBezTo>
                      <a:pt x="206828" y="352185"/>
                      <a:pt x="212774" y="345578"/>
                      <a:pt x="212774" y="325757"/>
                    </a:cubicBezTo>
                    <a:cubicBezTo>
                      <a:pt x="212774" y="276205"/>
                      <a:pt x="209471" y="225992"/>
                      <a:pt x="214096" y="176440"/>
                    </a:cubicBezTo>
                    <a:cubicBezTo>
                      <a:pt x="214096" y="129531"/>
                      <a:pt x="212774" y="82622"/>
                      <a:pt x="214096" y="35052"/>
                    </a:cubicBezTo>
                    <a:close/>
                  </a:path>
                </a:pathLst>
              </a:custGeom>
              <a:grpFill/>
              <a:ln w="6599"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2A595655-734E-4203-9792-C34F91893729}"/>
                  </a:ext>
                </a:extLst>
              </p:cNvPr>
              <p:cNvSpPr/>
              <p:nvPr/>
            </p:nvSpPr>
            <p:spPr>
              <a:xfrm>
                <a:off x="7192090" y="4190083"/>
                <a:ext cx="211421" cy="352184"/>
              </a:xfrm>
              <a:custGeom>
                <a:avLst/>
                <a:gdLst>
                  <a:gd name="connsiteX0" fmla="*/ 189619 w 211421"/>
                  <a:gd name="connsiteY0" fmla="*/ 352185 h 352184"/>
                  <a:gd name="connsiteX1" fmla="*/ 210761 w 211421"/>
                  <a:gd name="connsiteY1" fmla="*/ 330382 h 352184"/>
                  <a:gd name="connsiteX2" fmla="*/ 211422 w 211421"/>
                  <a:gd name="connsiteY2" fmla="*/ 178422 h 352184"/>
                  <a:gd name="connsiteX3" fmla="*/ 210761 w 211421"/>
                  <a:gd name="connsiteY3" fmla="*/ 31088 h 352184"/>
                  <a:gd name="connsiteX4" fmla="*/ 179048 w 211421"/>
                  <a:gd name="connsiteY4" fmla="*/ 35 h 352184"/>
                  <a:gd name="connsiteX5" fmla="*/ 31713 w 211421"/>
                  <a:gd name="connsiteY5" fmla="*/ 35 h 352184"/>
                  <a:gd name="connsiteX6" fmla="*/ 661 w 211421"/>
                  <a:gd name="connsiteY6" fmla="*/ 31088 h 352184"/>
                  <a:gd name="connsiteX7" fmla="*/ 0 w 211421"/>
                  <a:gd name="connsiteY7" fmla="*/ 178422 h 352184"/>
                  <a:gd name="connsiteX8" fmla="*/ 0 w 211421"/>
                  <a:gd name="connsiteY8" fmla="*/ 330382 h 352184"/>
                  <a:gd name="connsiteX9" fmla="*/ 21142 w 211421"/>
                  <a:gd name="connsiteY9" fmla="*/ 351524 h 352184"/>
                  <a:gd name="connsiteX10" fmla="*/ 189619 w 211421"/>
                  <a:gd name="connsiteY10" fmla="*/ 352185 h 352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1421" h="352184">
                    <a:moveTo>
                      <a:pt x="189619" y="352185"/>
                    </a:moveTo>
                    <a:cubicBezTo>
                      <a:pt x="206136" y="352185"/>
                      <a:pt x="210761" y="346238"/>
                      <a:pt x="210761" y="330382"/>
                    </a:cubicBezTo>
                    <a:cubicBezTo>
                      <a:pt x="210100" y="279509"/>
                      <a:pt x="210761" y="228635"/>
                      <a:pt x="211422" y="178422"/>
                    </a:cubicBezTo>
                    <a:cubicBezTo>
                      <a:pt x="211422" y="129531"/>
                      <a:pt x="210100" y="79979"/>
                      <a:pt x="210761" y="31088"/>
                    </a:cubicBezTo>
                    <a:cubicBezTo>
                      <a:pt x="211422" y="7303"/>
                      <a:pt x="202172" y="35"/>
                      <a:pt x="179048" y="35"/>
                    </a:cubicBezTo>
                    <a:cubicBezTo>
                      <a:pt x="130156" y="1357"/>
                      <a:pt x="80604" y="1357"/>
                      <a:pt x="31713" y="35"/>
                    </a:cubicBezTo>
                    <a:cubicBezTo>
                      <a:pt x="8589" y="-626"/>
                      <a:pt x="0" y="7964"/>
                      <a:pt x="661" y="31088"/>
                    </a:cubicBezTo>
                    <a:cubicBezTo>
                      <a:pt x="1321" y="79979"/>
                      <a:pt x="661" y="129531"/>
                      <a:pt x="0" y="178422"/>
                    </a:cubicBezTo>
                    <a:cubicBezTo>
                      <a:pt x="0" y="229296"/>
                      <a:pt x="661" y="280169"/>
                      <a:pt x="0" y="330382"/>
                    </a:cubicBezTo>
                    <a:cubicBezTo>
                      <a:pt x="0" y="346899"/>
                      <a:pt x="5285" y="351524"/>
                      <a:pt x="21142" y="351524"/>
                    </a:cubicBezTo>
                    <a:cubicBezTo>
                      <a:pt x="77301" y="350863"/>
                      <a:pt x="133460" y="350863"/>
                      <a:pt x="189619" y="352185"/>
                    </a:cubicBezTo>
                    <a:close/>
                  </a:path>
                </a:pathLst>
              </a:custGeom>
              <a:grpFill/>
              <a:ln w="6599"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F873B7CF-FBBC-48F8-8914-24227738830A}"/>
                  </a:ext>
                </a:extLst>
              </p:cNvPr>
              <p:cNvSpPr/>
              <p:nvPr/>
            </p:nvSpPr>
            <p:spPr>
              <a:xfrm>
                <a:off x="7610935" y="4190119"/>
                <a:ext cx="209475" cy="347562"/>
              </a:xfrm>
              <a:custGeom>
                <a:avLst/>
                <a:gdLst>
                  <a:gd name="connsiteX0" fmla="*/ 30428 w 209475"/>
                  <a:gd name="connsiteY0" fmla="*/ 347525 h 347562"/>
                  <a:gd name="connsiteX1" fmla="*/ 206832 w 209475"/>
                  <a:gd name="connsiteY1" fmla="*/ 346203 h 347562"/>
                  <a:gd name="connsiteX2" fmla="*/ 209475 w 209475"/>
                  <a:gd name="connsiteY2" fmla="*/ 28410 h 347562"/>
                  <a:gd name="connsiteX3" fmla="*/ 183708 w 209475"/>
                  <a:gd name="connsiteY3" fmla="*/ 0 h 347562"/>
                  <a:gd name="connsiteX4" fmla="*/ 25803 w 209475"/>
                  <a:gd name="connsiteY4" fmla="*/ 0 h 347562"/>
                  <a:gd name="connsiteX5" fmla="*/ 35 w 209475"/>
                  <a:gd name="connsiteY5" fmla="*/ 25767 h 347562"/>
                  <a:gd name="connsiteX6" fmla="*/ 1357 w 209475"/>
                  <a:gd name="connsiteY6" fmla="*/ 175084 h 347562"/>
                  <a:gd name="connsiteX7" fmla="*/ 5321 w 209475"/>
                  <a:gd name="connsiteY7" fmla="*/ 209440 h 347562"/>
                  <a:gd name="connsiteX8" fmla="*/ 5321 w 209475"/>
                  <a:gd name="connsiteY8" fmla="*/ 321758 h 347562"/>
                  <a:gd name="connsiteX9" fmla="*/ 30428 w 209475"/>
                  <a:gd name="connsiteY9" fmla="*/ 347525 h 347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9475" h="347562">
                    <a:moveTo>
                      <a:pt x="30428" y="347525"/>
                    </a:moveTo>
                    <a:cubicBezTo>
                      <a:pt x="89229" y="346864"/>
                      <a:pt x="148031" y="346864"/>
                      <a:pt x="206832" y="346203"/>
                    </a:cubicBezTo>
                    <a:cubicBezTo>
                      <a:pt x="207493" y="240492"/>
                      <a:pt x="208154" y="134121"/>
                      <a:pt x="209475" y="28410"/>
                    </a:cubicBezTo>
                    <a:cubicBezTo>
                      <a:pt x="209475" y="9910"/>
                      <a:pt x="204190" y="0"/>
                      <a:pt x="183708" y="0"/>
                    </a:cubicBezTo>
                    <a:cubicBezTo>
                      <a:pt x="130853" y="661"/>
                      <a:pt x="78658" y="661"/>
                      <a:pt x="25803" y="0"/>
                    </a:cubicBezTo>
                    <a:cubicBezTo>
                      <a:pt x="7964" y="0"/>
                      <a:pt x="-625" y="7928"/>
                      <a:pt x="35" y="25767"/>
                    </a:cubicBezTo>
                    <a:cubicBezTo>
                      <a:pt x="696" y="75319"/>
                      <a:pt x="696" y="125532"/>
                      <a:pt x="1357" y="175084"/>
                    </a:cubicBezTo>
                    <a:cubicBezTo>
                      <a:pt x="6642" y="186316"/>
                      <a:pt x="5321" y="197547"/>
                      <a:pt x="5321" y="209440"/>
                    </a:cubicBezTo>
                    <a:cubicBezTo>
                      <a:pt x="5321" y="247099"/>
                      <a:pt x="5982" y="284098"/>
                      <a:pt x="5321" y="321758"/>
                    </a:cubicBezTo>
                    <a:cubicBezTo>
                      <a:pt x="5321" y="340257"/>
                      <a:pt x="11928" y="348186"/>
                      <a:pt x="30428" y="347525"/>
                    </a:cubicBezTo>
                    <a:close/>
                  </a:path>
                </a:pathLst>
              </a:custGeom>
              <a:grpFill/>
              <a:ln w="6599" cap="flat">
                <a:noFill/>
                <a:prstDash val="solid"/>
                <a:miter/>
              </a:ln>
            </p:spPr>
            <p:txBody>
              <a:bodyPr rtlCol="0" anchor="ctr"/>
              <a:lstStyle/>
              <a:p>
                <a:endParaRPr lang="en-US"/>
              </a:p>
            </p:txBody>
          </p:sp>
        </p:grpSp>
      </p:grpSp>
      <p:grpSp>
        <p:nvGrpSpPr>
          <p:cNvPr id="65" name="Group 64">
            <a:extLst>
              <a:ext uri="{FF2B5EF4-FFF2-40B4-BE49-F238E27FC236}">
                <a16:creationId xmlns:a16="http://schemas.microsoft.com/office/drawing/2014/main" id="{D629DAB0-B99F-4082-B8A1-516DC7D76A86}"/>
              </a:ext>
            </a:extLst>
          </p:cNvPr>
          <p:cNvGrpSpPr/>
          <p:nvPr/>
        </p:nvGrpSpPr>
        <p:grpSpPr>
          <a:xfrm>
            <a:off x="2353689" y="4490197"/>
            <a:ext cx="2089321" cy="1725323"/>
            <a:chOff x="11613480" y="1739639"/>
            <a:chExt cx="3450295" cy="2849189"/>
          </a:xfrm>
        </p:grpSpPr>
        <p:grpSp>
          <p:nvGrpSpPr>
            <p:cNvPr id="66" name="Graphic 201">
              <a:extLst>
                <a:ext uri="{FF2B5EF4-FFF2-40B4-BE49-F238E27FC236}">
                  <a16:creationId xmlns:a16="http://schemas.microsoft.com/office/drawing/2014/main" id="{CD3EF531-165B-47DE-99CA-926EFECBDE15}"/>
                </a:ext>
              </a:extLst>
            </p:cNvPr>
            <p:cNvGrpSpPr/>
            <p:nvPr/>
          </p:nvGrpSpPr>
          <p:grpSpPr>
            <a:xfrm>
              <a:off x="11613480" y="1739639"/>
              <a:ext cx="3450295" cy="2849189"/>
              <a:chOff x="3978614" y="61405"/>
              <a:chExt cx="3450295" cy="2849189"/>
            </a:xfrm>
            <a:solidFill>
              <a:schemeClr val="accent4">
                <a:lumMod val="60000"/>
                <a:lumOff val="40000"/>
              </a:schemeClr>
            </a:solidFill>
          </p:grpSpPr>
          <p:sp>
            <p:nvSpPr>
              <p:cNvPr id="68" name="Freeform: Shape 67">
                <a:extLst>
                  <a:ext uri="{FF2B5EF4-FFF2-40B4-BE49-F238E27FC236}">
                    <a16:creationId xmlns:a16="http://schemas.microsoft.com/office/drawing/2014/main" id="{84E56DD4-5A52-4963-BF90-2C9E87E32003}"/>
                  </a:ext>
                </a:extLst>
              </p:cNvPr>
              <p:cNvSpPr/>
              <p:nvPr/>
            </p:nvSpPr>
            <p:spPr>
              <a:xfrm>
                <a:off x="4135764" y="1381681"/>
                <a:ext cx="167932" cy="1020263"/>
              </a:xfrm>
              <a:custGeom>
                <a:avLst/>
                <a:gdLst>
                  <a:gd name="connsiteX0" fmla="*/ 0 w 167932"/>
                  <a:gd name="connsiteY0" fmla="*/ 96770 h 1020263"/>
                  <a:gd name="connsiteX1" fmla="*/ 1078 w 167932"/>
                  <a:gd name="connsiteY1" fmla="*/ 539109 h 1020263"/>
                  <a:gd name="connsiteX2" fmla="*/ 56337 w 167932"/>
                  <a:gd name="connsiteY2" fmla="*/ 514040 h 1020263"/>
                  <a:gd name="connsiteX3" fmla="*/ 59572 w 167932"/>
                  <a:gd name="connsiteY3" fmla="*/ 1020263 h 1020263"/>
                  <a:gd name="connsiteX4" fmla="*/ 111056 w 167932"/>
                  <a:gd name="connsiteY4" fmla="*/ 990343 h 1020263"/>
                  <a:gd name="connsiteX5" fmla="*/ 112404 w 167932"/>
                  <a:gd name="connsiteY5" fmla="*/ 485198 h 1020263"/>
                  <a:gd name="connsiteX6" fmla="*/ 164967 w 167932"/>
                  <a:gd name="connsiteY6" fmla="*/ 449617 h 1020263"/>
                  <a:gd name="connsiteX7" fmla="*/ 167932 w 16793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32" h="1020263">
                    <a:moveTo>
                      <a:pt x="0" y="96770"/>
                    </a:moveTo>
                    <a:lnTo>
                      <a:pt x="1078" y="539109"/>
                    </a:lnTo>
                    <a:lnTo>
                      <a:pt x="56337" y="514040"/>
                    </a:lnTo>
                    <a:lnTo>
                      <a:pt x="59572" y="1020263"/>
                    </a:lnTo>
                    <a:lnTo>
                      <a:pt x="111056" y="990343"/>
                    </a:lnTo>
                    <a:lnTo>
                      <a:pt x="112404" y="485198"/>
                    </a:lnTo>
                    <a:lnTo>
                      <a:pt x="164967" y="449617"/>
                    </a:lnTo>
                    <a:lnTo>
                      <a:pt x="167932" y="0"/>
                    </a:lnTo>
                    <a:close/>
                  </a:path>
                </a:pathLst>
              </a:custGeom>
              <a:grpFill/>
              <a:ln w="2694"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3763835A-0F77-49AE-9309-6697ADC469D3}"/>
                  </a:ext>
                </a:extLst>
              </p:cNvPr>
              <p:cNvSpPr/>
              <p:nvPr/>
            </p:nvSpPr>
            <p:spPr>
              <a:xfrm>
                <a:off x="4414213" y="1220758"/>
                <a:ext cx="167662" cy="1020262"/>
              </a:xfrm>
              <a:custGeom>
                <a:avLst/>
                <a:gdLst>
                  <a:gd name="connsiteX0" fmla="*/ 0 w 167662"/>
                  <a:gd name="connsiteY0" fmla="*/ 96770 h 1020262"/>
                  <a:gd name="connsiteX1" fmla="*/ 809 w 167662"/>
                  <a:gd name="connsiteY1" fmla="*/ 539109 h 1020262"/>
                  <a:gd name="connsiteX2" fmla="*/ 56337 w 167662"/>
                  <a:gd name="connsiteY2" fmla="*/ 514040 h 1020262"/>
                  <a:gd name="connsiteX3" fmla="*/ 59571 w 167662"/>
                  <a:gd name="connsiteY3" fmla="*/ 1020263 h 1020262"/>
                  <a:gd name="connsiteX4" fmla="*/ 111056 w 167662"/>
                  <a:gd name="connsiteY4" fmla="*/ 990343 h 1020262"/>
                  <a:gd name="connsiteX5" fmla="*/ 112404 w 167662"/>
                  <a:gd name="connsiteY5" fmla="*/ 485467 h 1020262"/>
                  <a:gd name="connsiteX6" fmla="*/ 164967 w 167662"/>
                  <a:gd name="connsiteY6" fmla="*/ 449886 h 1020262"/>
                  <a:gd name="connsiteX7" fmla="*/ 167663 w 167662"/>
                  <a:gd name="connsiteY7" fmla="*/ 0 h 1020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20262">
                    <a:moveTo>
                      <a:pt x="0" y="96770"/>
                    </a:moveTo>
                    <a:lnTo>
                      <a:pt x="809" y="539109"/>
                    </a:lnTo>
                    <a:lnTo>
                      <a:pt x="56337" y="514040"/>
                    </a:lnTo>
                    <a:lnTo>
                      <a:pt x="59571" y="1020263"/>
                    </a:lnTo>
                    <a:lnTo>
                      <a:pt x="111056" y="990343"/>
                    </a:lnTo>
                    <a:lnTo>
                      <a:pt x="112404" y="485467"/>
                    </a:lnTo>
                    <a:lnTo>
                      <a:pt x="164967" y="449886"/>
                    </a:lnTo>
                    <a:lnTo>
                      <a:pt x="167663" y="0"/>
                    </a:lnTo>
                    <a:close/>
                  </a:path>
                </a:pathLst>
              </a:custGeom>
              <a:grpFill/>
              <a:ln w="2694"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8A9A3300-6504-4026-97C5-A1DAF09A5364}"/>
                  </a:ext>
                </a:extLst>
              </p:cNvPr>
              <p:cNvSpPr/>
              <p:nvPr/>
            </p:nvSpPr>
            <p:spPr>
              <a:xfrm>
                <a:off x="3978614" y="61405"/>
                <a:ext cx="3450295" cy="1992545"/>
              </a:xfrm>
              <a:custGeom>
                <a:avLst/>
                <a:gdLst>
                  <a:gd name="connsiteX0" fmla="*/ 2617372 w 3450295"/>
                  <a:gd name="connsiteY0" fmla="*/ 0 h 1992545"/>
                  <a:gd name="connsiteX1" fmla="*/ 0 w 3450295"/>
                  <a:gd name="connsiteY1" fmla="*/ 1509504 h 1992545"/>
                  <a:gd name="connsiteX2" fmla="*/ 832923 w 3450295"/>
                  <a:gd name="connsiteY2" fmla="*/ 1992546 h 1992545"/>
                  <a:gd name="connsiteX3" fmla="*/ 3450295 w 3450295"/>
                  <a:gd name="connsiteY3" fmla="*/ 482502 h 1992545"/>
                </a:gdLst>
                <a:ahLst/>
                <a:cxnLst>
                  <a:cxn ang="0">
                    <a:pos x="connsiteX0" y="connsiteY0"/>
                  </a:cxn>
                  <a:cxn ang="0">
                    <a:pos x="connsiteX1" y="connsiteY1"/>
                  </a:cxn>
                  <a:cxn ang="0">
                    <a:pos x="connsiteX2" y="connsiteY2"/>
                  </a:cxn>
                  <a:cxn ang="0">
                    <a:pos x="connsiteX3" y="connsiteY3"/>
                  </a:cxn>
                </a:cxnLst>
                <a:rect l="l" t="t" r="r" b="b"/>
                <a:pathLst>
                  <a:path w="3450295" h="1992545">
                    <a:moveTo>
                      <a:pt x="2617372" y="0"/>
                    </a:moveTo>
                    <a:lnTo>
                      <a:pt x="0" y="1509504"/>
                    </a:lnTo>
                    <a:lnTo>
                      <a:pt x="832923" y="1992546"/>
                    </a:lnTo>
                    <a:lnTo>
                      <a:pt x="3450295" y="482502"/>
                    </a:lnTo>
                    <a:close/>
                  </a:path>
                </a:pathLst>
              </a:custGeom>
              <a:solidFill>
                <a:schemeClr val="accent4"/>
              </a:solidFill>
              <a:ln w="2694"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36F40C67-F76F-439E-8312-4B5E72BA362A}"/>
                  </a:ext>
                </a:extLst>
              </p:cNvPr>
              <p:cNvSpPr/>
              <p:nvPr/>
            </p:nvSpPr>
            <p:spPr>
              <a:xfrm>
                <a:off x="3978614" y="1570909"/>
                <a:ext cx="832922" cy="799498"/>
              </a:xfrm>
              <a:custGeom>
                <a:avLst/>
                <a:gdLst>
                  <a:gd name="connsiteX0" fmla="*/ 0 w 832922"/>
                  <a:gd name="connsiteY0" fmla="*/ 0 h 799498"/>
                  <a:gd name="connsiteX1" fmla="*/ 0 w 832922"/>
                  <a:gd name="connsiteY1" fmla="*/ 320770 h 799498"/>
                  <a:gd name="connsiteX2" fmla="*/ 832923 w 832922"/>
                  <a:gd name="connsiteY2" fmla="*/ 799498 h 799498"/>
                  <a:gd name="connsiteX3" fmla="*/ 832923 w 832922"/>
                  <a:gd name="connsiteY3" fmla="*/ 483041 h 799498"/>
                </a:gdLst>
                <a:ahLst/>
                <a:cxnLst>
                  <a:cxn ang="0">
                    <a:pos x="connsiteX0" y="connsiteY0"/>
                  </a:cxn>
                  <a:cxn ang="0">
                    <a:pos x="connsiteX1" y="connsiteY1"/>
                  </a:cxn>
                  <a:cxn ang="0">
                    <a:pos x="connsiteX2" y="connsiteY2"/>
                  </a:cxn>
                  <a:cxn ang="0">
                    <a:pos x="connsiteX3" y="connsiteY3"/>
                  </a:cxn>
                </a:cxnLst>
                <a:rect l="l" t="t" r="r" b="b"/>
                <a:pathLst>
                  <a:path w="832922" h="799498">
                    <a:moveTo>
                      <a:pt x="0" y="0"/>
                    </a:moveTo>
                    <a:lnTo>
                      <a:pt x="0" y="320770"/>
                    </a:lnTo>
                    <a:lnTo>
                      <a:pt x="832923" y="799498"/>
                    </a:lnTo>
                    <a:lnTo>
                      <a:pt x="832923" y="483041"/>
                    </a:lnTo>
                    <a:close/>
                  </a:path>
                </a:pathLst>
              </a:custGeom>
              <a:solidFill>
                <a:schemeClr val="accent4">
                  <a:lumMod val="75000"/>
                </a:schemeClr>
              </a:solidFill>
              <a:ln w="2694"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844E820B-F387-47C7-AED8-EE6BB136C6FD}"/>
                  </a:ext>
                </a:extLst>
              </p:cNvPr>
              <p:cNvSpPr/>
              <p:nvPr/>
            </p:nvSpPr>
            <p:spPr>
              <a:xfrm>
                <a:off x="4811536" y="543907"/>
                <a:ext cx="2617372" cy="1826499"/>
              </a:xfrm>
              <a:custGeom>
                <a:avLst/>
                <a:gdLst>
                  <a:gd name="connsiteX0" fmla="*/ 2617372 w 2617372"/>
                  <a:gd name="connsiteY0" fmla="*/ 0 h 1826499"/>
                  <a:gd name="connsiteX1" fmla="*/ 2617372 w 2617372"/>
                  <a:gd name="connsiteY1" fmla="*/ 320770 h 1826499"/>
                  <a:gd name="connsiteX2" fmla="*/ 0 w 2617372"/>
                  <a:gd name="connsiteY2" fmla="*/ 1826500 h 1826499"/>
                  <a:gd name="connsiteX3" fmla="*/ 0 w 2617372"/>
                  <a:gd name="connsiteY3" fmla="*/ 1510043 h 1826499"/>
                </a:gdLst>
                <a:ahLst/>
                <a:cxnLst>
                  <a:cxn ang="0">
                    <a:pos x="connsiteX0" y="connsiteY0"/>
                  </a:cxn>
                  <a:cxn ang="0">
                    <a:pos x="connsiteX1" y="connsiteY1"/>
                  </a:cxn>
                  <a:cxn ang="0">
                    <a:pos x="connsiteX2" y="connsiteY2"/>
                  </a:cxn>
                  <a:cxn ang="0">
                    <a:pos x="connsiteX3" y="connsiteY3"/>
                  </a:cxn>
                </a:cxnLst>
                <a:rect l="l" t="t" r="r" b="b"/>
                <a:pathLst>
                  <a:path w="2617372" h="1826499">
                    <a:moveTo>
                      <a:pt x="2617372" y="0"/>
                    </a:moveTo>
                    <a:lnTo>
                      <a:pt x="2617372" y="320770"/>
                    </a:lnTo>
                    <a:lnTo>
                      <a:pt x="0" y="1826500"/>
                    </a:lnTo>
                    <a:lnTo>
                      <a:pt x="0" y="1510043"/>
                    </a:lnTo>
                    <a:close/>
                  </a:path>
                </a:pathLst>
              </a:custGeom>
              <a:solidFill>
                <a:schemeClr val="accent4">
                  <a:lumMod val="75000"/>
                </a:schemeClr>
              </a:solidFill>
              <a:ln w="2694"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96C684FB-2D2F-4AEC-B5EB-11DE46286CB1}"/>
                  </a:ext>
                </a:extLst>
              </p:cNvPr>
              <p:cNvSpPr/>
              <p:nvPr/>
            </p:nvSpPr>
            <p:spPr>
              <a:xfrm>
                <a:off x="4922862" y="1889522"/>
                <a:ext cx="167662" cy="1020262"/>
              </a:xfrm>
              <a:custGeom>
                <a:avLst/>
                <a:gdLst>
                  <a:gd name="connsiteX0" fmla="*/ 0 w 167662"/>
                  <a:gd name="connsiteY0" fmla="*/ 96770 h 1020262"/>
                  <a:gd name="connsiteX1" fmla="*/ 809 w 167662"/>
                  <a:gd name="connsiteY1" fmla="*/ 539109 h 1020262"/>
                  <a:gd name="connsiteX2" fmla="*/ 56067 w 167662"/>
                  <a:gd name="connsiteY2" fmla="*/ 514040 h 1020262"/>
                  <a:gd name="connsiteX3" fmla="*/ 59572 w 167662"/>
                  <a:gd name="connsiteY3" fmla="*/ 1020263 h 1020262"/>
                  <a:gd name="connsiteX4" fmla="*/ 110787 w 167662"/>
                  <a:gd name="connsiteY4" fmla="*/ 990612 h 1020262"/>
                  <a:gd name="connsiteX5" fmla="*/ 112404 w 167662"/>
                  <a:gd name="connsiteY5" fmla="*/ 485467 h 1020262"/>
                  <a:gd name="connsiteX6" fmla="*/ 164967 w 167662"/>
                  <a:gd name="connsiteY6" fmla="*/ 449886 h 1020262"/>
                  <a:gd name="connsiteX7" fmla="*/ 167663 w 167662"/>
                  <a:gd name="connsiteY7" fmla="*/ 0 h 1020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20262">
                    <a:moveTo>
                      <a:pt x="0" y="96770"/>
                    </a:moveTo>
                    <a:lnTo>
                      <a:pt x="809" y="539109"/>
                    </a:lnTo>
                    <a:lnTo>
                      <a:pt x="56067" y="514040"/>
                    </a:lnTo>
                    <a:lnTo>
                      <a:pt x="59572" y="1020263"/>
                    </a:lnTo>
                    <a:lnTo>
                      <a:pt x="110787" y="990612"/>
                    </a:lnTo>
                    <a:lnTo>
                      <a:pt x="112404" y="485467"/>
                    </a:lnTo>
                    <a:lnTo>
                      <a:pt x="164967" y="449886"/>
                    </a:lnTo>
                    <a:lnTo>
                      <a:pt x="167663" y="0"/>
                    </a:lnTo>
                    <a:close/>
                  </a:path>
                </a:pathLst>
              </a:custGeom>
              <a:grpFill/>
              <a:ln w="2694"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ECCE0E08-EB38-4C3F-8D01-088B63D0A4F7}"/>
                  </a:ext>
                </a:extLst>
              </p:cNvPr>
              <p:cNvSpPr/>
              <p:nvPr/>
            </p:nvSpPr>
            <p:spPr>
              <a:xfrm>
                <a:off x="5479492" y="1567944"/>
                <a:ext cx="167932" cy="1020263"/>
              </a:xfrm>
              <a:custGeom>
                <a:avLst/>
                <a:gdLst>
                  <a:gd name="connsiteX0" fmla="*/ 0 w 167932"/>
                  <a:gd name="connsiteY0" fmla="*/ 96770 h 1020263"/>
                  <a:gd name="connsiteX1" fmla="*/ 1078 w 167932"/>
                  <a:gd name="connsiteY1" fmla="*/ 539109 h 1020263"/>
                  <a:gd name="connsiteX2" fmla="*/ 56337 w 167932"/>
                  <a:gd name="connsiteY2" fmla="*/ 514040 h 1020263"/>
                  <a:gd name="connsiteX3" fmla="*/ 59572 w 167932"/>
                  <a:gd name="connsiteY3" fmla="*/ 1020263 h 1020263"/>
                  <a:gd name="connsiteX4" fmla="*/ 111056 w 167932"/>
                  <a:gd name="connsiteY4" fmla="*/ 990342 h 1020263"/>
                  <a:gd name="connsiteX5" fmla="*/ 112404 w 167932"/>
                  <a:gd name="connsiteY5" fmla="*/ 485198 h 1020263"/>
                  <a:gd name="connsiteX6" fmla="*/ 164967 w 167932"/>
                  <a:gd name="connsiteY6" fmla="*/ 449617 h 1020263"/>
                  <a:gd name="connsiteX7" fmla="*/ 167932 w 16793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32" h="1020263">
                    <a:moveTo>
                      <a:pt x="0" y="96770"/>
                    </a:moveTo>
                    <a:lnTo>
                      <a:pt x="1078" y="539109"/>
                    </a:lnTo>
                    <a:lnTo>
                      <a:pt x="56337" y="514040"/>
                    </a:lnTo>
                    <a:lnTo>
                      <a:pt x="59572" y="1020263"/>
                    </a:lnTo>
                    <a:lnTo>
                      <a:pt x="111056" y="990342"/>
                    </a:lnTo>
                    <a:lnTo>
                      <a:pt x="112404" y="485198"/>
                    </a:lnTo>
                    <a:lnTo>
                      <a:pt x="164967" y="449617"/>
                    </a:lnTo>
                    <a:lnTo>
                      <a:pt x="167932" y="0"/>
                    </a:lnTo>
                    <a:close/>
                  </a:path>
                </a:pathLst>
              </a:custGeom>
              <a:grpFill/>
              <a:ln w="2694"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959EB72C-59FB-4E3C-9B12-BEB66DE6CD65}"/>
                  </a:ext>
                </a:extLst>
              </p:cNvPr>
              <p:cNvSpPr/>
              <p:nvPr/>
            </p:nvSpPr>
            <p:spPr>
              <a:xfrm>
                <a:off x="5201042" y="1728867"/>
                <a:ext cx="167932" cy="1019993"/>
              </a:xfrm>
              <a:custGeom>
                <a:avLst/>
                <a:gdLst>
                  <a:gd name="connsiteX0" fmla="*/ 0 w 167932"/>
                  <a:gd name="connsiteY0" fmla="*/ 96770 h 1019993"/>
                  <a:gd name="connsiteX1" fmla="*/ 1078 w 167932"/>
                  <a:gd name="connsiteY1" fmla="*/ 538839 h 1019993"/>
                  <a:gd name="connsiteX2" fmla="*/ 56337 w 167932"/>
                  <a:gd name="connsiteY2" fmla="*/ 513771 h 1019993"/>
                  <a:gd name="connsiteX3" fmla="*/ 59841 w 167932"/>
                  <a:gd name="connsiteY3" fmla="*/ 1019994 h 1019993"/>
                  <a:gd name="connsiteX4" fmla="*/ 111056 w 167932"/>
                  <a:gd name="connsiteY4" fmla="*/ 990343 h 1019993"/>
                  <a:gd name="connsiteX5" fmla="*/ 112674 w 167932"/>
                  <a:gd name="connsiteY5" fmla="*/ 485198 h 1019993"/>
                  <a:gd name="connsiteX6" fmla="*/ 165237 w 167932"/>
                  <a:gd name="connsiteY6" fmla="*/ 449617 h 1019993"/>
                  <a:gd name="connsiteX7" fmla="*/ 167932 w 167932"/>
                  <a:gd name="connsiteY7" fmla="*/ 0 h 1019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32" h="1019993">
                    <a:moveTo>
                      <a:pt x="0" y="96770"/>
                    </a:moveTo>
                    <a:lnTo>
                      <a:pt x="1078" y="538839"/>
                    </a:lnTo>
                    <a:lnTo>
                      <a:pt x="56337" y="513771"/>
                    </a:lnTo>
                    <a:lnTo>
                      <a:pt x="59841" y="1019994"/>
                    </a:lnTo>
                    <a:lnTo>
                      <a:pt x="111056" y="990343"/>
                    </a:lnTo>
                    <a:lnTo>
                      <a:pt x="112674" y="485198"/>
                    </a:lnTo>
                    <a:lnTo>
                      <a:pt x="165237" y="449617"/>
                    </a:lnTo>
                    <a:lnTo>
                      <a:pt x="167932" y="0"/>
                    </a:lnTo>
                    <a:close/>
                  </a:path>
                </a:pathLst>
              </a:custGeom>
              <a:grpFill/>
              <a:ln w="2694"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F1CE458F-17C2-4131-9B07-51E24AD24714}"/>
                  </a:ext>
                </a:extLst>
              </p:cNvPr>
              <p:cNvSpPr/>
              <p:nvPr/>
            </p:nvSpPr>
            <p:spPr>
              <a:xfrm>
                <a:off x="5757941" y="1407020"/>
                <a:ext cx="167662" cy="1020263"/>
              </a:xfrm>
              <a:custGeom>
                <a:avLst/>
                <a:gdLst>
                  <a:gd name="connsiteX0" fmla="*/ 0 w 167662"/>
                  <a:gd name="connsiteY0" fmla="*/ 96770 h 1020263"/>
                  <a:gd name="connsiteX1" fmla="*/ 1078 w 167662"/>
                  <a:gd name="connsiteY1" fmla="*/ 539109 h 1020263"/>
                  <a:gd name="connsiteX2" fmla="*/ 56337 w 167662"/>
                  <a:gd name="connsiteY2" fmla="*/ 514040 h 1020263"/>
                  <a:gd name="connsiteX3" fmla="*/ 59572 w 167662"/>
                  <a:gd name="connsiteY3" fmla="*/ 1020263 h 1020263"/>
                  <a:gd name="connsiteX4" fmla="*/ 111056 w 167662"/>
                  <a:gd name="connsiteY4" fmla="*/ 990342 h 1020263"/>
                  <a:gd name="connsiteX5" fmla="*/ 112404 w 167662"/>
                  <a:gd name="connsiteY5" fmla="*/ 485467 h 1020263"/>
                  <a:gd name="connsiteX6" fmla="*/ 164967 w 167662"/>
                  <a:gd name="connsiteY6" fmla="*/ 449886 h 1020263"/>
                  <a:gd name="connsiteX7" fmla="*/ 167663 w 16766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20263">
                    <a:moveTo>
                      <a:pt x="0" y="96770"/>
                    </a:moveTo>
                    <a:lnTo>
                      <a:pt x="1078" y="539109"/>
                    </a:lnTo>
                    <a:lnTo>
                      <a:pt x="56337" y="514040"/>
                    </a:lnTo>
                    <a:lnTo>
                      <a:pt x="59572" y="1020263"/>
                    </a:lnTo>
                    <a:lnTo>
                      <a:pt x="111056" y="990342"/>
                    </a:lnTo>
                    <a:lnTo>
                      <a:pt x="112404" y="485467"/>
                    </a:lnTo>
                    <a:lnTo>
                      <a:pt x="164967" y="449886"/>
                    </a:lnTo>
                    <a:lnTo>
                      <a:pt x="167663" y="0"/>
                    </a:lnTo>
                    <a:close/>
                  </a:path>
                </a:pathLst>
              </a:custGeom>
              <a:grpFill/>
              <a:ln w="2694"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DAF41A4D-C0DB-49DB-9096-3B2C92B259B4}"/>
                  </a:ext>
                </a:extLst>
              </p:cNvPr>
              <p:cNvSpPr/>
              <p:nvPr/>
            </p:nvSpPr>
            <p:spPr>
              <a:xfrm>
                <a:off x="6036391" y="1246365"/>
                <a:ext cx="167662" cy="1019993"/>
              </a:xfrm>
              <a:custGeom>
                <a:avLst/>
                <a:gdLst>
                  <a:gd name="connsiteX0" fmla="*/ 0 w 167662"/>
                  <a:gd name="connsiteY0" fmla="*/ 96500 h 1019993"/>
                  <a:gd name="connsiteX1" fmla="*/ 809 w 167662"/>
                  <a:gd name="connsiteY1" fmla="*/ 538839 h 1019993"/>
                  <a:gd name="connsiteX2" fmla="*/ 56337 w 167662"/>
                  <a:gd name="connsiteY2" fmla="*/ 513771 h 1019993"/>
                  <a:gd name="connsiteX3" fmla="*/ 59571 w 167662"/>
                  <a:gd name="connsiteY3" fmla="*/ 1019994 h 1019993"/>
                  <a:gd name="connsiteX4" fmla="*/ 110787 w 167662"/>
                  <a:gd name="connsiteY4" fmla="*/ 990343 h 1019993"/>
                  <a:gd name="connsiteX5" fmla="*/ 112404 w 167662"/>
                  <a:gd name="connsiteY5" fmla="*/ 485198 h 1019993"/>
                  <a:gd name="connsiteX6" fmla="*/ 164967 w 167662"/>
                  <a:gd name="connsiteY6" fmla="*/ 449617 h 1019993"/>
                  <a:gd name="connsiteX7" fmla="*/ 167663 w 167662"/>
                  <a:gd name="connsiteY7" fmla="*/ 0 h 1019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19993">
                    <a:moveTo>
                      <a:pt x="0" y="96500"/>
                    </a:moveTo>
                    <a:lnTo>
                      <a:pt x="809" y="538839"/>
                    </a:lnTo>
                    <a:lnTo>
                      <a:pt x="56337" y="513771"/>
                    </a:lnTo>
                    <a:lnTo>
                      <a:pt x="59571" y="1019994"/>
                    </a:lnTo>
                    <a:lnTo>
                      <a:pt x="110787" y="990343"/>
                    </a:lnTo>
                    <a:lnTo>
                      <a:pt x="112404" y="485198"/>
                    </a:lnTo>
                    <a:lnTo>
                      <a:pt x="164967" y="449617"/>
                    </a:lnTo>
                    <a:lnTo>
                      <a:pt x="167663" y="0"/>
                    </a:lnTo>
                    <a:close/>
                  </a:path>
                </a:pathLst>
              </a:custGeom>
              <a:grpFill/>
              <a:ln w="2694"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8DFEC9FE-5FA1-480E-AF72-87B61FC77123}"/>
                  </a:ext>
                </a:extLst>
              </p:cNvPr>
              <p:cNvSpPr/>
              <p:nvPr/>
            </p:nvSpPr>
            <p:spPr>
              <a:xfrm>
                <a:off x="6314841" y="1085441"/>
                <a:ext cx="167662" cy="1020263"/>
              </a:xfrm>
              <a:custGeom>
                <a:avLst/>
                <a:gdLst>
                  <a:gd name="connsiteX0" fmla="*/ 0 w 167662"/>
                  <a:gd name="connsiteY0" fmla="*/ 96770 h 1020263"/>
                  <a:gd name="connsiteX1" fmla="*/ 809 w 167662"/>
                  <a:gd name="connsiteY1" fmla="*/ 538839 h 1020263"/>
                  <a:gd name="connsiteX2" fmla="*/ 56067 w 167662"/>
                  <a:gd name="connsiteY2" fmla="*/ 514040 h 1020263"/>
                  <a:gd name="connsiteX3" fmla="*/ 59571 w 167662"/>
                  <a:gd name="connsiteY3" fmla="*/ 1020263 h 1020263"/>
                  <a:gd name="connsiteX4" fmla="*/ 110787 w 167662"/>
                  <a:gd name="connsiteY4" fmla="*/ 990343 h 1020263"/>
                  <a:gd name="connsiteX5" fmla="*/ 112404 w 167662"/>
                  <a:gd name="connsiteY5" fmla="*/ 485198 h 1020263"/>
                  <a:gd name="connsiteX6" fmla="*/ 164967 w 167662"/>
                  <a:gd name="connsiteY6" fmla="*/ 449617 h 1020263"/>
                  <a:gd name="connsiteX7" fmla="*/ 167663 w 16766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20263">
                    <a:moveTo>
                      <a:pt x="0" y="96770"/>
                    </a:moveTo>
                    <a:lnTo>
                      <a:pt x="809" y="538839"/>
                    </a:lnTo>
                    <a:lnTo>
                      <a:pt x="56067" y="514040"/>
                    </a:lnTo>
                    <a:lnTo>
                      <a:pt x="59571" y="1020263"/>
                    </a:lnTo>
                    <a:lnTo>
                      <a:pt x="110787" y="990343"/>
                    </a:lnTo>
                    <a:lnTo>
                      <a:pt x="112404" y="485198"/>
                    </a:lnTo>
                    <a:lnTo>
                      <a:pt x="164967" y="449617"/>
                    </a:lnTo>
                    <a:lnTo>
                      <a:pt x="167663" y="0"/>
                    </a:lnTo>
                    <a:close/>
                  </a:path>
                </a:pathLst>
              </a:custGeom>
              <a:grpFill/>
              <a:ln w="2694"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730C8BB1-1C78-47F2-9714-225BE3DA6343}"/>
                  </a:ext>
                </a:extLst>
              </p:cNvPr>
              <p:cNvSpPr/>
              <p:nvPr/>
            </p:nvSpPr>
            <p:spPr>
              <a:xfrm>
                <a:off x="6593021" y="924517"/>
                <a:ext cx="167932" cy="1020263"/>
              </a:xfrm>
              <a:custGeom>
                <a:avLst/>
                <a:gdLst>
                  <a:gd name="connsiteX0" fmla="*/ 0 w 167932"/>
                  <a:gd name="connsiteY0" fmla="*/ 96770 h 1020263"/>
                  <a:gd name="connsiteX1" fmla="*/ 1078 w 167932"/>
                  <a:gd name="connsiteY1" fmla="*/ 539109 h 1020263"/>
                  <a:gd name="connsiteX2" fmla="*/ 56337 w 167932"/>
                  <a:gd name="connsiteY2" fmla="*/ 514040 h 1020263"/>
                  <a:gd name="connsiteX3" fmla="*/ 59841 w 167932"/>
                  <a:gd name="connsiteY3" fmla="*/ 1020263 h 1020263"/>
                  <a:gd name="connsiteX4" fmla="*/ 111056 w 167932"/>
                  <a:gd name="connsiteY4" fmla="*/ 990342 h 1020263"/>
                  <a:gd name="connsiteX5" fmla="*/ 112404 w 167932"/>
                  <a:gd name="connsiteY5" fmla="*/ 485467 h 1020263"/>
                  <a:gd name="connsiteX6" fmla="*/ 165237 w 167932"/>
                  <a:gd name="connsiteY6" fmla="*/ 449886 h 1020263"/>
                  <a:gd name="connsiteX7" fmla="*/ 167932 w 16793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32" h="1020263">
                    <a:moveTo>
                      <a:pt x="0" y="96770"/>
                    </a:moveTo>
                    <a:lnTo>
                      <a:pt x="1078" y="539109"/>
                    </a:lnTo>
                    <a:lnTo>
                      <a:pt x="56337" y="514040"/>
                    </a:lnTo>
                    <a:lnTo>
                      <a:pt x="59841" y="1020263"/>
                    </a:lnTo>
                    <a:lnTo>
                      <a:pt x="111056" y="990342"/>
                    </a:lnTo>
                    <a:lnTo>
                      <a:pt x="112404" y="485467"/>
                    </a:lnTo>
                    <a:lnTo>
                      <a:pt x="165237" y="449886"/>
                    </a:lnTo>
                    <a:lnTo>
                      <a:pt x="167932" y="0"/>
                    </a:lnTo>
                    <a:close/>
                  </a:path>
                </a:pathLst>
              </a:custGeom>
              <a:grpFill/>
              <a:ln w="2694"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AC072E5C-5BF1-4EE4-8D04-D80024512D70}"/>
                  </a:ext>
                </a:extLst>
              </p:cNvPr>
              <p:cNvSpPr/>
              <p:nvPr/>
            </p:nvSpPr>
            <p:spPr>
              <a:xfrm>
                <a:off x="6871470" y="763863"/>
                <a:ext cx="167932" cy="1019993"/>
              </a:xfrm>
              <a:custGeom>
                <a:avLst/>
                <a:gdLst>
                  <a:gd name="connsiteX0" fmla="*/ 0 w 167932"/>
                  <a:gd name="connsiteY0" fmla="*/ 96500 h 1019993"/>
                  <a:gd name="connsiteX1" fmla="*/ 1078 w 167932"/>
                  <a:gd name="connsiteY1" fmla="*/ 538839 h 1019993"/>
                  <a:gd name="connsiteX2" fmla="*/ 56337 w 167932"/>
                  <a:gd name="connsiteY2" fmla="*/ 513771 h 1019993"/>
                  <a:gd name="connsiteX3" fmla="*/ 59572 w 167932"/>
                  <a:gd name="connsiteY3" fmla="*/ 1019994 h 1019993"/>
                  <a:gd name="connsiteX4" fmla="*/ 111057 w 167932"/>
                  <a:gd name="connsiteY4" fmla="*/ 990343 h 1019993"/>
                  <a:gd name="connsiteX5" fmla="*/ 112404 w 167932"/>
                  <a:gd name="connsiteY5" fmla="*/ 485198 h 1019993"/>
                  <a:gd name="connsiteX6" fmla="*/ 164967 w 167932"/>
                  <a:gd name="connsiteY6" fmla="*/ 449617 h 1019993"/>
                  <a:gd name="connsiteX7" fmla="*/ 167932 w 167932"/>
                  <a:gd name="connsiteY7" fmla="*/ 0 h 1019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32" h="1019993">
                    <a:moveTo>
                      <a:pt x="0" y="96500"/>
                    </a:moveTo>
                    <a:lnTo>
                      <a:pt x="1078" y="538839"/>
                    </a:lnTo>
                    <a:lnTo>
                      <a:pt x="56337" y="513771"/>
                    </a:lnTo>
                    <a:lnTo>
                      <a:pt x="59572" y="1019994"/>
                    </a:lnTo>
                    <a:lnTo>
                      <a:pt x="111057" y="990343"/>
                    </a:lnTo>
                    <a:lnTo>
                      <a:pt x="112404" y="485198"/>
                    </a:lnTo>
                    <a:lnTo>
                      <a:pt x="164967" y="449617"/>
                    </a:lnTo>
                    <a:lnTo>
                      <a:pt x="167932" y="0"/>
                    </a:lnTo>
                    <a:close/>
                  </a:path>
                </a:pathLst>
              </a:custGeom>
              <a:grpFill/>
              <a:ln w="2694"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EF980519-5592-47C4-8560-10B143CE49F0}"/>
                  </a:ext>
                </a:extLst>
              </p:cNvPr>
              <p:cNvSpPr/>
              <p:nvPr/>
            </p:nvSpPr>
            <p:spPr>
              <a:xfrm>
                <a:off x="7149920" y="602939"/>
                <a:ext cx="167662" cy="1020263"/>
              </a:xfrm>
              <a:custGeom>
                <a:avLst/>
                <a:gdLst>
                  <a:gd name="connsiteX0" fmla="*/ 0 w 167662"/>
                  <a:gd name="connsiteY0" fmla="*/ 96770 h 1020263"/>
                  <a:gd name="connsiteX1" fmla="*/ 1078 w 167662"/>
                  <a:gd name="connsiteY1" fmla="*/ 538839 h 1020263"/>
                  <a:gd name="connsiteX2" fmla="*/ 56337 w 167662"/>
                  <a:gd name="connsiteY2" fmla="*/ 513771 h 1020263"/>
                  <a:gd name="connsiteX3" fmla="*/ 59571 w 167662"/>
                  <a:gd name="connsiteY3" fmla="*/ 1020263 h 1020263"/>
                  <a:gd name="connsiteX4" fmla="*/ 111056 w 167662"/>
                  <a:gd name="connsiteY4" fmla="*/ 990343 h 1020263"/>
                  <a:gd name="connsiteX5" fmla="*/ 112404 w 167662"/>
                  <a:gd name="connsiteY5" fmla="*/ 485198 h 1020263"/>
                  <a:gd name="connsiteX6" fmla="*/ 164967 w 167662"/>
                  <a:gd name="connsiteY6" fmla="*/ 449617 h 1020263"/>
                  <a:gd name="connsiteX7" fmla="*/ 167663 w 167662"/>
                  <a:gd name="connsiteY7" fmla="*/ 0 h 102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662" h="1020263">
                    <a:moveTo>
                      <a:pt x="0" y="96770"/>
                    </a:moveTo>
                    <a:lnTo>
                      <a:pt x="1078" y="538839"/>
                    </a:lnTo>
                    <a:lnTo>
                      <a:pt x="56337" y="513771"/>
                    </a:lnTo>
                    <a:lnTo>
                      <a:pt x="59571" y="1020263"/>
                    </a:lnTo>
                    <a:lnTo>
                      <a:pt x="111056" y="990343"/>
                    </a:lnTo>
                    <a:lnTo>
                      <a:pt x="112404" y="485198"/>
                    </a:lnTo>
                    <a:lnTo>
                      <a:pt x="164967" y="449617"/>
                    </a:lnTo>
                    <a:lnTo>
                      <a:pt x="167663" y="0"/>
                    </a:lnTo>
                    <a:close/>
                  </a:path>
                </a:pathLst>
              </a:custGeom>
              <a:grpFill/>
              <a:ln w="2694" cap="flat">
                <a:noFill/>
                <a:prstDash val="solid"/>
                <a:miter/>
              </a:ln>
            </p:spPr>
            <p:txBody>
              <a:bodyPr rtlCol="0" anchor="ctr"/>
              <a:lstStyle/>
              <a:p>
                <a:endParaRPr lang="en-US"/>
              </a:p>
            </p:txBody>
          </p:sp>
        </p:grpSp>
        <p:sp>
          <p:nvSpPr>
            <p:cNvPr id="67" name="Freeform: Shape 66">
              <a:extLst>
                <a:ext uri="{FF2B5EF4-FFF2-40B4-BE49-F238E27FC236}">
                  <a16:creationId xmlns:a16="http://schemas.microsoft.com/office/drawing/2014/main" id="{5252B339-9E61-4256-9E86-BDE7C2A66349}"/>
                </a:ext>
              </a:extLst>
            </p:cNvPr>
            <p:cNvSpPr/>
            <p:nvPr/>
          </p:nvSpPr>
          <p:spPr>
            <a:xfrm>
              <a:off x="12896846" y="2490657"/>
              <a:ext cx="823384" cy="475504"/>
            </a:xfrm>
            <a:custGeom>
              <a:avLst/>
              <a:gdLst>
                <a:gd name="connsiteX0" fmla="*/ 2617372 w 3450295"/>
                <a:gd name="connsiteY0" fmla="*/ 0 h 1992545"/>
                <a:gd name="connsiteX1" fmla="*/ 0 w 3450295"/>
                <a:gd name="connsiteY1" fmla="*/ 1509504 h 1992545"/>
                <a:gd name="connsiteX2" fmla="*/ 832923 w 3450295"/>
                <a:gd name="connsiteY2" fmla="*/ 1992546 h 1992545"/>
                <a:gd name="connsiteX3" fmla="*/ 3450295 w 3450295"/>
                <a:gd name="connsiteY3" fmla="*/ 482502 h 1992545"/>
              </a:gdLst>
              <a:ahLst/>
              <a:cxnLst>
                <a:cxn ang="0">
                  <a:pos x="connsiteX0" y="connsiteY0"/>
                </a:cxn>
                <a:cxn ang="0">
                  <a:pos x="connsiteX1" y="connsiteY1"/>
                </a:cxn>
                <a:cxn ang="0">
                  <a:pos x="connsiteX2" y="connsiteY2"/>
                </a:cxn>
                <a:cxn ang="0">
                  <a:pos x="connsiteX3" y="connsiteY3"/>
                </a:cxn>
              </a:cxnLst>
              <a:rect l="l" t="t" r="r" b="b"/>
              <a:pathLst>
                <a:path w="3450295" h="1992545">
                  <a:moveTo>
                    <a:pt x="2617372" y="0"/>
                  </a:moveTo>
                  <a:lnTo>
                    <a:pt x="0" y="1509504"/>
                  </a:lnTo>
                  <a:lnTo>
                    <a:pt x="832923" y="1992546"/>
                  </a:lnTo>
                  <a:lnTo>
                    <a:pt x="3450295" y="482502"/>
                  </a:lnTo>
                  <a:close/>
                </a:path>
              </a:pathLst>
            </a:custGeom>
            <a:solidFill>
              <a:schemeClr val="bg1"/>
            </a:solidFill>
            <a:ln w="2694" cap="flat">
              <a:noFill/>
              <a:prstDash val="solid"/>
              <a:miter/>
            </a:ln>
          </p:spPr>
          <p:txBody>
            <a:bodyPr rtlCol="0" anchor="ctr"/>
            <a:lstStyle/>
            <a:p>
              <a:endParaRPr lang="en-US" dirty="0"/>
            </a:p>
          </p:txBody>
        </p:sp>
      </p:grpSp>
      <p:grpSp>
        <p:nvGrpSpPr>
          <p:cNvPr id="100" name="Group 99">
            <a:extLst>
              <a:ext uri="{FF2B5EF4-FFF2-40B4-BE49-F238E27FC236}">
                <a16:creationId xmlns:a16="http://schemas.microsoft.com/office/drawing/2014/main" id="{72FE12CE-C0C1-44DD-A6F2-49CAB8D3F40F}"/>
              </a:ext>
            </a:extLst>
          </p:cNvPr>
          <p:cNvGrpSpPr/>
          <p:nvPr/>
        </p:nvGrpSpPr>
        <p:grpSpPr>
          <a:xfrm>
            <a:off x="7646129" y="1267397"/>
            <a:ext cx="4038173" cy="3192912"/>
            <a:chOff x="3741176" y="2237322"/>
            <a:chExt cx="4709648" cy="3723835"/>
          </a:xfrm>
        </p:grpSpPr>
        <p:grpSp>
          <p:nvGrpSpPr>
            <p:cNvPr id="90" name="Group 89">
              <a:extLst>
                <a:ext uri="{FF2B5EF4-FFF2-40B4-BE49-F238E27FC236}">
                  <a16:creationId xmlns:a16="http://schemas.microsoft.com/office/drawing/2014/main" id="{D580609E-46E5-4572-AD02-DBCE9193855F}"/>
                </a:ext>
              </a:extLst>
            </p:cNvPr>
            <p:cNvGrpSpPr/>
            <p:nvPr/>
          </p:nvGrpSpPr>
          <p:grpSpPr>
            <a:xfrm>
              <a:off x="3741176" y="2237322"/>
              <a:ext cx="4709648" cy="3723835"/>
              <a:chOff x="2228055" y="1971102"/>
              <a:chExt cx="4575969" cy="3618138"/>
            </a:xfrm>
          </p:grpSpPr>
          <p:sp>
            <p:nvSpPr>
              <p:cNvPr id="91" name="Freeform 18">
                <a:extLst>
                  <a:ext uri="{FF2B5EF4-FFF2-40B4-BE49-F238E27FC236}">
                    <a16:creationId xmlns:a16="http://schemas.microsoft.com/office/drawing/2014/main" id="{5FB04C4E-8532-4372-93CA-A22998F9F850}"/>
                  </a:ext>
                </a:extLst>
              </p:cNvPr>
              <p:cNvSpPr>
                <a:spLocks/>
              </p:cNvSpPr>
              <p:nvPr/>
            </p:nvSpPr>
            <p:spPr bwMode="auto">
              <a:xfrm>
                <a:off x="2228055" y="1971102"/>
                <a:ext cx="3243960" cy="3618138"/>
              </a:xfrm>
              <a:custGeom>
                <a:avLst/>
                <a:gdLst/>
                <a:ahLst/>
                <a:cxnLst/>
                <a:rect l="l" t="t" r="r" b="b"/>
                <a:pathLst>
                  <a:path w="3243960" h="3618138">
                    <a:moveTo>
                      <a:pt x="1764407" y="0"/>
                    </a:moveTo>
                    <a:lnTo>
                      <a:pt x="1913381" y="1203"/>
                    </a:lnTo>
                    <a:lnTo>
                      <a:pt x="2053042" y="12022"/>
                    </a:lnTo>
                    <a:lnTo>
                      <a:pt x="2185723" y="30056"/>
                    </a:lnTo>
                    <a:lnTo>
                      <a:pt x="2312583" y="56506"/>
                    </a:lnTo>
                    <a:lnTo>
                      <a:pt x="2433624" y="88967"/>
                    </a:lnTo>
                    <a:lnTo>
                      <a:pt x="2545354" y="131046"/>
                    </a:lnTo>
                    <a:lnTo>
                      <a:pt x="2653593" y="176731"/>
                    </a:lnTo>
                    <a:lnTo>
                      <a:pt x="2752521" y="230833"/>
                    </a:lnTo>
                    <a:lnTo>
                      <a:pt x="2763561" y="238103"/>
                    </a:lnTo>
                    <a:lnTo>
                      <a:pt x="2764776" y="236609"/>
                    </a:lnTo>
                    <a:cubicBezTo>
                      <a:pt x="3318761" y="687035"/>
                      <a:pt x="3404939" y="1500322"/>
                      <a:pt x="2957653" y="2056846"/>
                    </a:cubicBezTo>
                    <a:lnTo>
                      <a:pt x="2794867" y="1926012"/>
                    </a:lnTo>
                    <a:cubicBezTo>
                      <a:pt x="3170184" y="1459033"/>
                      <a:pt x="3097872" y="776605"/>
                      <a:pt x="2633024" y="398652"/>
                    </a:cubicBezTo>
                    <a:lnTo>
                      <a:pt x="2635535" y="395564"/>
                    </a:lnTo>
                    <a:cubicBezTo>
                      <a:pt x="2458856" y="294299"/>
                      <a:pt x="2250796" y="159602"/>
                      <a:pt x="1912553" y="162771"/>
                    </a:cubicBezTo>
                    <a:cubicBezTo>
                      <a:pt x="1018501" y="171149"/>
                      <a:pt x="651082" y="745769"/>
                      <a:pt x="651082" y="1464934"/>
                    </a:cubicBezTo>
                    <a:cubicBezTo>
                      <a:pt x="651082" y="2065638"/>
                      <a:pt x="1045124" y="2571338"/>
                      <a:pt x="1581345" y="2720212"/>
                    </a:cubicBezTo>
                    <a:cubicBezTo>
                      <a:pt x="2189761" y="2865156"/>
                      <a:pt x="2916596" y="3085457"/>
                      <a:pt x="3019039" y="3381117"/>
                    </a:cubicBezTo>
                    <a:lnTo>
                      <a:pt x="3030682" y="3420409"/>
                    </a:lnTo>
                    <a:lnTo>
                      <a:pt x="3049304" y="3486532"/>
                    </a:lnTo>
                    <a:lnTo>
                      <a:pt x="3067926" y="3553859"/>
                    </a:lnTo>
                    <a:lnTo>
                      <a:pt x="3088874" y="3615173"/>
                    </a:lnTo>
                    <a:lnTo>
                      <a:pt x="3090086" y="3618138"/>
                    </a:lnTo>
                    <a:lnTo>
                      <a:pt x="1487028" y="3618138"/>
                    </a:lnTo>
                    <a:lnTo>
                      <a:pt x="1482754" y="3594736"/>
                    </a:lnTo>
                    <a:lnTo>
                      <a:pt x="1471115" y="3529813"/>
                    </a:lnTo>
                    <a:lnTo>
                      <a:pt x="1458312" y="3466094"/>
                    </a:lnTo>
                    <a:lnTo>
                      <a:pt x="1443182" y="3404780"/>
                    </a:lnTo>
                    <a:lnTo>
                      <a:pt x="1428052" y="3345869"/>
                    </a:lnTo>
                    <a:lnTo>
                      <a:pt x="1409430" y="3294173"/>
                    </a:lnTo>
                    <a:lnTo>
                      <a:pt x="1389645" y="3249689"/>
                    </a:lnTo>
                    <a:lnTo>
                      <a:pt x="1368696" y="3214824"/>
                    </a:lnTo>
                    <a:lnTo>
                      <a:pt x="1345419" y="3193183"/>
                    </a:lnTo>
                    <a:lnTo>
                      <a:pt x="1319814" y="3182363"/>
                    </a:lnTo>
                    <a:lnTo>
                      <a:pt x="1290717" y="3177554"/>
                    </a:lnTo>
                    <a:lnTo>
                      <a:pt x="1256965" y="3179958"/>
                    </a:lnTo>
                    <a:lnTo>
                      <a:pt x="1223213" y="3184767"/>
                    </a:lnTo>
                    <a:lnTo>
                      <a:pt x="1191790" y="3193183"/>
                    </a:lnTo>
                    <a:lnTo>
                      <a:pt x="1161529" y="3201598"/>
                    </a:lnTo>
                    <a:lnTo>
                      <a:pt x="1133597" y="3210015"/>
                    </a:lnTo>
                    <a:lnTo>
                      <a:pt x="1112647" y="3217228"/>
                    </a:lnTo>
                    <a:lnTo>
                      <a:pt x="1062602" y="3234059"/>
                    </a:lnTo>
                    <a:lnTo>
                      <a:pt x="1005573" y="3249689"/>
                    </a:lnTo>
                    <a:lnTo>
                      <a:pt x="941560" y="3262914"/>
                    </a:lnTo>
                    <a:lnTo>
                      <a:pt x="874056" y="3271330"/>
                    </a:lnTo>
                    <a:lnTo>
                      <a:pt x="806552" y="3278543"/>
                    </a:lnTo>
                    <a:lnTo>
                      <a:pt x="737886" y="3280948"/>
                    </a:lnTo>
                    <a:lnTo>
                      <a:pt x="672709" y="3276139"/>
                    </a:lnTo>
                    <a:lnTo>
                      <a:pt x="611025" y="3265318"/>
                    </a:lnTo>
                    <a:lnTo>
                      <a:pt x="577273" y="3256902"/>
                    </a:lnTo>
                    <a:lnTo>
                      <a:pt x="543521" y="3241274"/>
                    </a:lnTo>
                    <a:lnTo>
                      <a:pt x="509769" y="3223240"/>
                    </a:lnTo>
                    <a:lnTo>
                      <a:pt x="480674" y="3201598"/>
                    </a:lnTo>
                    <a:lnTo>
                      <a:pt x="450413" y="3175149"/>
                    </a:lnTo>
                    <a:lnTo>
                      <a:pt x="427136" y="3147498"/>
                    </a:lnTo>
                    <a:lnTo>
                      <a:pt x="410841" y="3112633"/>
                    </a:lnTo>
                    <a:lnTo>
                      <a:pt x="398039" y="3072958"/>
                    </a:lnTo>
                    <a:lnTo>
                      <a:pt x="393384" y="3029676"/>
                    </a:lnTo>
                    <a:lnTo>
                      <a:pt x="398039" y="2981586"/>
                    </a:lnTo>
                    <a:lnTo>
                      <a:pt x="403859" y="2947924"/>
                    </a:lnTo>
                    <a:lnTo>
                      <a:pt x="412006" y="2910653"/>
                    </a:lnTo>
                    <a:lnTo>
                      <a:pt x="421316" y="2872182"/>
                    </a:lnTo>
                    <a:lnTo>
                      <a:pt x="424808" y="2834911"/>
                    </a:lnTo>
                    <a:lnTo>
                      <a:pt x="424808" y="2795237"/>
                    </a:lnTo>
                    <a:lnTo>
                      <a:pt x="414333" y="2760372"/>
                    </a:lnTo>
                    <a:lnTo>
                      <a:pt x="403859" y="2741136"/>
                    </a:lnTo>
                    <a:lnTo>
                      <a:pt x="385236" y="2723102"/>
                    </a:lnTo>
                    <a:lnTo>
                      <a:pt x="365452" y="2709877"/>
                    </a:lnTo>
                    <a:lnTo>
                      <a:pt x="344502" y="2699057"/>
                    </a:lnTo>
                    <a:lnTo>
                      <a:pt x="323552" y="2683427"/>
                    </a:lnTo>
                    <a:lnTo>
                      <a:pt x="307259" y="2666596"/>
                    </a:lnTo>
                    <a:lnTo>
                      <a:pt x="294455" y="2644956"/>
                    </a:lnTo>
                    <a:lnTo>
                      <a:pt x="289800" y="2620911"/>
                    </a:lnTo>
                    <a:lnTo>
                      <a:pt x="292128" y="2596866"/>
                    </a:lnTo>
                    <a:lnTo>
                      <a:pt x="300275" y="2574023"/>
                    </a:lnTo>
                    <a:lnTo>
                      <a:pt x="310750" y="2554786"/>
                    </a:lnTo>
                    <a:lnTo>
                      <a:pt x="317733" y="2535551"/>
                    </a:lnTo>
                    <a:lnTo>
                      <a:pt x="283982" y="2511505"/>
                    </a:lnTo>
                    <a:lnTo>
                      <a:pt x="260703" y="2487461"/>
                    </a:lnTo>
                    <a:lnTo>
                      <a:pt x="247901" y="2463416"/>
                    </a:lnTo>
                    <a:lnTo>
                      <a:pt x="245574" y="2436966"/>
                    </a:lnTo>
                    <a:lnTo>
                      <a:pt x="249066" y="2412922"/>
                    </a:lnTo>
                    <a:lnTo>
                      <a:pt x="258376" y="2386471"/>
                    </a:lnTo>
                    <a:lnTo>
                      <a:pt x="271178" y="2360023"/>
                    </a:lnTo>
                    <a:lnTo>
                      <a:pt x="285145" y="2333572"/>
                    </a:lnTo>
                    <a:lnTo>
                      <a:pt x="297948" y="2305921"/>
                    </a:lnTo>
                    <a:lnTo>
                      <a:pt x="310750" y="2279471"/>
                    </a:lnTo>
                    <a:lnTo>
                      <a:pt x="317733" y="2250617"/>
                    </a:lnTo>
                    <a:lnTo>
                      <a:pt x="294455" y="2228976"/>
                    </a:lnTo>
                    <a:lnTo>
                      <a:pt x="261868" y="2212145"/>
                    </a:lnTo>
                    <a:lnTo>
                      <a:pt x="225789" y="2196515"/>
                    </a:lnTo>
                    <a:lnTo>
                      <a:pt x="188545" y="2183290"/>
                    </a:lnTo>
                    <a:lnTo>
                      <a:pt x="150138" y="2170066"/>
                    </a:lnTo>
                    <a:lnTo>
                      <a:pt x="111731" y="2156841"/>
                    </a:lnTo>
                    <a:lnTo>
                      <a:pt x="75651" y="2141212"/>
                    </a:lnTo>
                    <a:lnTo>
                      <a:pt x="46554" y="2124381"/>
                    </a:lnTo>
                    <a:lnTo>
                      <a:pt x="20950" y="2100335"/>
                    </a:lnTo>
                    <a:lnTo>
                      <a:pt x="5820" y="2071482"/>
                    </a:lnTo>
                    <a:lnTo>
                      <a:pt x="0" y="2041425"/>
                    </a:lnTo>
                    <a:lnTo>
                      <a:pt x="4656" y="2012571"/>
                    </a:lnTo>
                    <a:lnTo>
                      <a:pt x="15130" y="1986122"/>
                    </a:lnTo>
                    <a:lnTo>
                      <a:pt x="31424" y="1964481"/>
                    </a:lnTo>
                    <a:lnTo>
                      <a:pt x="51209" y="1942841"/>
                    </a:lnTo>
                    <a:lnTo>
                      <a:pt x="69831" y="1924807"/>
                    </a:lnTo>
                    <a:lnTo>
                      <a:pt x="84961" y="1910380"/>
                    </a:lnTo>
                    <a:lnTo>
                      <a:pt x="129188" y="1857481"/>
                    </a:lnTo>
                    <a:lnTo>
                      <a:pt x="175742" y="1809391"/>
                    </a:lnTo>
                    <a:lnTo>
                      <a:pt x="222297" y="1761301"/>
                    </a:lnTo>
                    <a:lnTo>
                      <a:pt x="266523" y="1708402"/>
                    </a:lnTo>
                    <a:lnTo>
                      <a:pt x="308423" y="1656704"/>
                    </a:lnTo>
                    <a:lnTo>
                      <a:pt x="346829" y="1597795"/>
                    </a:lnTo>
                    <a:lnTo>
                      <a:pt x="378254" y="1534075"/>
                    </a:lnTo>
                    <a:lnTo>
                      <a:pt x="395711" y="1481176"/>
                    </a:lnTo>
                    <a:lnTo>
                      <a:pt x="401531" y="1429479"/>
                    </a:lnTo>
                    <a:lnTo>
                      <a:pt x="401531" y="1374175"/>
                    </a:lnTo>
                    <a:cubicBezTo>
                      <a:pt x="401143" y="1354538"/>
                      <a:pt x="400754" y="1334901"/>
                      <a:pt x="400367" y="1315264"/>
                    </a:cubicBezTo>
                    <a:lnTo>
                      <a:pt x="398039" y="1256355"/>
                    </a:lnTo>
                    <a:lnTo>
                      <a:pt x="400367" y="1192635"/>
                    </a:lnTo>
                    <a:lnTo>
                      <a:pt x="406186" y="1125309"/>
                    </a:lnTo>
                    <a:lnTo>
                      <a:pt x="471362" y="847589"/>
                    </a:lnTo>
                    <a:lnTo>
                      <a:pt x="512097" y="746600"/>
                    </a:lnTo>
                    <a:lnTo>
                      <a:pt x="560979" y="652824"/>
                    </a:lnTo>
                    <a:lnTo>
                      <a:pt x="618008" y="565059"/>
                    </a:lnTo>
                    <a:lnTo>
                      <a:pt x="683184" y="482103"/>
                    </a:lnTo>
                    <a:lnTo>
                      <a:pt x="755343" y="406361"/>
                    </a:lnTo>
                    <a:lnTo>
                      <a:pt x="833322" y="336631"/>
                    </a:lnTo>
                    <a:lnTo>
                      <a:pt x="918283" y="272912"/>
                    </a:lnTo>
                    <a:lnTo>
                      <a:pt x="1006736" y="216405"/>
                    </a:lnTo>
                    <a:lnTo>
                      <a:pt x="1102172" y="165911"/>
                    </a:lnTo>
                    <a:lnTo>
                      <a:pt x="1199936" y="123832"/>
                    </a:lnTo>
                    <a:lnTo>
                      <a:pt x="1298864" y="86563"/>
                    </a:lnTo>
                    <a:lnTo>
                      <a:pt x="1631727" y="10821"/>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sz="2701" dirty="0"/>
              </a:p>
            </p:txBody>
          </p:sp>
          <p:grpSp>
            <p:nvGrpSpPr>
              <p:cNvPr id="92" name="Group 91">
                <a:extLst>
                  <a:ext uri="{FF2B5EF4-FFF2-40B4-BE49-F238E27FC236}">
                    <a16:creationId xmlns:a16="http://schemas.microsoft.com/office/drawing/2014/main" id="{5F72C2A9-8DBC-4CDD-B90D-7FE566311DA7}"/>
                  </a:ext>
                </a:extLst>
              </p:cNvPr>
              <p:cNvGrpSpPr/>
              <p:nvPr/>
            </p:nvGrpSpPr>
            <p:grpSpPr>
              <a:xfrm>
                <a:off x="4023554" y="4019367"/>
                <a:ext cx="1008112" cy="734938"/>
                <a:chOff x="3509379" y="4293096"/>
                <a:chExt cx="1008112" cy="734938"/>
              </a:xfrm>
            </p:grpSpPr>
            <p:sp>
              <p:nvSpPr>
                <p:cNvPr id="94" name="Rounded Rectangle 10">
                  <a:extLst>
                    <a:ext uri="{FF2B5EF4-FFF2-40B4-BE49-F238E27FC236}">
                      <a16:creationId xmlns:a16="http://schemas.microsoft.com/office/drawing/2014/main" id="{1A12E3D1-6954-4B4B-A457-27E0763A2F5E}"/>
                    </a:ext>
                  </a:extLst>
                </p:cNvPr>
                <p:cNvSpPr/>
                <p:nvPr/>
              </p:nvSpPr>
              <p:spPr>
                <a:xfrm>
                  <a:off x="3509379" y="4293096"/>
                  <a:ext cx="1008112" cy="1800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5" name="Rounded Rectangle 13">
                  <a:extLst>
                    <a:ext uri="{FF2B5EF4-FFF2-40B4-BE49-F238E27FC236}">
                      <a16:creationId xmlns:a16="http://schemas.microsoft.com/office/drawing/2014/main" id="{0ED066E5-C688-4E59-9549-D940FB6813DE}"/>
                    </a:ext>
                  </a:extLst>
                </p:cNvPr>
                <p:cNvSpPr/>
                <p:nvPr/>
              </p:nvSpPr>
              <p:spPr>
                <a:xfrm>
                  <a:off x="3581435" y="4537695"/>
                  <a:ext cx="864000" cy="1800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6" name="Chord 95">
                  <a:extLst>
                    <a:ext uri="{FF2B5EF4-FFF2-40B4-BE49-F238E27FC236}">
                      <a16:creationId xmlns:a16="http://schemas.microsoft.com/office/drawing/2014/main" id="{5C18FA70-6B4D-4B58-9D09-D377ECB9B27D}"/>
                    </a:ext>
                  </a:extLst>
                </p:cNvPr>
                <p:cNvSpPr/>
                <p:nvPr/>
              </p:nvSpPr>
              <p:spPr>
                <a:xfrm>
                  <a:off x="3766973" y="4535109"/>
                  <a:ext cx="492925" cy="492925"/>
                </a:xfrm>
                <a:prstGeom prst="chord">
                  <a:avLst>
                    <a:gd name="adj1" fmla="val 21471232"/>
                    <a:gd name="adj2" fmla="val 1087811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93" name="Freeform 18">
                <a:extLst>
                  <a:ext uri="{FF2B5EF4-FFF2-40B4-BE49-F238E27FC236}">
                    <a16:creationId xmlns:a16="http://schemas.microsoft.com/office/drawing/2014/main" id="{E8BFE9B6-E3BD-4BDE-B9AA-46C2022F9C35}"/>
                  </a:ext>
                </a:extLst>
              </p:cNvPr>
              <p:cNvSpPr>
                <a:spLocks/>
              </p:cNvSpPr>
              <p:nvPr/>
            </p:nvSpPr>
            <p:spPr bwMode="auto">
              <a:xfrm flipH="1">
                <a:off x="3560064" y="1971102"/>
                <a:ext cx="3243960" cy="3618138"/>
              </a:xfrm>
              <a:custGeom>
                <a:avLst/>
                <a:gdLst/>
                <a:ahLst/>
                <a:cxnLst/>
                <a:rect l="l" t="t" r="r" b="b"/>
                <a:pathLst>
                  <a:path w="3243960" h="3618138">
                    <a:moveTo>
                      <a:pt x="1764407" y="0"/>
                    </a:moveTo>
                    <a:lnTo>
                      <a:pt x="1631727" y="10821"/>
                    </a:lnTo>
                    <a:lnTo>
                      <a:pt x="1298864" y="86563"/>
                    </a:lnTo>
                    <a:lnTo>
                      <a:pt x="1199936" y="123832"/>
                    </a:lnTo>
                    <a:lnTo>
                      <a:pt x="1102172" y="165911"/>
                    </a:lnTo>
                    <a:lnTo>
                      <a:pt x="1006736" y="216405"/>
                    </a:lnTo>
                    <a:lnTo>
                      <a:pt x="918283" y="272912"/>
                    </a:lnTo>
                    <a:lnTo>
                      <a:pt x="833322" y="336631"/>
                    </a:lnTo>
                    <a:lnTo>
                      <a:pt x="755343" y="406361"/>
                    </a:lnTo>
                    <a:lnTo>
                      <a:pt x="683184" y="482103"/>
                    </a:lnTo>
                    <a:lnTo>
                      <a:pt x="618008" y="565059"/>
                    </a:lnTo>
                    <a:lnTo>
                      <a:pt x="560979" y="652824"/>
                    </a:lnTo>
                    <a:lnTo>
                      <a:pt x="512097" y="746600"/>
                    </a:lnTo>
                    <a:lnTo>
                      <a:pt x="471362" y="847589"/>
                    </a:lnTo>
                    <a:lnTo>
                      <a:pt x="406186" y="1125309"/>
                    </a:lnTo>
                    <a:lnTo>
                      <a:pt x="400367" y="1192635"/>
                    </a:lnTo>
                    <a:lnTo>
                      <a:pt x="398039" y="1256355"/>
                    </a:lnTo>
                    <a:lnTo>
                      <a:pt x="400367" y="1315264"/>
                    </a:lnTo>
                    <a:cubicBezTo>
                      <a:pt x="400754" y="1334901"/>
                      <a:pt x="401143" y="1354538"/>
                      <a:pt x="401531" y="1374175"/>
                    </a:cubicBezTo>
                    <a:lnTo>
                      <a:pt x="401531" y="1429479"/>
                    </a:lnTo>
                    <a:lnTo>
                      <a:pt x="395711" y="1481176"/>
                    </a:lnTo>
                    <a:lnTo>
                      <a:pt x="378254" y="1534075"/>
                    </a:lnTo>
                    <a:lnTo>
                      <a:pt x="346829" y="1597795"/>
                    </a:lnTo>
                    <a:lnTo>
                      <a:pt x="308423" y="1656704"/>
                    </a:lnTo>
                    <a:lnTo>
                      <a:pt x="266523" y="1708402"/>
                    </a:lnTo>
                    <a:lnTo>
                      <a:pt x="222297" y="1761301"/>
                    </a:lnTo>
                    <a:lnTo>
                      <a:pt x="175742" y="1809391"/>
                    </a:lnTo>
                    <a:lnTo>
                      <a:pt x="129188" y="1857481"/>
                    </a:lnTo>
                    <a:lnTo>
                      <a:pt x="84961" y="1910380"/>
                    </a:lnTo>
                    <a:lnTo>
                      <a:pt x="69831" y="1924807"/>
                    </a:lnTo>
                    <a:lnTo>
                      <a:pt x="51209" y="1942841"/>
                    </a:lnTo>
                    <a:lnTo>
                      <a:pt x="31424" y="1964481"/>
                    </a:lnTo>
                    <a:lnTo>
                      <a:pt x="15130" y="1986122"/>
                    </a:lnTo>
                    <a:lnTo>
                      <a:pt x="4656" y="2012571"/>
                    </a:lnTo>
                    <a:lnTo>
                      <a:pt x="0" y="2041425"/>
                    </a:lnTo>
                    <a:lnTo>
                      <a:pt x="5820" y="2071482"/>
                    </a:lnTo>
                    <a:lnTo>
                      <a:pt x="20950" y="2100335"/>
                    </a:lnTo>
                    <a:lnTo>
                      <a:pt x="46554" y="2124381"/>
                    </a:lnTo>
                    <a:lnTo>
                      <a:pt x="75651" y="2141212"/>
                    </a:lnTo>
                    <a:lnTo>
                      <a:pt x="111731" y="2156841"/>
                    </a:lnTo>
                    <a:lnTo>
                      <a:pt x="150138" y="2170066"/>
                    </a:lnTo>
                    <a:lnTo>
                      <a:pt x="188545" y="2183290"/>
                    </a:lnTo>
                    <a:lnTo>
                      <a:pt x="225789" y="2196515"/>
                    </a:lnTo>
                    <a:lnTo>
                      <a:pt x="261868" y="2212145"/>
                    </a:lnTo>
                    <a:lnTo>
                      <a:pt x="294455" y="2228976"/>
                    </a:lnTo>
                    <a:lnTo>
                      <a:pt x="317733" y="2250617"/>
                    </a:lnTo>
                    <a:lnTo>
                      <a:pt x="310750" y="2279471"/>
                    </a:lnTo>
                    <a:lnTo>
                      <a:pt x="297948" y="2305921"/>
                    </a:lnTo>
                    <a:lnTo>
                      <a:pt x="285145" y="2333572"/>
                    </a:lnTo>
                    <a:lnTo>
                      <a:pt x="271178" y="2360023"/>
                    </a:lnTo>
                    <a:lnTo>
                      <a:pt x="258376" y="2386471"/>
                    </a:lnTo>
                    <a:lnTo>
                      <a:pt x="249066" y="2412922"/>
                    </a:lnTo>
                    <a:lnTo>
                      <a:pt x="245574" y="2436966"/>
                    </a:lnTo>
                    <a:lnTo>
                      <a:pt x="247901" y="2463416"/>
                    </a:lnTo>
                    <a:lnTo>
                      <a:pt x="260703" y="2487461"/>
                    </a:lnTo>
                    <a:lnTo>
                      <a:pt x="283982" y="2511505"/>
                    </a:lnTo>
                    <a:lnTo>
                      <a:pt x="317733" y="2535551"/>
                    </a:lnTo>
                    <a:lnTo>
                      <a:pt x="310750" y="2554786"/>
                    </a:lnTo>
                    <a:lnTo>
                      <a:pt x="300275" y="2574023"/>
                    </a:lnTo>
                    <a:lnTo>
                      <a:pt x="292128" y="2596866"/>
                    </a:lnTo>
                    <a:lnTo>
                      <a:pt x="289800" y="2620911"/>
                    </a:lnTo>
                    <a:lnTo>
                      <a:pt x="294455" y="2644956"/>
                    </a:lnTo>
                    <a:lnTo>
                      <a:pt x="307259" y="2666596"/>
                    </a:lnTo>
                    <a:lnTo>
                      <a:pt x="323552" y="2683427"/>
                    </a:lnTo>
                    <a:lnTo>
                      <a:pt x="344502" y="2699057"/>
                    </a:lnTo>
                    <a:lnTo>
                      <a:pt x="365452" y="2709877"/>
                    </a:lnTo>
                    <a:lnTo>
                      <a:pt x="385236" y="2723102"/>
                    </a:lnTo>
                    <a:lnTo>
                      <a:pt x="403859" y="2741136"/>
                    </a:lnTo>
                    <a:lnTo>
                      <a:pt x="414333" y="2760372"/>
                    </a:lnTo>
                    <a:lnTo>
                      <a:pt x="424808" y="2795237"/>
                    </a:lnTo>
                    <a:lnTo>
                      <a:pt x="424808" y="2834911"/>
                    </a:lnTo>
                    <a:lnTo>
                      <a:pt x="421316" y="2872182"/>
                    </a:lnTo>
                    <a:lnTo>
                      <a:pt x="412006" y="2910653"/>
                    </a:lnTo>
                    <a:lnTo>
                      <a:pt x="403859" y="2947924"/>
                    </a:lnTo>
                    <a:lnTo>
                      <a:pt x="398039" y="2981586"/>
                    </a:lnTo>
                    <a:lnTo>
                      <a:pt x="393384" y="3029676"/>
                    </a:lnTo>
                    <a:lnTo>
                      <a:pt x="398039" y="3072958"/>
                    </a:lnTo>
                    <a:lnTo>
                      <a:pt x="410841" y="3112633"/>
                    </a:lnTo>
                    <a:lnTo>
                      <a:pt x="427136" y="3147498"/>
                    </a:lnTo>
                    <a:lnTo>
                      <a:pt x="450413" y="3175149"/>
                    </a:lnTo>
                    <a:lnTo>
                      <a:pt x="480674" y="3201598"/>
                    </a:lnTo>
                    <a:lnTo>
                      <a:pt x="509769" y="3223240"/>
                    </a:lnTo>
                    <a:lnTo>
                      <a:pt x="543521" y="3241274"/>
                    </a:lnTo>
                    <a:lnTo>
                      <a:pt x="577273" y="3256902"/>
                    </a:lnTo>
                    <a:lnTo>
                      <a:pt x="611025" y="3265318"/>
                    </a:lnTo>
                    <a:lnTo>
                      <a:pt x="672709" y="3276139"/>
                    </a:lnTo>
                    <a:lnTo>
                      <a:pt x="737886" y="3280948"/>
                    </a:lnTo>
                    <a:lnTo>
                      <a:pt x="806552" y="3278543"/>
                    </a:lnTo>
                    <a:lnTo>
                      <a:pt x="874056" y="3271330"/>
                    </a:lnTo>
                    <a:lnTo>
                      <a:pt x="941560" y="3262914"/>
                    </a:lnTo>
                    <a:lnTo>
                      <a:pt x="1005573" y="3249689"/>
                    </a:lnTo>
                    <a:lnTo>
                      <a:pt x="1062602" y="3234059"/>
                    </a:lnTo>
                    <a:lnTo>
                      <a:pt x="1112647" y="3217228"/>
                    </a:lnTo>
                    <a:lnTo>
                      <a:pt x="1133597" y="3210015"/>
                    </a:lnTo>
                    <a:lnTo>
                      <a:pt x="1161529" y="3201598"/>
                    </a:lnTo>
                    <a:lnTo>
                      <a:pt x="1191790" y="3193183"/>
                    </a:lnTo>
                    <a:lnTo>
                      <a:pt x="1223213" y="3184767"/>
                    </a:lnTo>
                    <a:lnTo>
                      <a:pt x="1256965" y="3179958"/>
                    </a:lnTo>
                    <a:lnTo>
                      <a:pt x="1290717" y="3177554"/>
                    </a:lnTo>
                    <a:lnTo>
                      <a:pt x="1319814" y="3182363"/>
                    </a:lnTo>
                    <a:lnTo>
                      <a:pt x="1345419" y="3193183"/>
                    </a:lnTo>
                    <a:lnTo>
                      <a:pt x="1368696" y="3214824"/>
                    </a:lnTo>
                    <a:lnTo>
                      <a:pt x="1389645" y="3249689"/>
                    </a:lnTo>
                    <a:lnTo>
                      <a:pt x="1409430" y="3294173"/>
                    </a:lnTo>
                    <a:lnTo>
                      <a:pt x="1428052" y="3345869"/>
                    </a:lnTo>
                    <a:lnTo>
                      <a:pt x="1443182" y="3404780"/>
                    </a:lnTo>
                    <a:lnTo>
                      <a:pt x="1458312" y="3466094"/>
                    </a:lnTo>
                    <a:lnTo>
                      <a:pt x="1471115" y="3529813"/>
                    </a:lnTo>
                    <a:lnTo>
                      <a:pt x="1482754" y="3594736"/>
                    </a:lnTo>
                    <a:lnTo>
                      <a:pt x="1487029" y="3618138"/>
                    </a:lnTo>
                    <a:lnTo>
                      <a:pt x="3090086" y="3618138"/>
                    </a:lnTo>
                    <a:lnTo>
                      <a:pt x="3088874" y="3615173"/>
                    </a:lnTo>
                    <a:lnTo>
                      <a:pt x="3067926" y="3553859"/>
                    </a:lnTo>
                    <a:lnTo>
                      <a:pt x="3049304" y="3486532"/>
                    </a:lnTo>
                    <a:lnTo>
                      <a:pt x="3030682" y="3420409"/>
                    </a:lnTo>
                    <a:lnTo>
                      <a:pt x="3019039" y="3381117"/>
                    </a:lnTo>
                    <a:cubicBezTo>
                      <a:pt x="2916596" y="3085457"/>
                      <a:pt x="2189761" y="2865156"/>
                      <a:pt x="1581345" y="2720212"/>
                    </a:cubicBezTo>
                    <a:cubicBezTo>
                      <a:pt x="1045124" y="2571338"/>
                      <a:pt x="651082" y="2065638"/>
                      <a:pt x="651082" y="1464934"/>
                    </a:cubicBezTo>
                    <a:cubicBezTo>
                      <a:pt x="651082" y="745769"/>
                      <a:pt x="1018501" y="171149"/>
                      <a:pt x="1912553" y="162771"/>
                    </a:cubicBezTo>
                    <a:cubicBezTo>
                      <a:pt x="2250796" y="159602"/>
                      <a:pt x="2458856" y="294299"/>
                      <a:pt x="2635535" y="395564"/>
                    </a:cubicBezTo>
                    <a:lnTo>
                      <a:pt x="2633024" y="398652"/>
                    </a:lnTo>
                    <a:cubicBezTo>
                      <a:pt x="3097872" y="776605"/>
                      <a:pt x="3170184" y="1459033"/>
                      <a:pt x="2794867" y="1926012"/>
                    </a:cubicBezTo>
                    <a:lnTo>
                      <a:pt x="2957653" y="2056846"/>
                    </a:lnTo>
                    <a:cubicBezTo>
                      <a:pt x="3404939" y="1500322"/>
                      <a:pt x="3318761" y="687035"/>
                      <a:pt x="2764776" y="236609"/>
                    </a:cubicBezTo>
                    <a:lnTo>
                      <a:pt x="2763561" y="238103"/>
                    </a:lnTo>
                    <a:lnTo>
                      <a:pt x="2752521" y="230833"/>
                    </a:lnTo>
                    <a:lnTo>
                      <a:pt x="2653593" y="176731"/>
                    </a:lnTo>
                    <a:lnTo>
                      <a:pt x="2545354" y="131046"/>
                    </a:lnTo>
                    <a:lnTo>
                      <a:pt x="2433624" y="88967"/>
                    </a:lnTo>
                    <a:lnTo>
                      <a:pt x="2312583" y="56506"/>
                    </a:lnTo>
                    <a:lnTo>
                      <a:pt x="2185723" y="30056"/>
                    </a:lnTo>
                    <a:lnTo>
                      <a:pt x="2053042" y="12022"/>
                    </a:lnTo>
                    <a:lnTo>
                      <a:pt x="1913381" y="120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ko-KR" altLang="en-US" sz="2701" dirty="0"/>
              </a:p>
            </p:txBody>
          </p:sp>
        </p:grpSp>
        <p:grpSp>
          <p:nvGrpSpPr>
            <p:cNvPr id="97" name="Graphic 33">
              <a:extLst>
                <a:ext uri="{FF2B5EF4-FFF2-40B4-BE49-F238E27FC236}">
                  <a16:creationId xmlns:a16="http://schemas.microsoft.com/office/drawing/2014/main" id="{7E094656-B0FE-4366-894B-A845F3FFE63E}"/>
                </a:ext>
              </a:extLst>
            </p:cNvPr>
            <p:cNvGrpSpPr/>
            <p:nvPr/>
          </p:nvGrpSpPr>
          <p:grpSpPr>
            <a:xfrm>
              <a:off x="5396784" y="2909081"/>
              <a:ext cx="1364502" cy="1261798"/>
              <a:chOff x="7424910" y="2405641"/>
              <a:chExt cx="1771650" cy="1638300"/>
            </a:xfrm>
            <a:solidFill>
              <a:schemeClr val="accent2"/>
            </a:solidFill>
          </p:grpSpPr>
          <p:sp>
            <p:nvSpPr>
              <p:cNvPr id="98" name="Freeform: Shape 97">
                <a:extLst>
                  <a:ext uri="{FF2B5EF4-FFF2-40B4-BE49-F238E27FC236}">
                    <a16:creationId xmlns:a16="http://schemas.microsoft.com/office/drawing/2014/main" id="{564C3B67-C354-4D2F-AFB2-0462DEA908DB}"/>
                  </a:ext>
                </a:extLst>
              </p:cNvPr>
              <p:cNvSpPr/>
              <p:nvPr/>
            </p:nvSpPr>
            <p:spPr>
              <a:xfrm>
                <a:off x="7417766" y="2398092"/>
                <a:ext cx="885825" cy="1647825"/>
              </a:xfrm>
              <a:custGeom>
                <a:avLst/>
                <a:gdLst>
                  <a:gd name="connsiteX0" fmla="*/ 749141 w 885825"/>
                  <a:gd name="connsiteY0" fmla="*/ 1281042 h 1647825"/>
                  <a:gd name="connsiteX1" fmla="*/ 858679 w 885825"/>
                  <a:gd name="connsiteY1" fmla="*/ 1312474 h 1647825"/>
                  <a:gd name="connsiteX2" fmla="*/ 858679 w 885825"/>
                  <a:gd name="connsiteY2" fmla="*/ 1287709 h 1647825"/>
                  <a:gd name="connsiteX3" fmla="*/ 861536 w 885825"/>
                  <a:gd name="connsiteY3" fmla="*/ 1006722 h 1647825"/>
                  <a:gd name="connsiteX4" fmla="*/ 855821 w 885825"/>
                  <a:gd name="connsiteY4" fmla="*/ 975289 h 1647825"/>
                  <a:gd name="connsiteX5" fmla="*/ 791051 w 885825"/>
                  <a:gd name="connsiteY5" fmla="*/ 885754 h 1647825"/>
                  <a:gd name="connsiteX6" fmla="*/ 770096 w 885825"/>
                  <a:gd name="connsiteY6" fmla="*/ 880039 h 1647825"/>
                  <a:gd name="connsiteX7" fmla="*/ 745331 w 885825"/>
                  <a:gd name="connsiteY7" fmla="*/ 880039 h 1647825"/>
                  <a:gd name="connsiteX8" fmla="*/ 718661 w 885825"/>
                  <a:gd name="connsiteY8" fmla="*/ 884802 h 1647825"/>
                  <a:gd name="connsiteX9" fmla="*/ 630079 w 885825"/>
                  <a:gd name="connsiteY9" fmla="*/ 1042917 h 1647825"/>
                  <a:gd name="connsiteX10" fmla="*/ 618649 w 885825"/>
                  <a:gd name="connsiteY10" fmla="*/ 1060062 h 1647825"/>
                  <a:gd name="connsiteX11" fmla="*/ 604361 w 885825"/>
                  <a:gd name="connsiteY11" fmla="*/ 1049584 h 1647825"/>
                  <a:gd name="connsiteX12" fmla="*/ 711041 w 885825"/>
                  <a:gd name="connsiteY12" fmla="*/ 859084 h 1647825"/>
                  <a:gd name="connsiteX13" fmla="*/ 737711 w 885825"/>
                  <a:gd name="connsiteY13" fmla="*/ 854322 h 1647825"/>
                  <a:gd name="connsiteX14" fmla="*/ 768191 w 885825"/>
                  <a:gd name="connsiteY14" fmla="*/ 857179 h 1647825"/>
                  <a:gd name="connsiteX15" fmla="*/ 846296 w 885825"/>
                  <a:gd name="connsiteY15" fmla="*/ 891469 h 1647825"/>
                  <a:gd name="connsiteX16" fmla="*/ 855821 w 885825"/>
                  <a:gd name="connsiteY16" fmla="*/ 707637 h 1647825"/>
                  <a:gd name="connsiteX17" fmla="*/ 856774 w 885825"/>
                  <a:gd name="connsiteY17" fmla="*/ 681919 h 1647825"/>
                  <a:gd name="connsiteX18" fmla="*/ 863441 w 885825"/>
                  <a:gd name="connsiteY18" fmla="*/ 650487 h 1647825"/>
                  <a:gd name="connsiteX19" fmla="*/ 868204 w 885825"/>
                  <a:gd name="connsiteY19" fmla="*/ 619054 h 1647825"/>
                  <a:gd name="connsiteX20" fmla="*/ 856774 w 885825"/>
                  <a:gd name="connsiteY20" fmla="*/ 311397 h 1647825"/>
                  <a:gd name="connsiteX21" fmla="*/ 856774 w 885825"/>
                  <a:gd name="connsiteY21" fmla="*/ 280917 h 1647825"/>
                  <a:gd name="connsiteX22" fmla="*/ 856774 w 885825"/>
                  <a:gd name="connsiteY22" fmla="*/ 220909 h 1647825"/>
                  <a:gd name="connsiteX23" fmla="*/ 854869 w 885825"/>
                  <a:gd name="connsiteY23" fmla="*/ 221862 h 1647825"/>
                  <a:gd name="connsiteX24" fmla="*/ 776764 w 885825"/>
                  <a:gd name="connsiteY24" fmla="*/ 71367 h 1647825"/>
                  <a:gd name="connsiteX25" fmla="*/ 750094 w 885825"/>
                  <a:gd name="connsiteY25" fmla="*/ 50412 h 1647825"/>
                  <a:gd name="connsiteX26" fmla="*/ 656749 w 885825"/>
                  <a:gd name="connsiteY26" fmla="*/ 12312 h 1647825"/>
                  <a:gd name="connsiteX27" fmla="*/ 623411 w 885825"/>
                  <a:gd name="connsiteY27" fmla="*/ 8502 h 1647825"/>
                  <a:gd name="connsiteX28" fmla="*/ 391954 w 885825"/>
                  <a:gd name="connsiteY28" fmla="*/ 227577 h 1647825"/>
                  <a:gd name="connsiteX29" fmla="*/ 405289 w 885825"/>
                  <a:gd name="connsiteY29" fmla="*/ 253294 h 1647825"/>
                  <a:gd name="connsiteX30" fmla="*/ 520541 w 885825"/>
                  <a:gd name="connsiteY30" fmla="*/ 332352 h 1647825"/>
                  <a:gd name="connsiteX31" fmla="*/ 551021 w 885825"/>
                  <a:gd name="connsiteY31" fmla="*/ 335209 h 1647825"/>
                  <a:gd name="connsiteX32" fmla="*/ 718661 w 885825"/>
                  <a:gd name="connsiteY32" fmla="*/ 198049 h 1647825"/>
                  <a:gd name="connsiteX33" fmla="*/ 722471 w 885825"/>
                  <a:gd name="connsiteY33" fmla="*/ 163759 h 1647825"/>
                  <a:gd name="connsiteX34" fmla="*/ 743426 w 885825"/>
                  <a:gd name="connsiteY34" fmla="*/ 146614 h 1647825"/>
                  <a:gd name="connsiteX35" fmla="*/ 758666 w 885825"/>
                  <a:gd name="connsiteY35" fmla="*/ 164712 h 1647825"/>
                  <a:gd name="connsiteX36" fmla="*/ 635794 w 885825"/>
                  <a:gd name="connsiteY36" fmla="*/ 353307 h 1647825"/>
                  <a:gd name="connsiteX37" fmla="*/ 708184 w 885825"/>
                  <a:gd name="connsiteY37" fmla="*/ 407599 h 1647825"/>
                  <a:gd name="connsiteX38" fmla="*/ 726281 w 885825"/>
                  <a:gd name="connsiteY38" fmla="*/ 432364 h 1647825"/>
                  <a:gd name="connsiteX39" fmla="*/ 757714 w 885825"/>
                  <a:gd name="connsiteY39" fmla="*/ 584764 h 1647825"/>
                  <a:gd name="connsiteX40" fmla="*/ 751046 w 885825"/>
                  <a:gd name="connsiteY40" fmla="*/ 611434 h 1647825"/>
                  <a:gd name="connsiteX41" fmla="*/ 741521 w 885825"/>
                  <a:gd name="connsiteY41" fmla="*/ 637152 h 1647825"/>
                  <a:gd name="connsiteX42" fmla="*/ 727234 w 885825"/>
                  <a:gd name="connsiteY42" fmla="*/ 661917 h 1647825"/>
                  <a:gd name="connsiteX43" fmla="*/ 687229 w 885825"/>
                  <a:gd name="connsiteY43" fmla="*/ 706684 h 1647825"/>
                  <a:gd name="connsiteX44" fmla="*/ 737711 w 885825"/>
                  <a:gd name="connsiteY44" fmla="*/ 786694 h 1647825"/>
                  <a:gd name="connsiteX45" fmla="*/ 760571 w 885825"/>
                  <a:gd name="connsiteY45" fmla="*/ 796219 h 1647825"/>
                  <a:gd name="connsiteX46" fmla="*/ 788194 w 885825"/>
                  <a:gd name="connsiteY46" fmla="*/ 799077 h 1647825"/>
                  <a:gd name="connsiteX47" fmla="*/ 783431 w 885825"/>
                  <a:gd name="connsiteY47" fmla="*/ 835272 h 1647825"/>
                  <a:gd name="connsiteX48" fmla="*/ 752951 w 885825"/>
                  <a:gd name="connsiteY48" fmla="*/ 830509 h 1647825"/>
                  <a:gd name="connsiteX49" fmla="*/ 724376 w 885825"/>
                  <a:gd name="connsiteY49" fmla="*/ 820032 h 1647825"/>
                  <a:gd name="connsiteX50" fmla="*/ 653891 w 885825"/>
                  <a:gd name="connsiteY50" fmla="*/ 728592 h 1647825"/>
                  <a:gd name="connsiteX51" fmla="*/ 381476 w 885825"/>
                  <a:gd name="connsiteY51" fmla="*/ 658107 h 1647825"/>
                  <a:gd name="connsiteX52" fmla="*/ 384334 w 885825"/>
                  <a:gd name="connsiteY52" fmla="*/ 635247 h 1647825"/>
                  <a:gd name="connsiteX53" fmla="*/ 411004 w 885825"/>
                  <a:gd name="connsiteY53" fmla="*/ 639057 h 1647825"/>
                  <a:gd name="connsiteX54" fmla="*/ 541496 w 885825"/>
                  <a:gd name="connsiteY54" fmla="*/ 717162 h 1647825"/>
                  <a:gd name="connsiteX55" fmla="*/ 552926 w 885825"/>
                  <a:gd name="connsiteY55" fmla="*/ 716209 h 1647825"/>
                  <a:gd name="connsiteX56" fmla="*/ 693896 w 885825"/>
                  <a:gd name="connsiteY56" fmla="*/ 638104 h 1647825"/>
                  <a:gd name="connsiteX57" fmla="*/ 710089 w 885825"/>
                  <a:gd name="connsiteY57" fmla="*/ 608577 h 1647825"/>
                  <a:gd name="connsiteX58" fmla="*/ 710089 w 885825"/>
                  <a:gd name="connsiteY58" fmla="*/ 475227 h 1647825"/>
                  <a:gd name="connsiteX59" fmla="*/ 693896 w 885825"/>
                  <a:gd name="connsiteY59" fmla="*/ 445699 h 1647825"/>
                  <a:gd name="connsiteX60" fmla="*/ 551974 w 885825"/>
                  <a:gd name="connsiteY60" fmla="*/ 370452 h 1647825"/>
                  <a:gd name="connsiteX61" fmla="*/ 532924 w 885825"/>
                  <a:gd name="connsiteY61" fmla="*/ 368547 h 1647825"/>
                  <a:gd name="connsiteX62" fmla="*/ 397669 w 885825"/>
                  <a:gd name="connsiteY62" fmla="*/ 301872 h 1647825"/>
                  <a:gd name="connsiteX63" fmla="*/ 371951 w 885825"/>
                  <a:gd name="connsiteY63" fmla="*/ 293299 h 1647825"/>
                  <a:gd name="connsiteX64" fmla="*/ 180499 w 885825"/>
                  <a:gd name="connsiteY64" fmla="*/ 376167 h 1647825"/>
                  <a:gd name="connsiteX65" fmla="*/ 175736 w 885825"/>
                  <a:gd name="connsiteY65" fmla="*/ 505707 h 1647825"/>
                  <a:gd name="connsiteX66" fmla="*/ 181451 w 885825"/>
                  <a:gd name="connsiteY66" fmla="*/ 532377 h 1647825"/>
                  <a:gd name="connsiteX67" fmla="*/ 202406 w 885825"/>
                  <a:gd name="connsiteY67" fmla="*/ 580954 h 1647825"/>
                  <a:gd name="connsiteX68" fmla="*/ 217646 w 885825"/>
                  <a:gd name="connsiteY68" fmla="*/ 581907 h 1647825"/>
                  <a:gd name="connsiteX69" fmla="*/ 239554 w 885825"/>
                  <a:gd name="connsiteY69" fmla="*/ 580002 h 1647825"/>
                  <a:gd name="connsiteX70" fmla="*/ 260509 w 885825"/>
                  <a:gd name="connsiteY70" fmla="*/ 575239 h 1647825"/>
                  <a:gd name="connsiteX71" fmla="*/ 344329 w 885825"/>
                  <a:gd name="connsiteY71" fmla="*/ 490467 h 1647825"/>
                  <a:gd name="connsiteX72" fmla="*/ 351949 w 885825"/>
                  <a:gd name="connsiteY72" fmla="*/ 465702 h 1647825"/>
                  <a:gd name="connsiteX73" fmla="*/ 361474 w 885825"/>
                  <a:gd name="connsiteY73" fmla="*/ 415219 h 1647825"/>
                  <a:gd name="connsiteX74" fmla="*/ 390049 w 885825"/>
                  <a:gd name="connsiteY74" fmla="*/ 424744 h 1647825"/>
                  <a:gd name="connsiteX75" fmla="*/ 325279 w 885825"/>
                  <a:gd name="connsiteY75" fmla="*/ 580954 h 1647825"/>
                  <a:gd name="connsiteX76" fmla="*/ 301466 w 885825"/>
                  <a:gd name="connsiteY76" fmla="*/ 597147 h 1647825"/>
                  <a:gd name="connsiteX77" fmla="*/ 218599 w 885825"/>
                  <a:gd name="connsiteY77" fmla="*/ 618102 h 1647825"/>
                  <a:gd name="connsiteX78" fmla="*/ 145256 w 885825"/>
                  <a:gd name="connsiteY78" fmla="*/ 600957 h 1647825"/>
                  <a:gd name="connsiteX79" fmla="*/ 7144 w 885825"/>
                  <a:gd name="connsiteY79" fmla="*/ 817174 h 1647825"/>
                  <a:gd name="connsiteX80" fmla="*/ 164306 w 885825"/>
                  <a:gd name="connsiteY80" fmla="*/ 1041964 h 1647825"/>
                  <a:gd name="connsiteX81" fmla="*/ 174784 w 885825"/>
                  <a:gd name="connsiteY81" fmla="*/ 1041964 h 1647825"/>
                  <a:gd name="connsiteX82" fmla="*/ 346234 w 885825"/>
                  <a:gd name="connsiteY82" fmla="*/ 870514 h 1647825"/>
                  <a:gd name="connsiteX83" fmla="*/ 367189 w 885825"/>
                  <a:gd name="connsiteY83" fmla="*/ 853369 h 1647825"/>
                  <a:gd name="connsiteX84" fmla="*/ 382429 w 885825"/>
                  <a:gd name="connsiteY84" fmla="*/ 871467 h 1647825"/>
                  <a:gd name="connsiteX85" fmla="*/ 346234 w 885825"/>
                  <a:gd name="connsiteY85" fmla="*/ 987672 h 1647825"/>
                  <a:gd name="connsiteX86" fmla="*/ 350044 w 885825"/>
                  <a:gd name="connsiteY86" fmla="*/ 1021009 h 1647825"/>
                  <a:gd name="connsiteX87" fmla="*/ 360521 w 885825"/>
                  <a:gd name="connsiteY87" fmla="*/ 1052442 h 1647825"/>
                  <a:gd name="connsiteX88" fmla="*/ 451009 w 885825"/>
                  <a:gd name="connsiteY88" fmla="*/ 1141024 h 1647825"/>
                  <a:gd name="connsiteX89" fmla="*/ 482441 w 885825"/>
                  <a:gd name="connsiteY89" fmla="*/ 1150549 h 1647825"/>
                  <a:gd name="connsiteX90" fmla="*/ 516731 w 885825"/>
                  <a:gd name="connsiteY90" fmla="*/ 1154359 h 1647825"/>
                  <a:gd name="connsiteX91" fmla="*/ 688181 w 885825"/>
                  <a:gd name="connsiteY91" fmla="*/ 982909 h 1647825"/>
                  <a:gd name="connsiteX92" fmla="*/ 709136 w 885825"/>
                  <a:gd name="connsiteY92" fmla="*/ 965764 h 1647825"/>
                  <a:gd name="connsiteX93" fmla="*/ 724376 w 885825"/>
                  <a:gd name="connsiteY93" fmla="*/ 983862 h 1647825"/>
                  <a:gd name="connsiteX94" fmla="*/ 721519 w 885825"/>
                  <a:gd name="connsiteY94" fmla="*/ 1017199 h 1647825"/>
                  <a:gd name="connsiteX95" fmla="*/ 684371 w 885825"/>
                  <a:gd name="connsiteY95" fmla="*/ 1105782 h 1647825"/>
                  <a:gd name="connsiteX96" fmla="*/ 663416 w 885825"/>
                  <a:gd name="connsiteY96" fmla="*/ 1129595 h 1647825"/>
                  <a:gd name="connsiteX97" fmla="*/ 517684 w 885825"/>
                  <a:gd name="connsiteY97" fmla="*/ 1189602 h 1647825"/>
                  <a:gd name="connsiteX98" fmla="*/ 488156 w 885825"/>
                  <a:gd name="connsiteY98" fmla="*/ 1187697 h 1647825"/>
                  <a:gd name="connsiteX99" fmla="*/ 459581 w 885825"/>
                  <a:gd name="connsiteY99" fmla="*/ 1181982 h 1647825"/>
                  <a:gd name="connsiteX100" fmla="*/ 315754 w 885825"/>
                  <a:gd name="connsiteY100" fmla="*/ 1023867 h 1647825"/>
                  <a:gd name="connsiteX101" fmla="*/ 172879 w 885825"/>
                  <a:gd name="connsiteY101" fmla="*/ 1185792 h 1647825"/>
                  <a:gd name="connsiteX102" fmla="*/ 341471 w 885825"/>
                  <a:gd name="connsiteY102" fmla="*/ 1345812 h 1647825"/>
                  <a:gd name="connsiteX103" fmla="*/ 373856 w 885825"/>
                  <a:gd name="connsiteY103" fmla="*/ 1348670 h 1647825"/>
                  <a:gd name="connsiteX104" fmla="*/ 386239 w 885825"/>
                  <a:gd name="connsiteY104" fmla="*/ 1348670 h 1647825"/>
                  <a:gd name="connsiteX105" fmla="*/ 383381 w 885825"/>
                  <a:gd name="connsiteY105" fmla="*/ 1369624 h 1647825"/>
                  <a:gd name="connsiteX106" fmla="*/ 382429 w 885825"/>
                  <a:gd name="connsiteY106" fmla="*/ 1391532 h 1647825"/>
                  <a:gd name="connsiteX107" fmla="*/ 527209 w 885825"/>
                  <a:gd name="connsiteY107" fmla="*/ 1625847 h 1647825"/>
                  <a:gd name="connsiteX108" fmla="*/ 558641 w 885825"/>
                  <a:gd name="connsiteY108" fmla="*/ 1636324 h 1647825"/>
                  <a:gd name="connsiteX109" fmla="*/ 756761 w 885825"/>
                  <a:gd name="connsiteY109" fmla="*/ 1596320 h 1647825"/>
                  <a:gd name="connsiteX110" fmla="*/ 777716 w 885825"/>
                  <a:gd name="connsiteY110" fmla="*/ 1584890 h 1647825"/>
                  <a:gd name="connsiteX111" fmla="*/ 858679 w 885825"/>
                  <a:gd name="connsiteY111" fmla="*/ 1491545 h 1647825"/>
                  <a:gd name="connsiteX112" fmla="*/ 791051 w 885825"/>
                  <a:gd name="connsiteY112" fmla="*/ 1321999 h 1647825"/>
                  <a:gd name="connsiteX113" fmla="*/ 771049 w 885825"/>
                  <a:gd name="connsiteY113" fmla="*/ 1318190 h 1647825"/>
                  <a:gd name="connsiteX114" fmla="*/ 750094 w 885825"/>
                  <a:gd name="connsiteY114" fmla="*/ 1317237 h 1647825"/>
                  <a:gd name="connsiteX115" fmla="*/ 608171 w 885825"/>
                  <a:gd name="connsiteY115" fmla="*/ 1392484 h 1647825"/>
                  <a:gd name="connsiteX116" fmla="*/ 591979 w 885825"/>
                  <a:gd name="connsiteY116" fmla="*/ 1422012 h 1647825"/>
                  <a:gd name="connsiteX117" fmla="*/ 576739 w 885825"/>
                  <a:gd name="connsiteY117" fmla="*/ 1497259 h 1647825"/>
                  <a:gd name="connsiteX118" fmla="*/ 552926 w 885825"/>
                  <a:gd name="connsiteY118" fmla="*/ 1501070 h 1647825"/>
                  <a:gd name="connsiteX119" fmla="*/ 546259 w 885825"/>
                  <a:gd name="connsiteY119" fmla="*/ 1447729 h 1647825"/>
                  <a:gd name="connsiteX120" fmla="*/ 552926 w 885825"/>
                  <a:gd name="connsiteY120" fmla="*/ 1422965 h 1647825"/>
                  <a:gd name="connsiteX121" fmla="*/ 565309 w 885825"/>
                  <a:gd name="connsiteY121" fmla="*/ 1393437 h 1647825"/>
                  <a:gd name="connsiteX122" fmla="*/ 749141 w 885825"/>
                  <a:gd name="connsiteY122" fmla="*/ 1281042 h 1647825"/>
                  <a:gd name="connsiteX123" fmla="*/ 164306 w 885825"/>
                  <a:gd name="connsiteY123" fmla="*/ 969574 h 1647825"/>
                  <a:gd name="connsiteX124" fmla="*/ 140494 w 885825"/>
                  <a:gd name="connsiteY124" fmla="*/ 968622 h 1647825"/>
                  <a:gd name="connsiteX125" fmla="*/ 118586 w 885825"/>
                  <a:gd name="connsiteY125" fmla="*/ 678109 h 1647825"/>
                  <a:gd name="connsiteX126" fmla="*/ 133826 w 885825"/>
                  <a:gd name="connsiteY126" fmla="*/ 661917 h 1647825"/>
                  <a:gd name="connsiteX127" fmla="*/ 134779 w 885825"/>
                  <a:gd name="connsiteY127" fmla="*/ 661917 h 1647825"/>
                  <a:gd name="connsiteX128" fmla="*/ 153829 w 885825"/>
                  <a:gd name="connsiteY128" fmla="*/ 691444 h 1647825"/>
                  <a:gd name="connsiteX129" fmla="*/ 153829 w 885825"/>
                  <a:gd name="connsiteY129" fmla="*/ 692397 h 1647825"/>
                  <a:gd name="connsiteX130" fmla="*/ 146209 w 885825"/>
                  <a:gd name="connsiteY130" fmla="*/ 700969 h 1647825"/>
                  <a:gd name="connsiteX131" fmla="*/ 165259 w 885825"/>
                  <a:gd name="connsiteY131" fmla="*/ 942904 h 1647825"/>
                  <a:gd name="connsiteX132" fmla="*/ 164306 w 885825"/>
                  <a:gd name="connsiteY132" fmla="*/ 969574 h 164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885825" h="1647825">
                    <a:moveTo>
                      <a:pt x="749141" y="1281042"/>
                    </a:moveTo>
                    <a:cubicBezTo>
                      <a:pt x="789146" y="1281042"/>
                      <a:pt x="827246" y="1292472"/>
                      <a:pt x="858679" y="1312474"/>
                    </a:cubicBezTo>
                    <a:cubicBezTo>
                      <a:pt x="858679" y="1312474"/>
                      <a:pt x="858679" y="1302949"/>
                      <a:pt x="858679" y="1287709"/>
                    </a:cubicBezTo>
                    <a:cubicBezTo>
                      <a:pt x="874871" y="1196270"/>
                      <a:pt x="875824" y="1101972"/>
                      <a:pt x="861536" y="1006722"/>
                    </a:cubicBezTo>
                    <a:cubicBezTo>
                      <a:pt x="859631" y="996244"/>
                      <a:pt x="857726" y="985767"/>
                      <a:pt x="855821" y="975289"/>
                    </a:cubicBezTo>
                    <a:cubicBezTo>
                      <a:pt x="847249" y="938142"/>
                      <a:pt x="828199" y="900042"/>
                      <a:pt x="791051" y="885754"/>
                    </a:cubicBezTo>
                    <a:cubicBezTo>
                      <a:pt x="784384" y="882897"/>
                      <a:pt x="777716" y="880992"/>
                      <a:pt x="770096" y="880039"/>
                    </a:cubicBezTo>
                    <a:cubicBezTo>
                      <a:pt x="762476" y="879087"/>
                      <a:pt x="753904" y="879087"/>
                      <a:pt x="745331" y="880039"/>
                    </a:cubicBezTo>
                    <a:cubicBezTo>
                      <a:pt x="736759" y="880992"/>
                      <a:pt x="727234" y="881944"/>
                      <a:pt x="718661" y="884802"/>
                    </a:cubicBezTo>
                    <a:cubicBezTo>
                      <a:pt x="651034" y="903852"/>
                      <a:pt x="611029" y="975289"/>
                      <a:pt x="630079" y="1042917"/>
                    </a:cubicBezTo>
                    <a:cubicBezTo>
                      <a:pt x="631984" y="1050537"/>
                      <a:pt x="627221" y="1059109"/>
                      <a:pt x="618649" y="1060062"/>
                    </a:cubicBezTo>
                    <a:cubicBezTo>
                      <a:pt x="611981" y="1061014"/>
                      <a:pt x="606266" y="1056252"/>
                      <a:pt x="604361" y="1049584"/>
                    </a:cubicBezTo>
                    <a:cubicBezTo>
                      <a:pt x="581501" y="967669"/>
                      <a:pt x="629126" y="881944"/>
                      <a:pt x="711041" y="859084"/>
                    </a:cubicBezTo>
                    <a:cubicBezTo>
                      <a:pt x="719614" y="856227"/>
                      <a:pt x="729139" y="855274"/>
                      <a:pt x="737711" y="854322"/>
                    </a:cubicBezTo>
                    <a:cubicBezTo>
                      <a:pt x="748189" y="854322"/>
                      <a:pt x="758666" y="855274"/>
                      <a:pt x="768191" y="857179"/>
                    </a:cubicBezTo>
                    <a:cubicBezTo>
                      <a:pt x="798671" y="853369"/>
                      <a:pt x="817721" y="891469"/>
                      <a:pt x="846296" y="891469"/>
                    </a:cubicBezTo>
                    <a:cubicBezTo>
                      <a:pt x="827246" y="834319"/>
                      <a:pt x="855821" y="767644"/>
                      <a:pt x="855821" y="707637"/>
                    </a:cubicBezTo>
                    <a:cubicBezTo>
                      <a:pt x="856774" y="699064"/>
                      <a:pt x="856774" y="690492"/>
                      <a:pt x="856774" y="681919"/>
                    </a:cubicBezTo>
                    <a:cubicBezTo>
                      <a:pt x="859631" y="671442"/>
                      <a:pt x="861536" y="660964"/>
                      <a:pt x="863441" y="650487"/>
                    </a:cubicBezTo>
                    <a:cubicBezTo>
                      <a:pt x="865346" y="640009"/>
                      <a:pt x="866299" y="629532"/>
                      <a:pt x="868204" y="619054"/>
                    </a:cubicBezTo>
                    <a:cubicBezTo>
                      <a:pt x="893921" y="510469"/>
                      <a:pt x="865346" y="415219"/>
                      <a:pt x="856774" y="311397"/>
                    </a:cubicBezTo>
                    <a:cubicBezTo>
                      <a:pt x="856774" y="300919"/>
                      <a:pt x="856774" y="290442"/>
                      <a:pt x="856774" y="280917"/>
                    </a:cubicBezTo>
                    <a:cubicBezTo>
                      <a:pt x="856774" y="243769"/>
                      <a:pt x="856774" y="220909"/>
                      <a:pt x="856774" y="220909"/>
                    </a:cubicBezTo>
                    <a:lnTo>
                      <a:pt x="854869" y="221862"/>
                    </a:lnTo>
                    <a:cubicBezTo>
                      <a:pt x="848201" y="162807"/>
                      <a:pt x="819626" y="109467"/>
                      <a:pt x="776764" y="71367"/>
                    </a:cubicBezTo>
                    <a:cubicBezTo>
                      <a:pt x="768191" y="63747"/>
                      <a:pt x="759619" y="57079"/>
                      <a:pt x="750094" y="50412"/>
                    </a:cubicBezTo>
                    <a:cubicBezTo>
                      <a:pt x="721519" y="31362"/>
                      <a:pt x="690086" y="18027"/>
                      <a:pt x="656749" y="12312"/>
                    </a:cubicBezTo>
                    <a:cubicBezTo>
                      <a:pt x="645319" y="10407"/>
                      <a:pt x="634841" y="9454"/>
                      <a:pt x="623411" y="8502"/>
                    </a:cubicBezTo>
                    <a:cubicBezTo>
                      <a:pt x="502444" y="-4833"/>
                      <a:pt x="359569" y="80892"/>
                      <a:pt x="391954" y="227577"/>
                    </a:cubicBezTo>
                    <a:cubicBezTo>
                      <a:pt x="395764" y="236149"/>
                      <a:pt x="399574" y="244722"/>
                      <a:pt x="405289" y="253294"/>
                    </a:cubicBezTo>
                    <a:cubicBezTo>
                      <a:pt x="427196" y="290442"/>
                      <a:pt x="474821" y="328542"/>
                      <a:pt x="520541" y="332352"/>
                    </a:cubicBezTo>
                    <a:cubicBezTo>
                      <a:pt x="530066" y="334257"/>
                      <a:pt x="540544" y="335209"/>
                      <a:pt x="551021" y="335209"/>
                    </a:cubicBezTo>
                    <a:cubicBezTo>
                      <a:pt x="633889" y="335209"/>
                      <a:pt x="702469" y="276154"/>
                      <a:pt x="718661" y="198049"/>
                    </a:cubicBezTo>
                    <a:cubicBezTo>
                      <a:pt x="720566" y="186619"/>
                      <a:pt x="722471" y="175189"/>
                      <a:pt x="722471" y="163759"/>
                    </a:cubicBezTo>
                    <a:cubicBezTo>
                      <a:pt x="722471" y="153282"/>
                      <a:pt x="731996" y="144709"/>
                      <a:pt x="743426" y="146614"/>
                    </a:cubicBezTo>
                    <a:cubicBezTo>
                      <a:pt x="751999" y="147567"/>
                      <a:pt x="758666" y="156139"/>
                      <a:pt x="758666" y="164712"/>
                    </a:cubicBezTo>
                    <a:cubicBezTo>
                      <a:pt x="758666" y="248532"/>
                      <a:pt x="708184" y="320922"/>
                      <a:pt x="635794" y="353307"/>
                    </a:cubicBezTo>
                    <a:cubicBezTo>
                      <a:pt x="664369" y="365689"/>
                      <a:pt x="689134" y="384739"/>
                      <a:pt x="708184" y="407599"/>
                    </a:cubicBezTo>
                    <a:cubicBezTo>
                      <a:pt x="714851" y="415219"/>
                      <a:pt x="720566" y="423792"/>
                      <a:pt x="726281" y="432364"/>
                    </a:cubicBezTo>
                    <a:cubicBezTo>
                      <a:pt x="771049" y="473322"/>
                      <a:pt x="761524" y="530472"/>
                      <a:pt x="757714" y="584764"/>
                    </a:cubicBezTo>
                    <a:cubicBezTo>
                      <a:pt x="755809" y="593337"/>
                      <a:pt x="753904" y="602862"/>
                      <a:pt x="751046" y="611434"/>
                    </a:cubicBezTo>
                    <a:cubicBezTo>
                      <a:pt x="748189" y="620007"/>
                      <a:pt x="745331" y="628579"/>
                      <a:pt x="741521" y="637152"/>
                    </a:cubicBezTo>
                    <a:cubicBezTo>
                      <a:pt x="737711" y="645724"/>
                      <a:pt x="732949" y="654297"/>
                      <a:pt x="727234" y="661917"/>
                    </a:cubicBezTo>
                    <a:cubicBezTo>
                      <a:pt x="716756" y="678109"/>
                      <a:pt x="703421" y="693349"/>
                      <a:pt x="687229" y="706684"/>
                    </a:cubicBezTo>
                    <a:cubicBezTo>
                      <a:pt x="689134" y="740974"/>
                      <a:pt x="709136" y="771454"/>
                      <a:pt x="737711" y="786694"/>
                    </a:cubicBezTo>
                    <a:cubicBezTo>
                      <a:pt x="744379" y="790504"/>
                      <a:pt x="752951" y="794314"/>
                      <a:pt x="760571" y="796219"/>
                    </a:cubicBezTo>
                    <a:cubicBezTo>
                      <a:pt x="771049" y="791457"/>
                      <a:pt x="780574" y="794314"/>
                      <a:pt x="788194" y="799077"/>
                    </a:cubicBezTo>
                    <a:cubicBezTo>
                      <a:pt x="810101" y="816222"/>
                      <a:pt x="800576" y="825747"/>
                      <a:pt x="783431" y="835272"/>
                    </a:cubicBezTo>
                    <a:cubicBezTo>
                      <a:pt x="773906" y="838129"/>
                      <a:pt x="762476" y="837177"/>
                      <a:pt x="752951" y="830509"/>
                    </a:cubicBezTo>
                    <a:cubicBezTo>
                      <a:pt x="743426" y="827652"/>
                      <a:pt x="733901" y="824794"/>
                      <a:pt x="724376" y="820032"/>
                    </a:cubicBezTo>
                    <a:cubicBezTo>
                      <a:pt x="689134" y="801934"/>
                      <a:pt x="662464" y="768597"/>
                      <a:pt x="653891" y="728592"/>
                    </a:cubicBezTo>
                    <a:cubicBezTo>
                      <a:pt x="559594" y="780027"/>
                      <a:pt x="439579" y="750499"/>
                      <a:pt x="381476" y="658107"/>
                    </a:cubicBezTo>
                    <a:cubicBezTo>
                      <a:pt x="376714" y="650487"/>
                      <a:pt x="377666" y="640962"/>
                      <a:pt x="384334" y="635247"/>
                    </a:cubicBezTo>
                    <a:cubicBezTo>
                      <a:pt x="392906" y="627627"/>
                      <a:pt x="405289" y="629532"/>
                      <a:pt x="411004" y="639057"/>
                    </a:cubicBezTo>
                    <a:cubicBezTo>
                      <a:pt x="440531" y="685729"/>
                      <a:pt x="490061" y="713352"/>
                      <a:pt x="541496" y="717162"/>
                    </a:cubicBezTo>
                    <a:cubicBezTo>
                      <a:pt x="545306" y="715257"/>
                      <a:pt x="548164" y="716209"/>
                      <a:pt x="552926" y="716209"/>
                    </a:cubicBezTo>
                    <a:cubicBezTo>
                      <a:pt x="611981" y="716209"/>
                      <a:pt x="663416" y="684777"/>
                      <a:pt x="693896" y="638104"/>
                    </a:cubicBezTo>
                    <a:cubicBezTo>
                      <a:pt x="699611" y="628579"/>
                      <a:pt x="705326" y="619054"/>
                      <a:pt x="710089" y="608577"/>
                    </a:cubicBezTo>
                    <a:cubicBezTo>
                      <a:pt x="732949" y="557142"/>
                      <a:pt x="723424" y="519042"/>
                      <a:pt x="710089" y="475227"/>
                    </a:cubicBezTo>
                    <a:cubicBezTo>
                      <a:pt x="705326" y="464749"/>
                      <a:pt x="700564" y="455224"/>
                      <a:pt x="693896" y="445699"/>
                    </a:cubicBezTo>
                    <a:cubicBezTo>
                      <a:pt x="663416" y="399979"/>
                      <a:pt x="611029" y="370452"/>
                      <a:pt x="551974" y="370452"/>
                    </a:cubicBezTo>
                    <a:cubicBezTo>
                      <a:pt x="546259" y="370452"/>
                      <a:pt x="539591" y="369499"/>
                      <a:pt x="532924" y="368547"/>
                    </a:cubicBezTo>
                    <a:cubicBezTo>
                      <a:pt x="485299" y="347592"/>
                      <a:pt x="440531" y="319017"/>
                      <a:pt x="397669" y="301872"/>
                    </a:cubicBezTo>
                    <a:cubicBezTo>
                      <a:pt x="389096" y="298062"/>
                      <a:pt x="380524" y="295204"/>
                      <a:pt x="371951" y="293299"/>
                    </a:cubicBezTo>
                    <a:cubicBezTo>
                      <a:pt x="294799" y="280917"/>
                      <a:pt x="209074" y="299967"/>
                      <a:pt x="180499" y="376167"/>
                    </a:cubicBezTo>
                    <a:cubicBezTo>
                      <a:pt x="170974" y="423792"/>
                      <a:pt x="161449" y="461892"/>
                      <a:pt x="175736" y="505707"/>
                    </a:cubicBezTo>
                    <a:cubicBezTo>
                      <a:pt x="177641" y="515232"/>
                      <a:pt x="179546" y="523804"/>
                      <a:pt x="181451" y="532377"/>
                    </a:cubicBezTo>
                    <a:cubicBezTo>
                      <a:pt x="186214" y="549522"/>
                      <a:pt x="193834" y="565714"/>
                      <a:pt x="202406" y="580954"/>
                    </a:cubicBezTo>
                    <a:cubicBezTo>
                      <a:pt x="207169" y="581907"/>
                      <a:pt x="211931" y="581907"/>
                      <a:pt x="217646" y="581907"/>
                    </a:cubicBezTo>
                    <a:cubicBezTo>
                      <a:pt x="225266" y="581907"/>
                      <a:pt x="231934" y="580954"/>
                      <a:pt x="239554" y="580002"/>
                    </a:cubicBezTo>
                    <a:cubicBezTo>
                      <a:pt x="247174" y="579049"/>
                      <a:pt x="253841" y="577144"/>
                      <a:pt x="260509" y="575239"/>
                    </a:cubicBezTo>
                    <a:cubicBezTo>
                      <a:pt x="305276" y="563809"/>
                      <a:pt x="330041" y="530472"/>
                      <a:pt x="344329" y="490467"/>
                    </a:cubicBezTo>
                    <a:cubicBezTo>
                      <a:pt x="347186" y="482847"/>
                      <a:pt x="350044" y="474274"/>
                      <a:pt x="351949" y="465702"/>
                    </a:cubicBezTo>
                    <a:cubicBezTo>
                      <a:pt x="361474" y="443794"/>
                      <a:pt x="361474" y="434269"/>
                      <a:pt x="361474" y="415219"/>
                    </a:cubicBezTo>
                    <a:cubicBezTo>
                      <a:pt x="370999" y="415219"/>
                      <a:pt x="390049" y="415219"/>
                      <a:pt x="390049" y="424744"/>
                    </a:cubicBezTo>
                    <a:cubicBezTo>
                      <a:pt x="399574" y="481894"/>
                      <a:pt x="361474" y="539044"/>
                      <a:pt x="325279" y="580954"/>
                    </a:cubicBezTo>
                    <a:cubicBezTo>
                      <a:pt x="317659" y="587622"/>
                      <a:pt x="310039" y="592384"/>
                      <a:pt x="301466" y="597147"/>
                    </a:cubicBezTo>
                    <a:cubicBezTo>
                      <a:pt x="276701" y="610482"/>
                      <a:pt x="248126" y="618102"/>
                      <a:pt x="218599" y="618102"/>
                    </a:cubicBezTo>
                    <a:cubicBezTo>
                      <a:pt x="191929" y="618102"/>
                      <a:pt x="168116" y="611434"/>
                      <a:pt x="145256" y="600957"/>
                    </a:cubicBezTo>
                    <a:cubicBezTo>
                      <a:pt x="64294" y="638104"/>
                      <a:pt x="7144" y="720972"/>
                      <a:pt x="7144" y="817174"/>
                    </a:cubicBezTo>
                    <a:cubicBezTo>
                      <a:pt x="7144" y="920044"/>
                      <a:pt x="72866" y="1008627"/>
                      <a:pt x="164306" y="1041964"/>
                    </a:cubicBezTo>
                    <a:cubicBezTo>
                      <a:pt x="168116" y="1041964"/>
                      <a:pt x="170974" y="1041964"/>
                      <a:pt x="174784" y="1041964"/>
                    </a:cubicBezTo>
                    <a:cubicBezTo>
                      <a:pt x="269081" y="1041964"/>
                      <a:pt x="346234" y="964812"/>
                      <a:pt x="346234" y="870514"/>
                    </a:cubicBezTo>
                    <a:cubicBezTo>
                      <a:pt x="346234" y="860037"/>
                      <a:pt x="355759" y="851464"/>
                      <a:pt x="367189" y="853369"/>
                    </a:cubicBezTo>
                    <a:cubicBezTo>
                      <a:pt x="375761" y="854322"/>
                      <a:pt x="382429" y="862894"/>
                      <a:pt x="382429" y="871467"/>
                    </a:cubicBezTo>
                    <a:cubicBezTo>
                      <a:pt x="382429" y="914329"/>
                      <a:pt x="369094" y="954334"/>
                      <a:pt x="346234" y="987672"/>
                    </a:cubicBezTo>
                    <a:cubicBezTo>
                      <a:pt x="346234" y="999102"/>
                      <a:pt x="348139" y="1010532"/>
                      <a:pt x="350044" y="1021009"/>
                    </a:cubicBezTo>
                    <a:cubicBezTo>
                      <a:pt x="352901" y="1031487"/>
                      <a:pt x="355759" y="1041964"/>
                      <a:pt x="360521" y="1052442"/>
                    </a:cubicBezTo>
                    <a:cubicBezTo>
                      <a:pt x="372904" y="1100067"/>
                      <a:pt x="401479" y="1128642"/>
                      <a:pt x="451009" y="1141024"/>
                    </a:cubicBezTo>
                    <a:cubicBezTo>
                      <a:pt x="461486" y="1144834"/>
                      <a:pt x="471964" y="1148645"/>
                      <a:pt x="482441" y="1150549"/>
                    </a:cubicBezTo>
                    <a:cubicBezTo>
                      <a:pt x="493871" y="1152454"/>
                      <a:pt x="504349" y="1154359"/>
                      <a:pt x="516731" y="1154359"/>
                    </a:cubicBezTo>
                    <a:cubicBezTo>
                      <a:pt x="611029" y="1154359"/>
                      <a:pt x="688181" y="1077207"/>
                      <a:pt x="688181" y="982909"/>
                    </a:cubicBezTo>
                    <a:cubicBezTo>
                      <a:pt x="688181" y="972432"/>
                      <a:pt x="697706" y="963859"/>
                      <a:pt x="709136" y="965764"/>
                    </a:cubicBezTo>
                    <a:cubicBezTo>
                      <a:pt x="717709" y="966717"/>
                      <a:pt x="724376" y="975289"/>
                      <a:pt x="724376" y="983862"/>
                    </a:cubicBezTo>
                    <a:cubicBezTo>
                      <a:pt x="724376" y="995292"/>
                      <a:pt x="723424" y="1006722"/>
                      <a:pt x="721519" y="1017199"/>
                    </a:cubicBezTo>
                    <a:cubicBezTo>
                      <a:pt x="725329" y="1052442"/>
                      <a:pt x="696754" y="1071492"/>
                      <a:pt x="684371" y="1105782"/>
                    </a:cubicBezTo>
                    <a:cubicBezTo>
                      <a:pt x="677704" y="1114354"/>
                      <a:pt x="671036" y="1121974"/>
                      <a:pt x="663416" y="1129595"/>
                    </a:cubicBezTo>
                    <a:cubicBezTo>
                      <a:pt x="626269" y="1166742"/>
                      <a:pt x="574834" y="1189602"/>
                      <a:pt x="517684" y="1189602"/>
                    </a:cubicBezTo>
                    <a:cubicBezTo>
                      <a:pt x="507206" y="1189602"/>
                      <a:pt x="497681" y="1188649"/>
                      <a:pt x="488156" y="1187697"/>
                    </a:cubicBezTo>
                    <a:cubicBezTo>
                      <a:pt x="478631" y="1186745"/>
                      <a:pt x="469106" y="1183887"/>
                      <a:pt x="459581" y="1181982"/>
                    </a:cubicBezTo>
                    <a:cubicBezTo>
                      <a:pt x="382429" y="1166742"/>
                      <a:pt x="334804" y="1100067"/>
                      <a:pt x="315754" y="1023867"/>
                    </a:cubicBezTo>
                    <a:cubicBezTo>
                      <a:pt x="249079" y="1071492"/>
                      <a:pt x="153829" y="1071492"/>
                      <a:pt x="172879" y="1185792"/>
                    </a:cubicBezTo>
                    <a:cubicBezTo>
                      <a:pt x="191929" y="1271517"/>
                      <a:pt x="258604" y="1338192"/>
                      <a:pt x="341471" y="1345812"/>
                    </a:cubicBezTo>
                    <a:cubicBezTo>
                      <a:pt x="351949" y="1347717"/>
                      <a:pt x="362426" y="1348670"/>
                      <a:pt x="373856" y="1348670"/>
                    </a:cubicBezTo>
                    <a:cubicBezTo>
                      <a:pt x="377666" y="1348670"/>
                      <a:pt x="381476" y="1348670"/>
                      <a:pt x="386239" y="1348670"/>
                    </a:cubicBezTo>
                    <a:cubicBezTo>
                      <a:pt x="385286" y="1355337"/>
                      <a:pt x="384334" y="1362957"/>
                      <a:pt x="383381" y="1369624"/>
                    </a:cubicBezTo>
                    <a:cubicBezTo>
                      <a:pt x="382429" y="1376292"/>
                      <a:pt x="382429" y="1383912"/>
                      <a:pt x="382429" y="1391532"/>
                    </a:cubicBezTo>
                    <a:cubicBezTo>
                      <a:pt x="373856" y="1500117"/>
                      <a:pt x="421481" y="1595367"/>
                      <a:pt x="527209" y="1625847"/>
                    </a:cubicBezTo>
                    <a:cubicBezTo>
                      <a:pt x="537686" y="1629657"/>
                      <a:pt x="548164" y="1633467"/>
                      <a:pt x="558641" y="1636324"/>
                    </a:cubicBezTo>
                    <a:cubicBezTo>
                      <a:pt x="623411" y="1652517"/>
                      <a:pt x="698659" y="1636324"/>
                      <a:pt x="756761" y="1596320"/>
                    </a:cubicBezTo>
                    <a:cubicBezTo>
                      <a:pt x="764381" y="1592509"/>
                      <a:pt x="771049" y="1588699"/>
                      <a:pt x="777716" y="1584890"/>
                    </a:cubicBezTo>
                    <a:cubicBezTo>
                      <a:pt x="812006" y="1563934"/>
                      <a:pt x="841534" y="1533454"/>
                      <a:pt x="858679" y="1491545"/>
                    </a:cubicBezTo>
                    <a:cubicBezTo>
                      <a:pt x="887254" y="1424870"/>
                      <a:pt x="877729" y="1339145"/>
                      <a:pt x="791051" y="1321999"/>
                    </a:cubicBezTo>
                    <a:cubicBezTo>
                      <a:pt x="784384" y="1320095"/>
                      <a:pt x="777716" y="1319142"/>
                      <a:pt x="771049" y="1318190"/>
                    </a:cubicBezTo>
                    <a:cubicBezTo>
                      <a:pt x="764381" y="1317237"/>
                      <a:pt x="757714" y="1317237"/>
                      <a:pt x="750094" y="1317237"/>
                    </a:cubicBezTo>
                    <a:cubicBezTo>
                      <a:pt x="691039" y="1317237"/>
                      <a:pt x="638651" y="1347717"/>
                      <a:pt x="608171" y="1392484"/>
                    </a:cubicBezTo>
                    <a:cubicBezTo>
                      <a:pt x="602456" y="1402009"/>
                      <a:pt x="596741" y="1411534"/>
                      <a:pt x="591979" y="1422012"/>
                    </a:cubicBezTo>
                    <a:cubicBezTo>
                      <a:pt x="577691" y="1445824"/>
                      <a:pt x="590074" y="1483924"/>
                      <a:pt x="576739" y="1497259"/>
                    </a:cubicBezTo>
                    <a:cubicBezTo>
                      <a:pt x="571976" y="1502022"/>
                      <a:pt x="565309" y="1503927"/>
                      <a:pt x="552926" y="1501070"/>
                    </a:cubicBezTo>
                    <a:cubicBezTo>
                      <a:pt x="543401" y="1482020"/>
                      <a:pt x="543401" y="1462970"/>
                      <a:pt x="546259" y="1447729"/>
                    </a:cubicBezTo>
                    <a:cubicBezTo>
                      <a:pt x="548164" y="1439157"/>
                      <a:pt x="551021" y="1430584"/>
                      <a:pt x="552926" y="1422965"/>
                    </a:cubicBezTo>
                    <a:cubicBezTo>
                      <a:pt x="556736" y="1412487"/>
                      <a:pt x="560546" y="1402962"/>
                      <a:pt x="565309" y="1393437"/>
                    </a:cubicBezTo>
                    <a:cubicBezTo>
                      <a:pt x="600551" y="1326762"/>
                      <a:pt x="669131" y="1281042"/>
                      <a:pt x="749141" y="1281042"/>
                    </a:cubicBezTo>
                    <a:close/>
                    <a:moveTo>
                      <a:pt x="164306" y="969574"/>
                    </a:moveTo>
                    <a:cubicBezTo>
                      <a:pt x="157639" y="975289"/>
                      <a:pt x="147161" y="975289"/>
                      <a:pt x="140494" y="968622"/>
                    </a:cubicBezTo>
                    <a:cubicBezTo>
                      <a:pt x="54769" y="894327"/>
                      <a:pt x="45244" y="763834"/>
                      <a:pt x="118586" y="678109"/>
                    </a:cubicBezTo>
                    <a:cubicBezTo>
                      <a:pt x="123349" y="672394"/>
                      <a:pt x="129064" y="667632"/>
                      <a:pt x="133826" y="661917"/>
                    </a:cubicBezTo>
                    <a:cubicBezTo>
                      <a:pt x="133826" y="661917"/>
                      <a:pt x="134779" y="661917"/>
                      <a:pt x="134779" y="661917"/>
                    </a:cubicBezTo>
                    <a:lnTo>
                      <a:pt x="153829" y="691444"/>
                    </a:lnTo>
                    <a:cubicBezTo>
                      <a:pt x="153829" y="691444"/>
                      <a:pt x="153829" y="691444"/>
                      <a:pt x="153829" y="692397"/>
                    </a:cubicBezTo>
                    <a:cubicBezTo>
                      <a:pt x="150971" y="695254"/>
                      <a:pt x="148114" y="698112"/>
                      <a:pt x="146209" y="700969"/>
                    </a:cubicBezTo>
                    <a:cubicBezTo>
                      <a:pt x="84296" y="772407"/>
                      <a:pt x="92869" y="880992"/>
                      <a:pt x="165259" y="942904"/>
                    </a:cubicBezTo>
                    <a:cubicBezTo>
                      <a:pt x="172879" y="949572"/>
                      <a:pt x="172879" y="961954"/>
                      <a:pt x="164306" y="969574"/>
                    </a:cubicBezTo>
                    <a:close/>
                  </a:path>
                </a:pathLst>
              </a:custGeom>
              <a:solidFill>
                <a:schemeClr val="accent1"/>
              </a:solidFill>
              <a:ln w="9525" cap="flat">
                <a:noFill/>
                <a:prstDash val="solid"/>
                <a:miter/>
              </a:ln>
            </p:spPr>
            <p:txBody>
              <a:bodyPr rtlCol="0" anchor="ctr"/>
              <a:lstStyle/>
              <a:p>
                <a:endParaRPr lang="en-US">
                  <a:solidFill>
                    <a:schemeClr val="tx1">
                      <a:lumMod val="85000"/>
                      <a:lumOff val="15000"/>
                    </a:schemeClr>
                  </a:solidFill>
                </a:endParaRPr>
              </a:p>
            </p:txBody>
          </p:sp>
          <p:sp>
            <p:nvSpPr>
              <p:cNvPr id="99" name="Freeform: Shape 98">
                <a:extLst>
                  <a:ext uri="{FF2B5EF4-FFF2-40B4-BE49-F238E27FC236}">
                    <a16:creationId xmlns:a16="http://schemas.microsoft.com/office/drawing/2014/main" id="{0ECEC2CA-5700-4460-AB58-4790BFB18F74}"/>
                  </a:ext>
                </a:extLst>
              </p:cNvPr>
              <p:cNvSpPr/>
              <p:nvPr/>
            </p:nvSpPr>
            <p:spPr>
              <a:xfrm>
                <a:off x="8319409" y="2396187"/>
                <a:ext cx="885825" cy="1647825"/>
              </a:xfrm>
              <a:custGeom>
                <a:avLst/>
                <a:gdLst>
                  <a:gd name="connsiteX0" fmla="*/ 320891 w 885825"/>
                  <a:gd name="connsiteY0" fmla="*/ 1394389 h 1647825"/>
                  <a:gd name="connsiteX1" fmla="*/ 333274 w 885825"/>
                  <a:gd name="connsiteY1" fmla="*/ 1423917 h 1647825"/>
                  <a:gd name="connsiteX2" fmla="*/ 339941 w 885825"/>
                  <a:gd name="connsiteY2" fmla="*/ 1448682 h 1647825"/>
                  <a:gd name="connsiteX3" fmla="*/ 333274 w 885825"/>
                  <a:gd name="connsiteY3" fmla="*/ 1502022 h 1647825"/>
                  <a:gd name="connsiteX4" fmla="*/ 309461 w 885825"/>
                  <a:gd name="connsiteY4" fmla="*/ 1498212 h 1647825"/>
                  <a:gd name="connsiteX5" fmla="*/ 294221 w 885825"/>
                  <a:gd name="connsiteY5" fmla="*/ 1422964 h 1647825"/>
                  <a:gd name="connsiteX6" fmla="*/ 278029 w 885825"/>
                  <a:gd name="connsiteY6" fmla="*/ 1393437 h 1647825"/>
                  <a:gd name="connsiteX7" fmla="*/ 136106 w 885825"/>
                  <a:gd name="connsiteY7" fmla="*/ 1318189 h 1647825"/>
                  <a:gd name="connsiteX8" fmla="*/ 115151 w 885825"/>
                  <a:gd name="connsiteY8" fmla="*/ 1319142 h 1647825"/>
                  <a:gd name="connsiteX9" fmla="*/ 95149 w 885825"/>
                  <a:gd name="connsiteY9" fmla="*/ 1322952 h 1647825"/>
                  <a:gd name="connsiteX10" fmla="*/ 27521 w 885825"/>
                  <a:gd name="connsiteY10" fmla="*/ 1492497 h 1647825"/>
                  <a:gd name="connsiteX11" fmla="*/ 108484 w 885825"/>
                  <a:gd name="connsiteY11" fmla="*/ 1585842 h 1647825"/>
                  <a:gd name="connsiteX12" fmla="*/ 129439 w 885825"/>
                  <a:gd name="connsiteY12" fmla="*/ 1597272 h 1647825"/>
                  <a:gd name="connsiteX13" fmla="*/ 327559 w 885825"/>
                  <a:gd name="connsiteY13" fmla="*/ 1637277 h 1647825"/>
                  <a:gd name="connsiteX14" fmla="*/ 358991 w 885825"/>
                  <a:gd name="connsiteY14" fmla="*/ 1626800 h 1647825"/>
                  <a:gd name="connsiteX15" fmla="*/ 503771 w 885825"/>
                  <a:gd name="connsiteY15" fmla="*/ 1392484 h 1647825"/>
                  <a:gd name="connsiteX16" fmla="*/ 502819 w 885825"/>
                  <a:gd name="connsiteY16" fmla="*/ 1370577 h 1647825"/>
                  <a:gd name="connsiteX17" fmla="*/ 499961 w 885825"/>
                  <a:gd name="connsiteY17" fmla="*/ 1349622 h 1647825"/>
                  <a:gd name="connsiteX18" fmla="*/ 512344 w 885825"/>
                  <a:gd name="connsiteY18" fmla="*/ 1349622 h 1647825"/>
                  <a:gd name="connsiteX19" fmla="*/ 544729 w 885825"/>
                  <a:gd name="connsiteY19" fmla="*/ 1346764 h 1647825"/>
                  <a:gd name="connsiteX20" fmla="*/ 713321 w 885825"/>
                  <a:gd name="connsiteY20" fmla="*/ 1186744 h 1647825"/>
                  <a:gd name="connsiteX21" fmla="*/ 570446 w 885825"/>
                  <a:gd name="connsiteY21" fmla="*/ 1024819 h 1647825"/>
                  <a:gd name="connsiteX22" fmla="*/ 426619 w 885825"/>
                  <a:gd name="connsiteY22" fmla="*/ 1182934 h 1647825"/>
                  <a:gd name="connsiteX23" fmla="*/ 398044 w 885825"/>
                  <a:gd name="connsiteY23" fmla="*/ 1188650 h 1647825"/>
                  <a:gd name="connsiteX24" fmla="*/ 368516 w 885825"/>
                  <a:gd name="connsiteY24" fmla="*/ 1190554 h 1647825"/>
                  <a:gd name="connsiteX25" fmla="*/ 222784 w 885825"/>
                  <a:gd name="connsiteY25" fmla="*/ 1130547 h 1647825"/>
                  <a:gd name="connsiteX26" fmla="*/ 201829 w 885825"/>
                  <a:gd name="connsiteY26" fmla="*/ 1106734 h 1647825"/>
                  <a:gd name="connsiteX27" fmla="*/ 164681 w 885825"/>
                  <a:gd name="connsiteY27" fmla="*/ 1018152 h 1647825"/>
                  <a:gd name="connsiteX28" fmla="*/ 161824 w 885825"/>
                  <a:gd name="connsiteY28" fmla="*/ 984814 h 1647825"/>
                  <a:gd name="connsiteX29" fmla="*/ 177064 w 885825"/>
                  <a:gd name="connsiteY29" fmla="*/ 966717 h 1647825"/>
                  <a:gd name="connsiteX30" fmla="*/ 198019 w 885825"/>
                  <a:gd name="connsiteY30" fmla="*/ 983862 h 1647825"/>
                  <a:gd name="connsiteX31" fmla="*/ 369469 w 885825"/>
                  <a:gd name="connsiteY31" fmla="*/ 1155312 h 1647825"/>
                  <a:gd name="connsiteX32" fmla="*/ 403759 w 885825"/>
                  <a:gd name="connsiteY32" fmla="*/ 1151502 h 1647825"/>
                  <a:gd name="connsiteX33" fmla="*/ 435191 w 885825"/>
                  <a:gd name="connsiteY33" fmla="*/ 1141977 h 1647825"/>
                  <a:gd name="connsiteX34" fmla="*/ 525679 w 885825"/>
                  <a:gd name="connsiteY34" fmla="*/ 1053394 h 1647825"/>
                  <a:gd name="connsiteX35" fmla="*/ 536156 w 885825"/>
                  <a:gd name="connsiteY35" fmla="*/ 1021962 h 1647825"/>
                  <a:gd name="connsiteX36" fmla="*/ 539966 w 885825"/>
                  <a:gd name="connsiteY36" fmla="*/ 988624 h 1647825"/>
                  <a:gd name="connsiteX37" fmla="*/ 503771 w 885825"/>
                  <a:gd name="connsiteY37" fmla="*/ 872419 h 1647825"/>
                  <a:gd name="connsiteX38" fmla="*/ 519011 w 885825"/>
                  <a:gd name="connsiteY38" fmla="*/ 854322 h 1647825"/>
                  <a:gd name="connsiteX39" fmla="*/ 539966 w 885825"/>
                  <a:gd name="connsiteY39" fmla="*/ 871467 h 1647825"/>
                  <a:gd name="connsiteX40" fmla="*/ 711416 w 885825"/>
                  <a:gd name="connsiteY40" fmla="*/ 1042917 h 1647825"/>
                  <a:gd name="connsiteX41" fmla="*/ 721894 w 885825"/>
                  <a:gd name="connsiteY41" fmla="*/ 1042917 h 1647825"/>
                  <a:gd name="connsiteX42" fmla="*/ 879056 w 885825"/>
                  <a:gd name="connsiteY42" fmla="*/ 818127 h 1647825"/>
                  <a:gd name="connsiteX43" fmla="*/ 739991 w 885825"/>
                  <a:gd name="connsiteY43" fmla="*/ 600957 h 1647825"/>
                  <a:gd name="connsiteX44" fmla="*/ 666649 w 885825"/>
                  <a:gd name="connsiteY44" fmla="*/ 618102 h 1647825"/>
                  <a:gd name="connsiteX45" fmla="*/ 583781 w 885825"/>
                  <a:gd name="connsiteY45" fmla="*/ 597147 h 1647825"/>
                  <a:gd name="connsiteX46" fmla="*/ 559969 w 885825"/>
                  <a:gd name="connsiteY46" fmla="*/ 580954 h 1647825"/>
                  <a:gd name="connsiteX47" fmla="*/ 495199 w 885825"/>
                  <a:gd name="connsiteY47" fmla="*/ 424744 h 1647825"/>
                  <a:gd name="connsiteX48" fmla="*/ 523774 w 885825"/>
                  <a:gd name="connsiteY48" fmla="*/ 415219 h 1647825"/>
                  <a:gd name="connsiteX49" fmla="*/ 533299 w 885825"/>
                  <a:gd name="connsiteY49" fmla="*/ 465702 h 1647825"/>
                  <a:gd name="connsiteX50" fmla="*/ 540919 w 885825"/>
                  <a:gd name="connsiteY50" fmla="*/ 490467 h 1647825"/>
                  <a:gd name="connsiteX51" fmla="*/ 624739 w 885825"/>
                  <a:gd name="connsiteY51" fmla="*/ 575239 h 1647825"/>
                  <a:gd name="connsiteX52" fmla="*/ 645694 w 885825"/>
                  <a:gd name="connsiteY52" fmla="*/ 580002 h 1647825"/>
                  <a:gd name="connsiteX53" fmla="*/ 667601 w 885825"/>
                  <a:gd name="connsiteY53" fmla="*/ 581907 h 1647825"/>
                  <a:gd name="connsiteX54" fmla="*/ 682841 w 885825"/>
                  <a:gd name="connsiteY54" fmla="*/ 580954 h 1647825"/>
                  <a:gd name="connsiteX55" fmla="*/ 703796 w 885825"/>
                  <a:gd name="connsiteY55" fmla="*/ 532377 h 1647825"/>
                  <a:gd name="connsiteX56" fmla="*/ 709511 w 885825"/>
                  <a:gd name="connsiteY56" fmla="*/ 505707 h 1647825"/>
                  <a:gd name="connsiteX57" fmla="*/ 704749 w 885825"/>
                  <a:gd name="connsiteY57" fmla="*/ 376167 h 1647825"/>
                  <a:gd name="connsiteX58" fmla="*/ 513296 w 885825"/>
                  <a:gd name="connsiteY58" fmla="*/ 293299 h 1647825"/>
                  <a:gd name="connsiteX59" fmla="*/ 487579 w 885825"/>
                  <a:gd name="connsiteY59" fmla="*/ 301872 h 1647825"/>
                  <a:gd name="connsiteX60" fmla="*/ 352324 w 885825"/>
                  <a:gd name="connsiteY60" fmla="*/ 368547 h 1647825"/>
                  <a:gd name="connsiteX61" fmla="*/ 333274 w 885825"/>
                  <a:gd name="connsiteY61" fmla="*/ 370452 h 1647825"/>
                  <a:gd name="connsiteX62" fmla="*/ 191351 w 885825"/>
                  <a:gd name="connsiteY62" fmla="*/ 445699 h 1647825"/>
                  <a:gd name="connsiteX63" fmla="*/ 175159 w 885825"/>
                  <a:gd name="connsiteY63" fmla="*/ 475227 h 1647825"/>
                  <a:gd name="connsiteX64" fmla="*/ 175159 w 885825"/>
                  <a:gd name="connsiteY64" fmla="*/ 608577 h 1647825"/>
                  <a:gd name="connsiteX65" fmla="*/ 191351 w 885825"/>
                  <a:gd name="connsiteY65" fmla="*/ 638104 h 1647825"/>
                  <a:gd name="connsiteX66" fmla="*/ 332321 w 885825"/>
                  <a:gd name="connsiteY66" fmla="*/ 716209 h 1647825"/>
                  <a:gd name="connsiteX67" fmla="*/ 343751 w 885825"/>
                  <a:gd name="connsiteY67" fmla="*/ 717162 h 1647825"/>
                  <a:gd name="connsiteX68" fmla="*/ 474244 w 885825"/>
                  <a:gd name="connsiteY68" fmla="*/ 639057 h 1647825"/>
                  <a:gd name="connsiteX69" fmla="*/ 500914 w 885825"/>
                  <a:gd name="connsiteY69" fmla="*/ 635247 h 1647825"/>
                  <a:gd name="connsiteX70" fmla="*/ 503771 w 885825"/>
                  <a:gd name="connsiteY70" fmla="*/ 658107 h 1647825"/>
                  <a:gd name="connsiteX71" fmla="*/ 231356 w 885825"/>
                  <a:gd name="connsiteY71" fmla="*/ 728592 h 1647825"/>
                  <a:gd name="connsiteX72" fmla="*/ 160871 w 885825"/>
                  <a:gd name="connsiteY72" fmla="*/ 820032 h 1647825"/>
                  <a:gd name="connsiteX73" fmla="*/ 132296 w 885825"/>
                  <a:gd name="connsiteY73" fmla="*/ 830509 h 1647825"/>
                  <a:gd name="connsiteX74" fmla="*/ 101816 w 885825"/>
                  <a:gd name="connsiteY74" fmla="*/ 835272 h 1647825"/>
                  <a:gd name="connsiteX75" fmla="*/ 97054 w 885825"/>
                  <a:gd name="connsiteY75" fmla="*/ 799077 h 1647825"/>
                  <a:gd name="connsiteX76" fmla="*/ 124676 w 885825"/>
                  <a:gd name="connsiteY76" fmla="*/ 796219 h 1647825"/>
                  <a:gd name="connsiteX77" fmla="*/ 147536 w 885825"/>
                  <a:gd name="connsiteY77" fmla="*/ 786694 h 1647825"/>
                  <a:gd name="connsiteX78" fmla="*/ 198019 w 885825"/>
                  <a:gd name="connsiteY78" fmla="*/ 706684 h 1647825"/>
                  <a:gd name="connsiteX79" fmla="*/ 158014 w 885825"/>
                  <a:gd name="connsiteY79" fmla="*/ 661917 h 1647825"/>
                  <a:gd name="connsiteX80" fmla="*/ 143726 w 885825"/>
                  <a:gd name="connsiteY80" fmla="*/ 637152 h 1647825"/>
                  <a:gd name="connsiteX81" fmla="*/ 134201 w 885825"/>
                  <a:gd name="connsiteY81" fmla="*/ 611434 h 1647825"/>
                  <a:gd name="connsiteX82" fmla="*/ 127534 w 885825"/>
                  <a:gd name="connsiteY82" fmla="*/ 584764 h 1647825"/>
                  <a:gd name="connsiteX83" fmla="*/ 158966 w 885825"/>
                  <a:gd name="connsiteY83" fmla="*/ 432364 h 1647825"/>
                  <a:gd name="connsiteX84" fmla="*/ 177064 w 885825"/>
                  <a:gd name="connsiteY84" fmla="*/ 407599 h 1647825"/>
                  <a:gd name="connsiteX85" fmla="*/ 249454 w 885825"/>
                  <a:gd name="connsiteY85" fmla="*/ 353307 h 1647825"/>
                  <a:gd name="connsiteX86" fmla="*/ 126581 w 885825"/>
                  <a:gd name="connsiteY86" fmla="*/ 164712 h 1647825"/>
                  <a:gd name="connsiteX87" fmla="*/ 141821 w 885825"/>
                  <a:gd name="connsiteY87" fmla="*/ 146614 h 1647825"/>
                  <a:gd name="connsiteX88" fmla="*/ 162776 w 885825"/>
                  <a:gd name="connsiteY88" fmla="*/ 163759 h 1647825"/>
                  <a:gd name="connsiteX89" fmla="*/ 166586 w 885825"/>
                  <a:gd name="connsiteY89" fmla="*/ 198049 h 1647825"/>
                  <a:gd name="connsiteX90" fmla="*/ 334226 w 885825"/>
                  <a:gd name="connsiteY90" fmla="*/ 335209 h 1647825"/>
                  <a:gd name="connsiteX91" fmla="*/ 364706 w 885825"/>
                  <a:gd name="connsiteY91" fmla="*/ 332352 h 1647825"/>
                  <a:gd name="connsiteX92" fmla="*/ 479959 w 885825"/>
                  <a:gd name="connsiteY92" fmla="*/ 253294 h 1647825"/>
                  <a:gd name="connsiteX93" fmla="*/ 493294 w 885825"/>
                  <a:gd name="connsiteY93" fmla="*/ 227577 h 1647825"/>
                  <a:gd name="connsiteX94" fmla="*/ 261836 w 885825"/>
                  <a:gd name="connsiteY94" fmla="*/ 8502 h 1647825"/>
                  <a:gd name="connsiteX95" fmla="*/ 228499 w 885825"/>
                  <a:gd name="connsiteY95" fmla="*/ 12312 h 1647825"/>
                  <a:gd name="connsiteX96" fmla="*/ 135154 w 885825"/>
                  <a:gd name="connsiteY96" fmla="*/ 50412 h 1647825"/>
                  <a:gd name="connsiteX97" fmla="*/ 108484 w 885825"/>
                  <a:gd name="connsiteY97" fmla="*/ 71367 h 1647825"/>
                  <a:gd name="connsiteX98" fmla="*/ 30379 w 885825"/>
                  <a:gd name="connsiteY98" fmla="*/ 221862 h 1647825"/>
                  <a:gd name="connsiteX99" fmla="*/ 28474 w 885825"/>
                  <a:gd name="connsiteY99" fmla="*/ 220909 h 1647825"/>
                  <a:gd name="connsiteX100" fmla="*/ 28474 w 885825"/>
                  <a:gd name="connsiteY100" fmla="*/ 280917 h 1647825"/>
                  <a:gd name="connsiteX101" fmla="*/ 28474 w 885825"/>
                  <a:gd name="connsiteY101" fmla="*/ 311397 h 1647825"/>
                  <a:gd name="connsiteX102" fmla="*/ 17044 w 885825"/>
                  <a:gd name="connsiteY102" fmla="*/ 619054 h 1647825"/>
                  <a:gd name="connsiteX103" fmla="*/ 21806 w 885825"/>
                  <a:gd name="connsiteY103" fmla="*/ 650487 h 1647825"/>
                  <a:gd name="connsiteX104" fmla="*/ 28474 w 885825"/>
                  <a:gd name="connsiteY104" fmla="*/ 681919 h 1647825"/>
                  <a:gd name="connsiteX105" fmla="*/ 29426 w 885825"/>
                  <a:gd name="connsiteY105" fmla="*/ 707637 h 1647825"/>
                  <a:gd name="connsiteX106" fmla="*/ 38951 w 885825"/>
                  <a:gd name="connsiteY106" fmla="*/ 891469 h 1647825"/>
                  <a:gd name="connsiteX107" fmla="*/ 117056 w 885825"/>
                  <a:gd name="connsiteY107" fmla="*/ 857179 h 1647825"/>
                  <a:gd name="connsiteX108" fmla="*/ 147536 w 885825"/>
                  <a:gd name="connsiteY108" fmla="*/ 854322 h 1647825"/>
                  <a:gd name="connsiteX109" fmla="*/ 174206 w 885825"/>
                  <a:gd name="connsiteY109" fmla="*/ 859084 h 1647825"/>
                  <a:gd name="connsiteX110" fmla="*/ 280886 w 885825"/>
                  <a:gd name="connsiteY110" fmla="*/ 1049584 h 1647825"/>
                  <a:gd name="connsiteX111" fmla="*/ 266599 w 885825"/>
                  <a:gd name="connsiteY111" fmla="*/ 1060062 h 1647825"/>
                  <a:gd name="connsiteX112" fmla="*/ 255169 w 885825"/>
                  <a:gd name="connsiteY112" fmla="*/ 1042917 h 1647825"/>
                  <a:gd name="connsiteX113" fmla="*/ 166586 w 885825"/>
                  <a:gd name="connsiteY113" fmla="*/ 884802 h 1647825"/>
                  <a:gd name="connsiteX114" fmla="*/ 139916 w 885825"/>
                  <a:gd name="connsiteY114" fmla="*/ 880039 h 1647825"/>
                  <a:gd name="connsiteX115" fmla="*/ 115151 w 885825"/>
                  <a:gd name="connsiteY115" fmla="*/ 880039 h 1647825"/>
                  <a:gd name="connsiteX116" fmla="*/ 94196 w 885825"/>
                  <a:gd name="connsiteY116" fmla="*/ 885754 h 1647825"/>
                  <a:gd name="connsiteX117" fmla="*/ 29426 w 885825"/>
                  <a:gd name="connsiteY117" fmla="*/ 975289 h 1647825"/>
                  <a:gd name="connsiteX118" fmla="*/ 23711 w 885825"/>
                  <a:gd name="connsiteY118" fmla="*/ 1006722 h 1647825"/>
                  <a:gd name="connsiteX119" fmla="*/ 26569 w 885825"/>
                  <a:gd name="connsiteY119" fmla="*/ 1287709 h 1647825"/>
                  <a:gd name="connsiteX120" fmla="*/ 26569 w 885825"/>
                  <a:gd name="connsiteY120" fmla="*/ 1312475 h 1647825"/>
                  <a:gd name="connsiteX121" fmla="*/ 136106 w 885825"/>
                  <a:gd name="connsiteY121" fmla="*/ 1281042 h 1647825"/>
                  <a:gd name="connsiteX122" fmla="*/ 320891 w 885825"/>
                  <a:gd name="connsiteY122" fmla="*/ 1394389 h 1647825"/>
                  <a:gd name="connsiteX123" fmla="*/ 721894 w 885825"/>
                  <a:gd name="connsiteY123" fmla="*/ 944809 h 1647825"/>
                  <a:gd name="connsiteX124" fmla="*/ 740944 w 885825"/>
                  <a:gd name="connsiteY124" fmla="*/ 702874 h 1647825"/>
                  <a:gd name="connsiteX125" fmla="*/ 733324 w 885825"/>
                  <a:gd name="connsiteY125" fmla="*/ 694302 h 1647825"/>
                  <a:gd name="connsiteX126" fmla="*/ 733324 w 885825"/>
                  <a:gd name="connsiteY126" fmla="*/ 693349 h 1647825"/>
                  <a:gd name="connsiteX127" fmla="*/ 752374 w 885825"/>
                  <a:gd name="connsiteY127" fmla="*/ 663822 h 1647825"/>
                  <a:gd name="connsiteX128" fmla="*/ 753326 w 885825"/>
                  <a:gd name="connsiteY128" fmla="*/ 663822 h 1647825"/>
                  <a:gd name="connsiteX129" fmla="*/ 768566 w 885825"/>
                  <a:gd name="connsiteY129" fmla="*/ 680014 h 1647825"/>
                  <a:gd name="connsiteX130" fmla="*/ 746659 w 885825"/>
                  <a:gd name="connsiteY130" fmla="*/ 970527 h 1647825"/>
                  <a:gd name="connsiteX131" fmla="*/ 722846 w 885825"/>
                  <a:gd name="connsiteY131" fmla="*/ 971479 h 1647825"/>
                  <a:gd name="connsiteX132" fmla="*/ 721894 w 885825"/>
                  <a:gd name="connsiteY132" fmla="*/ 944809 h 164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885825" h="1647825">
                    <a:moveTo>
                      <a:pt x="320891" y="1394389"/>
                    </a:moveTo>
                    <a:cubicBezTo>
                      <a:pt x="325654" y="1403914"/>
                      <a:pt x="330416" y="1413439"/>
                      <a:pt x="333274" y="1423917"/>
                    </a:cubicBezTo>
                    <a:cubicBezTo>
                      <a:pt x="336131" y="1431537"/>
                      <a:pt x="338036" y="1440109"/>
                      <a:pt x="339941" y="1448682"/>
                    </a:cubicBezTo>
                    <a:cubicBezTo>
                      <a:pt x="342799" y="1463922"/>
                      <a:pt x="342799" y="1482972"/>
                      <a:pt x="333274" y="1502022"/>
                    </a:cubicBezTo>
                    <a:cubicBezTo>
                      <a:pt x="320891" y="1503927"/>
                      <a:pt x="314224" y="1502022"/>
                      <a:pt x="309461" y="1498212"/>
                    </a:cubicBezTo>
                    <a:cubicBezTo>
                      <a:pt x="296126" y="1484877"/>
                      <a:pt x="308509" y="1446777"/>
                      <a:pt x="294221" y="1422964"/>
                    </a:cubicBezTo>
                    <a:cubicBezTo>
                      <a:pt x="289459" y="1412487"/>
                      <a:pt x="284696" y="1402962"/>
                      <a:pt x="278029" y="1393437"/>
                    </a:cubicBezTo>
                    <a:cubicBezTo>
                      <a:pt x="247549" y="1347717"/>
                      <a:pt x="195161" y="1318189"/>
                      <a:pt x="136106" y="1318189"/>
                    </a:cubicBezTo>
                    <a:cubicBezTo>
                      <a:pt x="129439" y="1318189"/>
                      <a:pt x="121819" y="1318189"/>
                      <a:pt x="115151" y="1319142"/>
                    </a:cubicBezTo>
                    <a:cubicBezTo>
                      <a:pt x="108484" y="1320095"/>
                      <a:pt x="101816" y="1321047"/>
                      <a:pt x="95149" y="1322952"/>
                    </a:cubicBezTo>
                    <a:cubicBezTo>
                      <a:pt x="8471" y="1340097"/>
                      <a:pt x="-1054" y="1425822"/>
                      <a:pt x="27521" y="1492497"/>
                    </a:cubicBezTo>
                    <a:cubicBezTo>
                      <a:pt x="45619" y="1534407"/>
                      <a:pt x="74194" y="1564887"/>
                      <a:pt x="108484" y="1585842"/>
                    </a:cubicBezTo>
                    <a:cubicBezTo>
                      <a:pt x="115151" y="1589652"/>
                      <a:pt x="122771" y="1593462"/>
                      <a:pt x="129439" y="1597272"/>
                    </a:cubicBezTo>
                    <a:cubicBezTo>
                      <a:pt x="187541" y="1637277"/>
                      <a:pt x="262789" y="1653470"/>
                      <a:pt x="327559" y="1637277"/>
                    </a:cubicBezTo>
                    <a:cubicBezTo>
                      <a:pt x="338036" y="1634420"/>
                      <a:pt x="348514" y="1631562"/>
                      <a:pt x="358991" y="1626800"/>
                    </a:cubicBezTo>
                    <a:cubicBezTo>
                      <a:pt x="464719" y="1596320"/>
                      <a:pt x="512344" y="1501070"/>
                      <a:pt x="503771" y="1392484"/>
                    </a:cubicBezTo>
                    <a:cubicBezTo>
                      <a:pt x="503771" y="1384864"/>
                      <a:pt x="503771" y="1378197"/>
                      <a:pt x="502819" y="1370577"/>
                    </a:cubicBezTo>
                    <a:cubicBezTo>
                      <a:pt x="501866" y="1362957"/>
                      <a:pt x="500914" y="1356289"/>
                      <a:pt x="499961" y="1349622"/>
                    </a:cubicBezTo>
                    <a:cubicBezTo>
                      <a:pt x="503771" y="1349622"/>
                      <a:pt x="507581" y="1349622"/>
                      <a:pt x="512344" y="1349622"/>
                    </a:cubicBezTo>
                    <a:cubicBezTo>
                      <a:pt x="522821" y="1349622"/>
                      <a:pt x="534251" y="1348670"/>
                      <a:pt x="544729" y="1346764"/>
                    </a:cubicBezTo>
                    <a:cubicBezTo>
                      <a:pt x="627596" y="1339145"/>
                      <a:pt x="694271" y="1272470"/>
                      <a:pt x="713321" y="1186744"/>
                    </a:cubicBezTo>
                    <a:cubicBezTo>
                      <a:pt x="732371" y="1072444"/>
                      <a:pt x="637121" y="1072444"/>
                      <a:pt x="570446" y="1024819"/>
                    </a:cubicBezTo>
                    <a:cubicBezTo>
                      <a:pt x="551396" y="1101019"/>
                      <a:pt x="503771" y="1167694"/>
                      <a:pt x="426619" y="1182934"/>
                    </a:cubicBezTo>
                    <a:cubicBezTo>
                      <a:pt x="417094" y="1185792"/>
                      <a:pt x="407569" y="1187697"/>
                      <a:pt x="398044" y="1188650"/>
                    </a:cubicBezTo>
                    <a:cubicBezTo>
                      <a:pt x="388519" y="1189602"/>
                      <a:pt x="378994" y="1190554"/>
                      <a:pt x="368516" y="1190554"/>
                    </a:cubicBezTo>
                    <a:cubicBezTo>
                      <a:pt x="311366" y="1190554"/>
                      <a:pt x="259931" y="1167694"/>
                      <a:pt x="222784" y="1130547"/>
                    </a:cubicBezTo>
                    <a:cubicBezTo>
                      <a:pt x="215164" y="1122927"/>
                      <a:pt x="208496" y="1115307"/>
                      <a:pt x="201829" y="1106734"/>
                    </a:cubicBezTo>
                    <a:cubicBezTo>
                      <a:pt x="189446" y="1072444"/>
                      <a:pt x="160871" y="1053394"/>
                      <a:pt x="164681" y="1018152"/>
                    </a:cubicBezTo>
                    <a:cubicBezTo>
                      <a:pt x="162776" y="1007674"/>
                      <a:pt x="161824" y="996244"/>
                      <a:pt x="161824" y="984814"/>
                    </a:cubicBezTo>
                    <a:cubicBezTo>
                      <a:pt x="161824" y="976242"/>
                      <a:pt x="168491" y="967669"/>
                      <a:pt x="177064" y="966717"/>
                    </a:cubicBezTo>
                    <a:cubicBezTo>
                      <a:pt x="188494" y="964812"/>
                      <a:pt x="198019" y="973384"/>
                      <a:pt x="198019" y="983862"/>
                    </a:cubicBezTo>
                    <a:cubicBezTo>
                      <a:pt x="198019" y="1078159"/>
                      <a:pt x="275171" y="1155312"/>
                      <a:pt x="369469" y="1155312"/>
                    </a:cubicBezTo>
                    <a:cubicBezTo>
                      <a:pt x="380899" y="1155312"/>
                      <a:pt x="392329" y="1154359"/>
                      <a:pt x="403759" y="1151502"/>
                    </a:cubicBezTo>
                    <a:cubicBezTo>
                      <a:pt x="415189" y="1149597"/>
                      <a:pt x="425666" y="1145787"/>
                      <a:pt x="435191" y="1141977"/>
                    </a:cubicBezTo>
                    <a:cubicBezTo>
                      <a:pt x="485674" y="1129594"/>
                      <a:pt x="514249" y="1101019"/>
                      <a:pt x="525679" y="1053394"/>
                    </a:cubicBezTo>
                    <a:cubicBezTo>
                      <a:pt x="530441" y="1042917"/>
                      <a:pt x="533299" y="1032439"/>
                      <a:pt x="536156" y="1021962"/>
                    </a:cubicBezTo>
                    <a:cubicBezTo>
                      <a:pt x="539014" y="1011484"/>
                      <a:pt x="539966" y="1000054"/>
                      <a:pt x="539966" y="988624"/>
                    </a:cubicBezTo>
                    <a:cubicBezTo>
                      <a:pt x="517106" y="955287"/>
                      <a:pt x="503771" y="915282"/>
                      <a:pt x="503771" y="872419"/>
                    </a:cubicBezTo>
                    <a:cubicBezTo>
                      <a:pt x="503771" y="863847"/>
                      <a:pt x="510439" y="855274"/>
                      <a:pt x="519011" y="854322"/>
                    </a:cubicBezTo>
                    <a:cubicBezTo>
                      <a:pt x="530441" y="852417"/>
                      <a:pt x="539966" y="860989"/>
                      <a:pt x="539966" y="871467"/>
                    </a:cubicBezTo>
                    <a:cubicBezTo>
                      <a:pt x="539966" y="965764"/>
                      <a:pt x="617119" y="1042917"/>
                      <a:pt x="711416" y="1042917"/>
                    </a:cubicBezTo>
                    <a:cubicBezTo>
                      <a:pt x="715226" y="1042917"/>
                      <a:pt x="718084" y="1042917"/>
                      <a:pt x="721894" y="1042917"/>
                    </a:cubicBezTo>
                    <a:cubicBezTo>
                      <a:pt x="813334" y="1009579"/>
                      <a:pt x="879056" y="921949"/>
                      <a:pt x="879056" y="818127"/>
                    </a:cubicBezTo>
                    <a:cubicBezTo>
                      <a:pt x="879056" y="721924"/>
                      <a:pt x="821906" y="639057"/>
                      <a:pt x="739991" y="600957"/>
                    </a:cubicBezTo>
                    <a:cubicBezTo>
                      <a:pt x="718084" y="612387"/>
                      <a:pt x="693319" y="618102"/>
                      <a:pt x="666649" y="618102"/>
                    </a:cubicBezTo>
                    <a:cubicBezTo>
                      <a:pt x="637121" y="618102"/>
                      <a:pt x="608546" y="610482"/>
                      <a:pt x="583781" y="597147"/>
                    </a:cubicBezTo>
                    <a:cubicBezTo>
                      <a:pt x="575209" y="592384"/>
                      <a:pt x="567589" y="587622"/>
                      <a:pt x="559969" y="580954"/>
                    </a:cubicBezTo>
                    <a:cubicBezTo>
                      <a:pt x="523774" y="539044"/>
                      <a:pt x="485674" y="481894"/>
                      <a:pt x="495199" y="424744"/>
                    </a:cubicBezTo>
                    <a:cubicBezTo>
                      <a:pt x="495199" y="415219"/>
                      <a:pt x="514249" y="415219"/>
                      <a:pt x="523774" y="415219"/>
                    </a:cubicBezTo>
                    <a:cubicBezTo>
                      <a:pt x="523774" y="434269"/>
                      <a:pt x="523774" y="443794"/>
                      <a:pt x="533299" y="465702"/>
                    </a:cubicBezTo>
                    <a:cubicBezTo>
                      <a:pt x="535204" y="474274"/>
                      <a:pt x="538061" y="482847"/>
                      <a:pt x="540919" y="490467"/>
                    </a:cubicBezTo>
                    <a:cubicBezTo>
                      <a:pt x="555206" y="530472"/>
                      <a:pt x="579019" y="564762"/>
                      <a:pt x="624739" y="575239"/>
                    </a:cubicBezTo>
                    <a:cubicBezTo>
                      <a:pt x="631406" y="577144"/>
                      <a:pt x="639026" y="579049"/>
                      <a:pt x="645694" y="580002"/>
                    </a:cubicBezTo>
                    <a:cubicBezTo>
                      <a:pt x="653314" y="580954"/>
                      <a:pt x="659981" y="581907"/>
                      <a:pt x="667601" y="581907"/>
                    </a:cubicBezTo>
                    <a:cubicBezTo>
                      <a:pt x="672364" y="581907"/>
                      <a:pt x="677126" y="581907"/>
                      <a:pt x="682841" y="580954"/>
                    </a:cubicBezTo>
                    <a:cubicBezTo>
                      <a:pt x="692366" y="565714"/>
                      <a:pt x="699034" y="549522"/>
                      <a:pt x="703796" y="532377"/>
                    </a:cubicBezTo>
                    <a:cubicBezTo>
                      <a:pt x="706654" y="523804"/>
                      <a:pt x="708559" y="515232"/>
                      <a:pt x="709511" y="505707"/>
                    </a:cubicBezTo>
                    <a:cubicBezTo>
                      <a:pt x="723799" y="461892"/>
                      <a:pt x="714274" y="423792"/>
                      <a:pt x="704749" y="376167"/>
                    </a:cubicBezTo>
                    <a:cubicBezTo>
                      <a:pt x="676174" y="299967"/>
                      <a:pt x="590449" y="280917"/>
                      <a:pt x="513296" y="293299"/>
                    </a:cubicBezTo>
                    <a:cubicBezTo>
                      <a:pt x="504724" y="295204"/>
                      <a:pt x="496151" y="299014"/>
                      <a:pt x="487579" y="301872"/>
                    </a:cubicBezTo>
                    <a:cubicBezTo>
                      <a:pt x="444716" y="319017"/>
                      <a:pt x="399949" y="347592"/>
                      <a:pt x="352324" y="368547"/>
                    </a:cubicBezTo>
                    <a:cubicBezTo>
                      <a:pt x="345656" y="369499"/>
                      <a:pt x="338989" y="370452"/>
                      <a:pt x="333274" y="370452"/>
                    </a:cubicBezTo>
                    <a:cubicBezTo>
                      <a:pt x="274219" y="370452"/>
                      <a:pt x="221831" y="400932"/>
                      <a:pt x="191351" y="445699"/>
                    </a:cubicBezTo>
                    <a:cubicBezTo>
                      <a:pt x="185636" y="455224"/>
                      <a:pt x="179921" y="464749"/>
                      <a:pt x="175159" y="475227"/>
                    </a:cubicBezTo>
                    <a:cubicBezTo>
                      <a:pt x="161824" y="519042"/>
                      <a:pt x="152299" y="557142"/>
                      <a:pt x="175159" y="608577"/>
                    </a:cubicBezTo>
                    <a:cubicBezTo>
                      <a:pt x="179921" y="619054"/>
                      <a:pt x="184684" y="628579"/>
                      <a:pt x="191351" y="638104"/>
                    </a:cubicBezTo>
                    <a:cubicBezTo>
                      <a:pt x="221831" y="684777"/>
                      <a:pt x="274219" y="715257"/>
                      <a:pt x="332321" y="716209"/>
                    </a:cubicBezTo>
                    <a:cubicBezTo>
                      <a:pt x="336131" y="716209"/>
                      <a:pt x="339941" y="714304"/>
                      <a:pt x="343751" y="717162"/>
                    </a:cubicBezTo>
                    <a:cubicBezTo>
                      <a:pt x="395186" y="712399"/>
                      <a:pt x="444716" y="685729"/>
                      <a:pt x="474244" y="639057"/>
                    </a:cubicBezTo>
                    <a:cubicBezTo>
                      <a:pt x="479959" y="630484"/>
                      <a:pt x="492341" y="627627"/>
                      <a:pt x="500914" y="635247"/>
                    </a:cubicBezTo>
                    <a:cubicBezTo>
                      <a:pt x="507581" y="640962"/>
                      <a:pt x="508534" y="651439"/>
                      <a:pt x="503771" y="658107"/>
                    </a:cubicBezTo>
                    <a:cubicBezTo>
                      <a:pt x="444716" y="749547"/>
                      <a:pt x="325654" y="779074"/>
                      <a:pt x="231356" y="728592"/>
                    </a:cubicBezTo>
                    <a:cubicBezTo>
                      <a:pt x="222784" y="768597"/>
                      <a:pt x="196114" y="801934"/>
                      <a:pt x="160871" y="820032"/>
                    </a:cubicBezTo>
                    <a:cubicBezTo>
                      <a:pt x="152299" y="824794"/>
                      <a:pt x="142774" y="828604"/>
                      <a:pt x="132296" y="830509"/>
                    </a:cubicBezTo>
                    <a:cubicBezTo>
                      <a:pt x="123724" y="837177"/>
                      <a:pt x="111341" y="838129"/>
                      <a:pt x="101816" y="835272"/>
                    </a:cubicBezTo>
                    <a:cubicBezTo>
                      <a:pt x="85624" y="824794"/>
                      <a:pt x="76099" y="815269"/>
                      <a:pt x="97054" y="799077"/>
                    </a:cubicBezTo>
                    <a:cubicBezTo>
                      <a:pt x="104674" y="794314"/>
                      <a:pt x="114199" y="791457"/>
                      <a:pt x="124676" y="796219"/>
                    </a:cubicBezTo>
                    <a:cubicBezTo>
                      <a:pt x="132296" y="794314"/>
                      <a:pt x="140869" y="790504"/>
                      <a:pt x="147536" y="786694"/>
                    </a:cubicBezTo>
                    <a:cubicBezTo>
                      <a:pt x="176111" y="770502"/>
                      <a:pt x="196114" y="740974"/>
                      <a:pt x="198019" y="706684"/>
                    </a:cubicBezTo>
                    <a:cubicBezTo>
                      <a:pt x="181826" y="693349"/>
                      <a:pt x="168491" y="678109"/>
                      <a:pt x="158014" y="661917"/>
                    </a:cubicBezTo>
                    <a:cubicBezTo>
                      <a:pt x="152299" y="653344"/>
                      <a:pt x="147536" y="645724"/>
                      <a:pt x="143726" y="637152"/>
                    </a:cubicBezTo>
                    <a:cubicBezTo>
                      <a:pt x="139916" y="628579"/>
                      <a:pt x="137059" y="620007"/>
                      <a:pt x="134201" y="611434"/>
                    </a:cubicBezTo>
                    <a:cubicBezTo>
                      <a:pt x="131344" y="602862"/>
                      <a:pt x="129439" y="593337"/>
                      <a:pt x="127534" y="584764"/>
                    </a:cubicBezTo>
                    <a:cubicBezTo>
                      <a:pt x="123724" y="530472"/>
                      <a:pt x="114199" y="473322"/>
                      <a:pt x="158966" y="432364"/>
                    </a:cubicBezTo>
                    <a:cubicBezTo>
                      <a:pt x="164681" y="423792"/>
                      <a:pt x="170396" y="415219"/>
                      <a:pt x="177064" y="407599"/>
                    </a:cubicBezTo>
                    <a:cubicBezTo>
                      <a:pt x="197066" y="384739"/>
                      <a:pt x="221831" y="365689"/>
                      <a:pt x="249454" y="353307"/>
                    </a:cubicBezTo>
                    <a:cubicBezTo>
                      <a:pt x="177064" y="320922"/>
                      <a:pt x="126581" y="248532"/>
                      <a:pt x="126581" y="164712"/>
                    </a:cubicBezTo>
                    <a:cubicBezTo>
                      <a:pt x="126581" y="156139"/>
                      <a:pt x="133249" y="147567"/>
                      <a:pt x="141821" y="146614"/>
                    </a:cubicBezTo>
                    <a:cubicBezTo>
                      <a:pt x="153251" y="144709"/>
                      <a:pt x="162776" y="153282"/>
                      <a:pt x="162776" y="163759"/>
                    </a:cubicBezTo>
                    <a:cubicBezTo>
                      <a:pt x="162776" y="175189"/>
                      <a:pt x="163729" y="187572"/>
                      <a:pt x="166586" y="198049"/>
                    </a:cubicBezTo>
                    <a:cubicBezTo>
                      <a:pt x="182779" y="276154"/>
                      <a:pt x="251359" y="335209"/>
                      <a:pt x="334226" y="335209"/>
                    </a:cubicBezTo>
                    <a:cubicBezTo>
                      <a:pt x="344704" y="335209"/>
                      <a:pt x="354229" y="334257"/>
                      <a:pt x="364706" y="332352"/>
                    </a:cubicBezTo>
                    <a:cubicBezTo>
                      <a:pt x="410426" y="328542"/>
                      <a:pt x="458051" y="290442"/>
                      <a:pt x="479959" y="253294"/>
                    </a:cubicBezTo>
                    <a:cubicBezTo>
                      <a:pt x="484721" y="244722"/>
                      <a:pt x="489484" y="236149"/>
                      <a:pt x="493294" y="227577"/>
                    </a:cubicBezTo>
                    <a:cubicBezTo>
                      <a:pt x="524726" y="80892"/>
                      <a:pt x="381851" y="-4833"/>
                      <a:pt x="261836" y="8502"/>
                    </a:cubicBezTo>
                    <a:cubicBezTo>
                      <a:pt x="250406" y="8502"/>
                      <a:pt x="239929" y="10407"/>
                      <a:pt x="228499" y="12312"/>
                    </a:cubicBezTo>
                    <a:cubicBezTo>
                      <a:pt x="195161" y="18027"/>
                      <a:pt x="163729" y="30409"/>
                      <a:pt x="135154" y="50412"/>
                    </a:cubicBezTo>
                    <a:cubicBezTo>
                      <a:pt x="125629" y="57079"/>
                      <a:pt x="117056" y="63747"/>
                      <a:pt x="108484" y="71367"/>
                    </a:cubicBezTo>
                    <a:cubicBezTo>
                      <a:pt x="66574" y="109467"/>
                      <a:pt x="37046" y="161854"/>
                      <a:pt x="30379" y="221862"/>
                    </a:cubicBezTo>
                    <a:lnTo>
                      <a:pt x="28474" y="220909"/>
                    </a:lnTo>
                    <a:cubicBezTo>
                      <a:pt x="28474" y="220909"/>
                      <a:pt x="28474" y="243769"/>
                      <a:pt x="28474" y="280917"/>
                    </a:cubicBezTo>
                    <a:cubicBezTo>
                      <a:pt x="28474" y="290442"/>
                      <a:pt x="28474" y="299967"/>
                      <a:pt x="28474" y="311397"/>
                    </a:cubicBezTo>
                    <a:cubicBezTo>
                      <a:pt x="20854" y="415219"/>
                      <a:pt x="-7721" y="510469"/>
                      <a:pt x="17044" y="619054"/>
                    </a:cubicBezTo>
                    <a:cubicBezTo>
                      <a:pt x="17996" y="629532"/>
                      <a:pt x="19901" y="640009"/>
                      <a:pt x="21806" y="650487"/>
                    </a:cubicBezTo>
                    <a:cubicBezTo>
                      <a:pt x="23711" y="660964"/>
                      <a:pt x="25616" y="671442"/>
                      <a:pt x="28474" y="681919"/>
                    </a:cubicBezTo>
                    <a:cubicBezTo>
                      <a:pt x="28474" y="690492"/>
                      <a:pt x="29426" y="699064"/>
                      <a:pt x="29426" y="707637"/>
                    </a:cubicBezTo>
                    <a:cubicBezTo>
                      <a:pt x="29426" y="767644"/>
                      <a:pt x="58001" y="834319"/>
                      <a:pt x="38951" y="891469"/>
                    </a:cubicBezTo>
                    <a:cubicBezTo>
                      <a:pt x="67526" y="891469"/>
                      <a:pt x="86576" y="853369"/>
                      <a:pt x="117056" y="857179"/>
                    </a:cubicBezTo>
                    <a:cubicBezTo>
                      <a:pt x="126581" y="855274"/>
                      <a:pt x="137059" y="854322"/>
                      <a:pt x="147536" y="854322"/>
                    </a:cubicBezTo>
                    <a:cubicBezTo>
                      <a:pt x="156109" y="855274"/>
                      <a:pt x="165634" y="857179"/>
                      <a:pt x="174206" y="859084"/>
                    </a:cubicBezTo>
                    <a:cubicBezTo>
                      <a:pt x="256121" y="881944"/>
                      <a:pt x="303746" y="967669"/>
                      <a:pt x="280886" y="1049584"/>
                    </a:cubicBezTo>
                    <a:cubicBezTo>
                      <a:pt x="278981" y="1056252"/>
                      <a:pt x="273266" y="1060062"/>
                      <a:pt x="266599" y="1060062"/>
                    </a:cubicBezTo>
                    <a:cubicBezTo>
                      <a:pt x="258026" y="1059109"/>
                      <a:pt x="253264" y="1050537"/>
                      <a:pt x="255169" y="1042917"/>
                    </a:cubicBezTo>
                    <a:cubicBezTo>
                      <a:pt x="274219" y="974337"/>
                      <a:pt x="235166" y="903852"/>
                      <a:pt x="166586" y="884802"/>
                    </a:cubicBezTo>
                    <a:cubicBezTo>
                      <a:pt x="158014" y="881944"/>
                      <a:pt x="148489" y="880992"/>
                      <a:pt x="139916" y="880039"/>
                    </a:cubicBezTo>
                    <a:cubicBezTo>
                      <a:pt x="131344" y="879087"/>
                      <a:pt x="122771" y="879087"/>
                      <a:pt x="115151" y="880039"/>
                    </a:cubicBezTo>
                    <a:cubicBezTo>
                      <a:pt x="107531" y="880992"/>
                      <a:pt x="99911" y="882897"/>
                      <a:pt x="94196" y="885754"/>
                    </a:cubicBezTo>
                    <a:cubicBezTo>
                      <a:pt x="57049" y="900042"/>
                      <a:pt x="37999" y="938142"/>
                      <a:pt x="29426" y="975289"/>
                    </a:cubicBezTo>
                    <a:cubicBezTo>
                      <a:pt x="27521" y="985767"/>
                      <a:pt x="25616" y="996244"/>
                      <a:pt x="23711" y="1006722"/>
                    </a:cubicBezTo>
                    <a:cubicBezTo>
                      <a:pt x="9424" y="1101019"/>
                      <a:pt x="11329" y="1195317"/>
                      <a:pt x="26569" y="1287709"/>
                    </a:cubicBezTo>
                    <a:cubicBezTo>
                      <a:pt x="26569" y="1302950"/>
                      <a:pt x="26569" y="1312475"/>
                      <a:pt x="26569" y="1312475"/>
                    </a:cubicBezTo>
                    <a:cubicBezTo>
                      <a:pt x="58001" y="1292472"/>
                      <a:pt x="96101" y="1281042"/>
                      <a:pt x="136106" y="1281042"/>
                    </a:cubicBezTo>
                    <a:cubicBezTo>
                      <a:pt x="217069" y="1282947"/>
                      <a:pt x="285649" y="1328667"/>
                      <a:pt x="320891" y="1394389"/>
                    </a:cubicBezTo>
                    <a:close/>
                    <a:moveTo>
                      <a:pt x="721894" y="944809"/>
                    </a:moveTo>
                    <a:cubicBezTo>
                      <a:pt x="793331" y="882897"/>
                      <a:pt x="801904" y="775264"/>
                      <a:pt x="740944" y="702874"/>
                    </a:cubicBezTo>
                    <a:cubicBezTo>
                      <a:pt x="738086" y="700017"/>
                      <a:pt x="736181" y="697159"/>
                      <a:pt x="733324" y="694302"/>
                    </a:cubicBezTo>
                    <a:cubicBezTo>
                      <a:pt x="733324" y="694302"/>
                      <a:pt x="733324" y="694302"/>
                      <a:pt x="733324" y="693349"/>
                    </a:cubicBezTo>
                    <a:lnTo>
                      <a:pt x="752374" y="663822"/>
                    </a:lnTo>
                    <a:cubicBezTo>
                      <a:pt x="752374" y="663822"/>
                      <a:pt x="753326" y="663822"/>
                      <a:pt x="753326" y="663822"/>
                    </a:cubicBezTo>
                    <a:cubicBezTo>
                      <a:pt x="759041" y="668584"/>
                      <a:pt x="763804" y="674299"/>
                      <a:pt x="768566" y="680014"/>
                    </a:cubicBezTo>
                    <a:cubicBezTo>
                      <a:pt x="842861" y="766692"/>
                      <a:pt x="832384" y="896232"/>
                      <a:pt x="746659" y="970527"/>
                    </a:cubicBezTo>
                    <a:cubicBezTo>
                      <a:pt x="739991" y="976242"/>
                      <a:pt x="729514" y="977194"/>
                      <a:pt x="722846" y="971479"/>
                    </a:cubicBezTo>
                    <a:cubicBezTo>
                      <a:pt x="713321" y="963859"/>
                      <a:pt x="714274" y="951477"/>
                      <a:pt x="721894" y="944809"/>
                    </a:cubicBezTo>
                    <a:close/>
                  </a:path>
                </a:pathLst>
              </a:custGeom>
              <a:grpFill/>
              <a:ln w="9525" cap="flat">
                <a:noFill/>
                <a:prstDash val="solid"/>
                <a:miter/>
              </a:ln>
            </p:spPr>
            <p:txBody>
              <a:bodyPr rtlCol="0" anchor="ctr"/>
              <a:lstStyle/>
              <a:p>
                <a:endParaRPr lang="en-US">
                  <a:solidFill>
                    <a:schemeClr val="tx1">
                      <a:lumMod val="85000"/>
                      <a:lumOff val="15000"/>
                    </a:schemeClr>
                  </a:solidFill>
                </a:endParaRPr>
              </a:p>
            </p:txBody>
          </p:sp>
        </p:grpSp>
      </p:grpSp>
      <p:grpSp>
        <p:nvGrpSpPr>
          <p:cNvPr id="101" name="Group 100">
            <a:extLst>
              <a:ext uri="{FF2B5EF4-FFF2-40B4-BE49-F238E27FC236}">
                <a16:creationId xmlns:a16="http://schemas.microsoft.com/office/drawing/2014/main" id="{DD1FD940-CE48-4F2A-AF6C-2C1C29E2DFFA}"/>
              </a:ext>
            </a:extLst>
          </p:cNvPr>
          <p:cNvGrpSpPr/>
          <p:nvPr/>
        </p:nvGrpSpPr>
        <p:grpSpPr>
          <a:xfrm>
            <a:off x="5102292" y="3540882"/>
            <a:ext cx="3842248" cy="3246475"/>
            <a:chOff x="529632" y="1735015"/>
            <a:chExt cx="5452397" cy="4606957"/>
          </a:xfrm>
        </p:grpSpPr>
        <p:sp>
          <p:nvSpPr>
            <p:cNvPr id="102" name="Freeform: Shape 101">
              <a:extLst>
                <a:ext uri="{FF2B5EF4-FFF2-40B4-BE49-F238E27FC236}">
                  <a16:creationId xmlns:a16="http://schemas.microsoft.com/office/drawing/2014/main" id="{823C7B3C-B10C-4CEF-9189-82F3447F0BAB}"/>
                </a:ext>
              </a:extLst>
            </p:cNvPr>
            <p:cNvSpPr/>
            <p:nvPr/>
          </p:nvSpPr>
          <p:spPr>
            <a:xfrm>
              <a:off x="529632" y="1738934"/>
              <a:ext cx="5452397" cy="4430933"/>
            </a:xfrm>
            <a:custGeom>
              <a:avLst/>
              <a:gdLst>
                <a:gd name="connsiteX0" fmla="*/ 5387950 w 5452397"/>
                <a:gd name="connsiteY0" fmla="*/ 2870554 h 4430933"/>
                <a:gd name="connsiteX1" fmla="*/ 1180097 w 5452397"/>
                <a:gd name="connsiteY1" fmla="*/ 14370 h 4430933"/>
                <a:gd name="connsiteX2" fmla="*/ 1035960 w 5452397"/>
                <a:gd name="connsiteY2" fmla="*/ 0 h 4430933"/>
                <a:gd name="connsiteX3" fmla="*/ 552164 w 5452397"/>
                <a:gd name="connsiteY3" fmla="*/ 514714 h 4430933"/>
                <a:gd name="connsiteX4" fmla="*/ 553035 w 5452397"/>
                <a:gd name="connsiteY4" fmla="*/ 538664 h 4430933"/>
                <a:gd name="connsiteX5" fmla="*/ 590049 w 5452397"/>
                <a:gd name="connsiteY5" fmla="*/ 581339 h 4430933"/>
                <a:gd name="connsiteX6" fmla="*/ 570453 w 5452397"/>
                <a:gd name="connsiteY6" fmla="*/ 647094 h 4430933"/>
                <a:gd name="connsiteX7" fmla="*/ 486409 w 5452397"/>
                <a:gd name="connsiteY7" fmla="*/ 644046 h 4430933"/>
                <a:gd name="connsiteX8" fmla="*/ 438944 w 5452397"/>
                <a:gd name="connsiteY8" fmla="*/ 654497 h 4430933"/>
                <a:gd name="connsiteX9" fmla="*/ 43111 w 5452397"/>
                <a:gd name="connsiteY9" fmla="*/ 1076022 h 4430933"/>
                <a:gd name="connsiteX10" fmla="*/ 0 w 5452397"/>
                <a:gd name="connsiteY10" fmla="*/ 1509305 h 4430933"/>
                <a:gd name="connsiteX11" fmla="*/ 32660 w 5452397"/>
                <a:gd name="connsiteY11" fmla="*/ 1555899 h 4430933"/>
                <a:gd name="connsiteX12" fmla="*/ 4228319 w 5452397"/>
                <a:gd name="connsiteY12" fmla="*/ 4405551 h 4430933"/>
                <a:gd name="connsiteX13" fmla="*/ 4395536 w 5452397"/>
                <a:gd name="connsiteY13" fmla="*/ 4430808 h 4430933"/>
                <a:gd name="connsiteX14" fmla="*/ 4456065 w 5452397"/>
                <a:gd name="connsiteY14" fmla="*/ 4411212 h 4430933"/>
                <a:gd name="connsiteX15" fmla="*/ 5368789 w 5452397"/>
                <a:gd name="connsiteY15" fmla="*/ 3381784 h 4430933"/>
                <a:gd name="connsiteX16" fmla="*/ 5417561 w 5452397"/>
                <a:gd name="connsiteY16" fmla="*/ 3293821 h 4430933"/>
                <a:gd name="connsiteX17" fmla="*/ 5452398 w 5452397"/>
                <a:gd name="connsiteY17" fmla="*/ 2940663 h 4430933"/>
                <a:gd name="connsiteX18" fmla="*/ 5387950 w 5452397"/>
                <a:gd name="connsiteY18" fmla="*/ 2870554 h 4430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52397" h="4430933">
                  <a:moveTo>
                    <a:pt x="5387950" y="2870554"/>
                  </a:moveTo>
                  <a:cubicBezTo>
                    <a:pt x="5382724" y="2860974"/>
                    <a:pt x="1219289" y="40498"/>
                    <a:pt x="1180097" y="14370"/>
                  </a:cubicBezTo>
                  <a:cubicBezTo>
                    <a:pt x="1132197" y="9580"/>
                    <a:pt x="1084296" y="4790"/>
                    <a:pt x="1035960" y="0"/>
                  </a:cubicBezTo>
                  <a:cubicBezTo>
                    <a:pt x="1029428" y="6532"/>
                    <a:pt x="707187" y="350110"/>
                    <a:pt x="552164" y="514714"/>
                  </a:cubicBezTo>
                  <a:cubicBezTo>
                    <a:pt x="542148" y="525165"/>
                    <a:pt x="543890" y="530391"/>
                    <a:pt x="553035" y="538664"/>
                  </a:cubicBezTo>
                  <a:cubicBezTo>
                    <a:pt x="566534" y="551728"/>
                    <a:pt x="579162" y="565663"/>
                    <a:pt x="590049" y="581339"/>
                  </a:cubicBezTo>
                  <a:cubicBezTo>
                    <a:pt x="608338" y="607467"/>
                    <a:pt x="600500" y="638385"/>
                    <a:pt x="570453" y="647094"/>
                  </a:cubicBezTo>
                  <a:cubicBezTo>
                    <a:pt x="542583" y="655368"/>
                    <a:pt x="512972" y="660158"/>
                    <a:pt x="486409" y="644046"/>
                  </a:cubicBezTo>
                  <a:cubicBezTo>
                    <a:pt x="465942" y="631417"/>
                    <a:pt x="453750" y="638820"/>
                    <a:pt x="438944" y="654497"/>
                  </a:cubicBezTo>
                  <a:cubicBezTo>
                    <a:pt x="307435" y="795586"/>
                    <a:pt x="175055" y="935804"/>
                    <a:pt x="43111" y="1076022"/>
                  </a:cubicBezTo>
                  <a:cubicBezTo>
                    <a:pt x="28740" y="1220595"/>
                    <a:pt x="14370" y="1364732"/>
                    <a:pt x="0" y="1509305"/>
                  </a:cubicBezTo>
                  <a:cubicBezTo>
                    <a:pt x="2177" y="1531078"/>
                    <a:pt x="13064" y="1545884"/>
                    <a:pt x="32660" y="1555899"/>
                  </a:cubicBezTo>
                  <a:cubicBezTo>
                    <a:pt x="32660" y="1555899"/>
                    <a:pt x="4222658" y="4404245"/>
                    <a:pt x="4228319" y="4405551"/>
                  </a:cubicBezTo>
                  <a:cubicBezTo>
                    <a:pt x="4283187" y="4418615"/>
                    <a:pt x="4338926" y="4430372"/>
                    <a:pt x="4395536" y="4430808"/>
                  </a:cubicBezTo>
                  <a:cubicBezTo>
                    <a:pt x="4416873" y="4431243"/>
                    <a:pt x="4438211" y="4431679"/>
                    <a:pt x="4456065" y="4411212"/>
                  </a:cubicBezTo>
                  <a:cubicBezTo>
                    <a:pt x="4759580" y="4067634"/>
                    <a:pt x="5063967" y="3724491"/>
                    <a:pt x="5368789" y="3381784"/>
                  </a:cubicBezTo>
                  <a:cubicBezTo>
                    <a:pt x="5391869" y="3355656"/>
                    <a:pt x="5407981" y="3326916"/>
                    <a:pt x="5417561" y="3293821"/>
                  </a:cubicBezTo>
                  <a:cubicBezTo>
                    <a:pt x="5429319" y="3176247"/>
                    <a:pt x="5440640" y="3058673"/>
                    <a:pt x="5452398" y="2940663"/>
                  </a:cubicBezTo>
                  <a:cubicBezTo>
                    <a:pt x="5437592" y="2911052"/>
                    <a:pt x="5416690" y="2887537"/>
                    <a:pt x="5387950" y="2870554"/>
                  </a:cubicBezTo>
                  <a:close/>
                </a:path>
              </a:pathLst>
            </a:custGeom>
            <a:gradFill>
              <a:gsLst>
                <a:gs pos="0">
                  <a:schemeClr val="accent4"/>
                </a:gs>
                <a:gs pos="79000">
                  <a:schemeClr val="accent4">
                    <a:lumMod val="50000"/>
                  </a:schemeClr>
                </a:gs>
                <a:gs pos="100000">
                  <a:schemeClr val="accent4">
                    <a:lumMod val="75000"/>
                  </a:schemeClr>
                </a:gs>
              </a:gsLst>
              <a:lin ang="7200000" scaled="0"/>
            </a:gradFill>
            <a:ln w="4352"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64A6FDFE-01F5-4AE6-A829-693DD364D714}"/>
                </a:ext>
              </a:extLst>
            </p:cNvPr>
            <p:cNvSpPr/>
            <p:nvPr/>
          </p:nvSpPr>
          <p:spPr>
            <a:xfrm>
              <a:off x="1565592" y="1735015"/>
              <a:ext cx="144137" cy="26495"/>
            </a:xfrm>
            <a:custGeom>
              <a:avLst/>
              <a:gdLst>
                <a:gd name="connsiteX0" fmla="*/ 0 w 144137"/>
                <a:gd name="connsiteY0" fmla="*/ 3919 h 26495"/>
                <a:gd name="connsiteX1" fmla="*/ 1306 w 144137"/>
                <a:gd name="connsiteY1" fmla="*/ 0 h 26495"/>
                <a:gd name="connsiteX2" fmla="*/ 144137 w 144137"/>
                <a:gd name="connsiteY2" fmla="*/ 13935 h 26495"/>
                <a:gd name="connsiteX3" fmla="*/ 144137 w 144137"/>
                <a:gd name="connsiteY3" fmla="*/ 18289 h 26495"/>
                <a:gd name="connsiteX4" fmla="*/ 121058 w 144137"/>
                <a:gd name="connsiteY4" fmla="*/ 26128 h 26495"/>
                <a:gd name="connsiteX5" fmla="*/ 20467 w 144137"/>
                <a:gd name="connsiteY5" fmla="*/ 16112 h 26495"/>
                <a:gd name="connsiteX6" fmla="*/ 0 w 144137"/>
                <a:gd name="connsiteY6" fmla="*/ 3919 h 26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137" h="26495">
                  <a:moveTo>
                    <a:pt x="0" y="3919"/>
                  </a:moveTo>
                  <a:cubicBezTo>
                    <a:pt x="0" y="2613"/>
                    <a:pt x="435" y="1306"/>
                    <a:pt x="1306" y="0"/>
                  </a:cubicBezTo>
                  <a:cubicBezTo>
                    <a:pt x="48772" y="4790"/>
                    <a:pt x="96672" y="9580"/>
                    <a:pt x="144137" y="13935"/>
                  </a:cubicBezTo>
                  <a:cubicBezTo>
                    <a:pt x="143702" y="15241"/>
                    <a:pt x="143266" y="16547"/>
                    <a:pt x="144137" y="18289"/>
                  </a:cubicBezTo>
                  <a:cubicBezTo>
                    <a:pt x="138476" y="26999"/>
                    <a:pt x="129767" y="26999"/>
                    <a:pt x="121058" y="26128"/>
                  </a:cubicBezTo>
                  <a:cubicBezTo>
                    <a:pt x="87528" y="23950"/>
                    <a:pt x="53997" y="20902"/>
                    <a:pt x="20467" y="16112"/>
                  </a:cubicBezTo>
                  <a:cubicBezTo>
                    <a:pt x="12193" y="15241"/>
                    <a:pt x="3484" y="13935"/>
                    <a:pt x="0" y="3919"/>
                  </a:cubicBezTo>
                  <a:close/>
                </a:path>
              </a:pathLst>
            </a:custGeom>
            <a:solidFill>
              <a:srgbClr val="373737"/>
            </a:solidFill>
            <a:ln w="4352"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B7DA4F9F-1D16-4898-B55A-282B353E2008}"/>
                </a:ext>
              </a:extLst>
            </p:cNvPr>
            <p:cNvSpPr/>
            <p:nvPr/>
          </p:nvSpPr>
          <p:spPr>
            <a:xfrm>
              <a:off x="2904146" y="3354576"/>
              <a:ext cx="1120157" cy="978237"/>
            </a:xfrm>
            <a:custGeom>
              <a:avLst/>
              <a:gdLst>
                <a:gd name="connsiteX0" fmla="*/ 522168 w 1120157"/>
                <a:gd name="connsiteY0" fmla="*/ 975781 h 978237"/>
                <a:gd name="connsiteX1" fmla="*/ 125464 w 1120157"/>
                <a:gd name="connsiteY1" fmla="*/ 786791 h 978237"/>
                <a:gd name="connsiteX2" fmla="*/ 200799 w 1120157"/>
                <a:gd name="connsiteY2" fmla="*/ 106603 h 978237"/>
                <a:gd name="connsiteX3" fmla="*/ 694610 w 1120157"/>
                <a:gd name="connsiteY3" fmla="*/ 18640 h 978237"/>
                <a:gd name="connsiteX4" fmla="*/ 995078 w 1120157"/>
                <a:gd name="connsiteY4" fmla="*/ 191517 h 978237"/>
                <a:gd name="connsiteX5" fmla="*/ 928452 w 1120157"/>
                <a:gd name="connsiteY5" fmla="*/ 865610 h 978237"/>
                <a:gd name="connsiteX6" fmla="*/ 522168 w 1120157"/>
                <a:gd name="connsiteY6" fmla="*/ 975781 h 97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0157" h="978237">
                  <a:moveTo>
                    <a:pt x="522168" y="975781"/>
                  </a:moveTo>
                  <a:cubicBezTo>
                    <a:pt x="361483" y="958798"/>
                    <a:pt x="229974" y="900011"/>
                    <a:pt x="125464" y="786791"/>
                  </a:cubicBezTo>
                  <a:cubicBezTo>
                    <a:pt x="-67880" y="577335"/>
                    <a:pt x="-33915" y="268158"/>
                    <a:pt x="200799" y="106603"/>
                  </a:cubicBezTo>
                  <a:cubicBezTo>
                    <a:pt x="351468" y="2963"/>
                    <a:pt x="517378" y="-22294"/>
                    <a:pt x="694610" y="18640"/>
                  </a:cubicBezTo>
                  <a:cubicBezTo>
                    <a:pt x="812185" y="46074"/>
                    <a:pt x="912776" y="103119"/>
                    <a:pt x="995078" y="191517"/>
                  </a:cubicBezTo>
                  <a:cubicBezTo>
                    <a:pt x="1185374" y="395313"/>
                    <a:pt x="1154892" y="702312"/>
                    <a:pt x="928452" y="865610"/>
                  </a:cubicBezTo>
                  <a:cubicBezTo>
                    <a:pt x="804346" y="955314"/>
                    <a:pt x="664999" y="987974"/>
                    <a:pt x="522168" y="975781"/>
                  </a:cubicBezTo>
                  <a:close/>
                </a:path>
              </a:pathLst>
            </a:custGeom>
            <a:solidFill>
              <a:srgbClr val="FEFEFE"/>
            </a:solidFill>
            <a:ln w="4352"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2E8807C4-328E-4445-9CAA-2E75E21BFEEB}"/>
                </a:ext>
              </a:extLst>
            </p:cNvPr>
            <p:cNvSpPr/>
            <p:nvPr/>
          </p:nvSpPr>
          <p:spPr>
            <a:xfrm>
              <a:off x="3100712" y="3535279"/>
              <a:ext cx="727024" cy="662838"/>
            </a:xfrm>
            <a:custGeom>
              <a:avLst/>
              <a:gdLst>
                <a:gd name="connsiteX0" fmla="*/ 701073 w 727024"/>
                <a:gd name="connsiteY0" fmla="*/ 228841 h 662838"/>
                <a:gd name="connsiteX1" fmla="*/ 369688 w 727024"/>
                <a:gd name="connsiteY1" fmla="*/ 12417 h 662838"/>
                <a:gd name="connsiteX2" fmla="*/ 292611 w 727024"/>
                <a:gd name="connsiteY2" fmla="*/ 14159 h 662838"/>
                <a:gd name="connsiteX3" fmla="*/ 9562 w 727024"/>
                <a:gd name="connsiteY3" fmla="*/ 300256 h 662838"/>
                <a:gd name="connsiteX4" fmla="*/ 20013 w 727024"/>
                <a:gd name="connsiteY4" fmla="*/ 386477 h 662838"/>
                <a:gd name="connsiteX5" fmla="*/ 341383 w 727024"/>
                <a:gd name="connsiteY5" fmla="*/ 632512 h 662838"/>
                <a:gd name="connsiteX6" fmla="*/ 442845 w 727024"/>
                <a:gd name="connsiteY6" fmla="*/ 647753 h 662838"/>
                <a:gd name="connsiteX7" fmla="*/ 707169 w 727024"/>
                <a:gd name="connsiteY7" fmla="*/ 338577 h 662838"/>
                <a:gd name="connsiteX8" fmla="*/ 701073 w 727024"/>
                <a:gd name="connsiteY8" fmla="*/ 228841 h 662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7024" h="662838">
                  <a:moveTo>
                    <a:pt x="701073" y="228841"/>
                  </a:moveTo>
                  <a:cubicBezTo>
                    <a:pt x="661881" y="195746"/>
                    <a:pt x="391896" y="26787"/>
                    <a:pt x="369688" y="12417"/>
                  </a:cubicBezTo>
                  <a:cubicBezTo>
                    <a:pt x="338770" y="-5872"/>
                    <a:pt x="317868" y="-2824"/>
                    <a:pt x="292611" y="14159"/>
                  </a:cubicBezTo>
                  <a:cubicBezTo>
                    <a:pt x="198116" y="109524"/>
                    <a:pt x="103621" y="204890"/>
                    <a:pt x="9562" y="300256"/>
                  </a:cubicBezTo>
                  <a:cubicBezTo>
                    <a:pt x="-7421" y="317675"/>
                    <a:pt x="-454" y="370801"/>
                    <a:pt x="20013" y="386477"/>
                  </a:cubicBezTo>
                  <a:cubicBezTo>
                    <a:pt x="127136" y="468344"/>
                    <a:pt x="233824" y="550646"/>
                    <a:pt x="341383" y="632512"/>
                  </a:cubicBezTo>
                  <a:cubicBezTo>
                    <a:pt x="402347" y="679107"/>
                    <a:pt x="430652" y="661688"/>
                    <a:pt x="442845" y="647753"/>
                  </a:cubicBezTo>
                  <a:cubicBezTo>
                    <a:pt x="531243" y="544985"/>
                    <a:pt x="617464" y="440039"/>
                    <a:pt x="707169" y="338577"/>
                  </a:cubicBezTo>
                  <a:cubicBezTo>
                    <a:pt x="728942" y="314191"/>
                    <a:pt x="740264" y="261936"/>
                    <a:pt x="701073" y="228841"/>
                  </a:cubicBezTo>
                  <a:close/>
                </a:path>
              </a:pathLst>
            </a:custGeom>
            <a:solidFill>
              <a:schemeClr val="accent2"/>
            </a:solidFill>
            <a:ln w="4352" cap="flat">
              <a:noFill/>
              <a:prstDash val="solid"/>
              <a:miter/>
            </a:ln>
          </p:spPr>
          <p:txBody>
            <a:bodyPr rtlCol="0" anchor="ctr"/>
            <a:lstStyle/>
            <a:p>
              <a:endParaRPr lang="en-US"/>
            </a:p>
          </p:txBody>
        </p:sp>
        <p:grpSp>
          <p:nvGrpSpPr>
            <p:cNvPr id="106" name="Group 105">
              <a:extLst>
                <a:ext uri="{FF2B5EF4-FFF2-40B4-BE49-F238E27FC236}">
                  <a16:creationId xmlns:a16="http://schemas.microsoft.com/office/drawing/2014/main" id="{79BE5C80-67CC-4005-A4CB-C80D36D86AE2}"/>
                </a:ext>
              </a:extLst>
            </p:cNvPr>
            <p:cNvGrpSpPr/>
            <p:nvPr/>
          </p:nvGrpSpPr>
          <p:grpSpPr>
            <a:xfrm>
              <a:off x="575753" y="1783904"/>
              <a:ext cx="5287780" cy="4558068"/>
              <a:chOff x="575753" y="1783904"/>
              <a:chExt cx="5287780" cy="4558068"/>
            </a:xfrm>
            <a:solidFill>
              <a:schemeClr val="accent3"/>
            </a:solidFill>
          </p:grpSpPr>
          <p:sp>
            <p:nvSpPr>
              <p:cNvPr id="107" name="Freeform: Shape 106">
                <a:extLst>
                  <a:ext uri="{FF2B5EF4-FFF2-40B4-BE49-F238E27FC236}">
                    <a16:creationId xmlns:a16="http://schemas.microsoft.com/office/drawing/2014/main" id="{324A1E08-16F2-49FF-85EB-CD183E79F571}"/>
                  </a:ext>
                </a:extLst>
              </p:cNvPr>
              <p:cNvSpPr/>
              <p:nvPr/>
            </p:nvSpPr>
            <p:spPr>
              <a:xfrm>
                <a:off x="575753" y="3125469"/>
                <a:ext cx="252937" cy="600259"/>
              </a:xfrm>
              <a:custGeom>
                <a:avLst/>
                <a:gdLst>
                  <a:gd name="connsiteX0" fmla="*/ 232574 w 252937"/>
                  <a:gd name="connsiteY0" fmla="*/ 70515 h 600259"/>
                  <a:gd name="connsiteX1" fmla="*/ 134160 w 252937"/>
                  <a:gd name="connsiteY1" fmla="*/ 7373 h 600259"/>
                  <a:gd name="connsiteX2" fmla="*/ 91049 w 252937"/>
                  <a:gd name="connsiteY2" fmla="*/ 6067 h 600259"/>
                  <a:gd name="connsiteX3" fmla="*/ 23553 w 252937"/>
                  <a:gd name="connsiteY3" fmla="*/ 110577 h 600259"/>
                  <a:gd name="connsiteX4" fmla="*/ 8312 w 252937"/>
                  <a:gd name="connsiteY4" fmla="*/ 312195 h 600259"/>
                  <a:gd name="connsiteX5" fmla="*/ 18328 w 252937"/>
                  <a:gd name="connsiteY5" fmla="*/ 341807 h 600259"/>
                  <a:gd name="connsiteX6" fmla="*/ 1780 w 252937"/>
                  <a:gd name="connsiteY6" fmla="*/ 517297 h 600259"/>
                  <a:gd name="connsiteX7" fmla="*/ 3522 w 252937"/>
                  <a:gd name="connsiteY7" fmla="*/ 542554 h 600259"/>
                  <a:gd name="connsiteX8" fmla="*/ 3522 w 252937"/>
                  <a:gd name="connsiteY8" fmla="*/ 542554 h 600259"/>
                  <a:gd name="connsiteX9" fmla="*/ 49681 w 252937"/>
                  <a:gd name="connsiteY9" fmla="*/ 584794 h 600259"/>
                  <a:gd name="connsiteX10" fmla="*/ 108468 w 252937"/>
                  <a:gd name="connsiteY10" fmla="*/ 584358 h 600259"/>
                  <a:gd name="connsiteX11" fmla="*/ 128934 w 252937"/>
                  <a:gd name="connsiteY11" fmla="*/ 401029 h 600259"/>
                  <a:gd name="connsiteX12" fmla="*/ 180754 w 252937"/>
                  <a:gd name="connsiteY12" fmla="*/ 298696 h 600259"/>
                  <a:gd name="connsiteX13" fmla="*/ 222994 w 252937"/>
                  <a:gd name="connsiteY13" fmla="*/ 171977 h 600259"/>
                  <a:gd name="connsiteX14" fmla="*/ 241719 w 252937"/>
                  <a:gd name="connsiteY14" fmla="*/ 154123 h 600259"/>
                  <a:gd name="connsiteX15" fmla="*/ 232574 w 252937"/>
                  <a:gd name="connsiteY15" fmla="*/ 70515 h 600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2937" h="600259">
                    <a:moveTo>
                      <a:pt x="232574" y="70515"/>
                    </a:moveTo>
                    <a:cubicBezTo>
                      <a:pt x="199915" y="49177"/>
                      <a:pt x="166820" y="28275"/>
                      <a:pt x="134160" y="7373"/>
                    </a:cubicBezTo>
                    <a:cubicBezTo>
                      <a:pt x="120225" y="-1771"/>
                      <a:pt x="103678" y="-2642"/>
                      <a:pt x="91049" y="6067"/>
                    </a:cubicBezTo>
                    <a:cubicBezTo>
                      <a:pt x="54471" y="31324"/>
                      <a:pt x="25295" y="62241"/>
                      <a:pt x="23553" y="110577"/>
                    </a:cubicBezTo>
                    <a:cubicBezTo>
                      <a:pt x="23118" y="127996"/>
                      <a:pt x="7441" y="275617"/>
                      <a:pt x="8312" y="312195"/>
                    </a:cubicBezTo>
                    <a:cubicBezTo>
                      <a:pt x="8312" y="323082"/>
                      <a:pt x="12231" y="332662"/>
                      <a:pt x="18328" y="341807"/>
                    </a:cubicBezTo>
                    <a:lnTo>
                      <a:pt x="1780" y="517297"/>
                    </a:lnTo>
                    <a:cubicBezTo>
                      <a:pt x="909" y="525571"/>
                      <a:pt x="-2575" y="534280"/>
                      <a:pt x="3522" y="542554"/>
                    </a:cubicBezTo>
                    <a:cubicBezTo>
                      <a:pt x="3522" y="542554"/>
                      <a:pt x="3522" y="542554"/>
                      <a:pt x="3522" y="542554"/>
                    </a:cubicBezTo>
                    <a:cubicBezTo>
                      <a:pt x="18763" y="556489"/>
                      <a:pt x="35311" y="569552"/>
                      <a:pt x="49681" y="584794"/>
                    </a:cubicBezTo>
                    <a:cubicBezTo>
                      <a:pt x="67970" y="604389"/>
                      <a:pt x="97581" y="606567"/>
                      <a:pt x="108468" y="584358"/>
                    </a:cubicBezTo>
                    <a:cubicBezTo>
                      <a:pt x="107161" y="582181"/>
                      <a:pt x="126322" y="401465"/>
                      <a:pt x="128934" y="401029"/>
                    </a:cubicBezTo>
                    <a:cubicBezTo>
                      <a:pt x="187722" y="358354"/>
                      <a:pt x="173351" y="394062"/>
                      <a:pt x="180754" y="298696"/>
                    </a:cubicBezTo>
                    <a:cubicBezTo>
                      <a:pt x="187286" y="252102"/>
                      <a:pt x="177271" y="204201"/>
                      <a:pt x="222994" y="171977"/>
                    </a:cubicBezTo>
                    <a:cubicBezTo>
                      <a:pt x="229961" y="167187"/>
                      <a:pt x="236058" y="160220"/>
                      <a:pt x="241719" y="154123"/>
                    </a:cubicBezTo>
                    <a:cubicBezTo>
                      <a:pt x="260008" y="133657"/>
                      <a:pt x="255218" y="85321"/>
                      <a:pt x="232574" y="70515"/>
                    </a:cubicBezTo>
                    <a:close/>
                  </a:path>
                </a:pathLst>
              </a:custGeom>
              <a:grpFill/>
              <a:ln w="4352"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C5BF35E7-E748-48FA-8799-05D8F723B512}"/>
                  </a:ext>
                </a:extLst>
              </p:cNvPr>
              <p:cNvSpPr/>
              <p:nvPr/>
            </p:nvSpPr>
            <p:spPr>
              <a:xfrm>
                <a:off x="678995" y="3526062"/>
                <a:ext cx="25256" cy="191167"/>
              </a:xfrm>
              <a:custGeom>
                <a:avLst/>
                <a:gdLst>
                  <a:gd name="connsiteX0" fmla="*/ 0 w 25256"/>
                  <a:gd name="connsiteY0" fmla="*/ 191167 h 191167"/>
                  <a:gd name="connsiteX1" fmla="*/ 17854 w 25256"/>
                  <a:gd name="connsiteY1" fmla="*/ 23079 h 191167"/>
                  <a:gd name="connsiteX2" fmla="*/ 25257 w 25256"/>
                  <a:gd name="connsiteY2" fmla="*/ 0 h 191167"/>
                  <a:gd name="connsiteX3" fmla="*/ 6532 w 25256"/>
                  <a:gd name="connsiteY3" fmla="*/ 165040 h 191167"/>
                  <a:gd name="connsiteX4" fmla="*/ 0 w 25256"/>
                  <a:gd name="connsiteY4" fmla="*/ 191167 h 191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56" h="191167">
                    <a:moveTo>
                      <a:pt x="0" y="191167"/>
                    </a:moveTo>
                    <a:cubicBezTo>
                      <a:pt x="5661" y="135864"/>
                      <a:pt x="12193" y="78383"/>
                      <a:pt x="17854" y="23079"/>
                    </a:cubicBezTo>
                    <a:cubicBezTo>
                      <a:pt x="18725" y="13935"/>
                      <a:pt x="18725" y="2177"/>
                      <a:pt x="25257" y="0"/>
                    </a:cubicBezTo>
                    <a:cubicBezTo>
                      <a:pt x="17418" y="78383"/>
                      <a:pt x="13935" y="110172"/>
                      <a:pt x="6532" y="165040"/>
                    </a:cubicBezTo>
                    <a:cubicBezTo>
                      <a:pt x="5661" y="173749"/>
                      <a:pt x="8274" y="184200"/>
                      <a:pt x="0" y="191167"/>
                    </a:cubicBezTo>
                    <a:close/>
                  </a:path>
                </a:pathLst>
              </a:custGeom>
              <a:grpFill/>
              <a:ln w="4352"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2D5FF51E-86EF-46DD-99BE-7E62F642E7CA}"/>
                  </a:ext>
                </a:extLst>
              </p:cNvPr>
              <p:cNvSpPr/>
              <p:nvPr/>
            </p:nvSpPr>
            <p:spPr>
              <a:xfrm>
                <a:off x="833110" y="3300088"/>
                <a:ext cx="252969" cy="600259"/>
              </a:xfrm>
              <a:custGeom>
                <a:avLst/>
                <a:gdLst>
                  <a:gd name="connsiteX0" fmla="*/ 233009 w 252969"/>
                  <a:gd name="connsiteY0" fmla="*/ 70515 h 600259"/>
                  <a:gd name="connsiteX1" fmla="*/ 134595 w 252969"/>
                  <a:gd name="connsiteY1" fmla="*/ 7373 h 600259"/>
                  <a:gd name="connsiteX2" fmla="*/ 91485 w 252969"/>
                  <a:gd name="connsiteY2" fmla="*/ 6067 h 600259"/>
                  <a:gd name="connsiteX3" fmla="*/ 23989 w 252969"/>
                  <a:gd name="connsiteY3" fmla="*/ 110577 h 600259"/>
                  <a:gd name="connsiteX4" fmla="*/ 8747 w 252969"/>
                  <a:gd name="connsiteY4" fmla="*/ 312195 h 600259"/>
                  <a:gd name="connsiteX5" fmla="*/ 18763 w 252969"/>
                  <a:gd name="connsiteY5" fmla="*/ 341807 h 600259"/>
                  <a:gd name="connsiteX6" fmla="*/ 1780 w 252969"/>
                  <a:gd name="connsiteY6" fmla="*/ 517297 h 600259"/>
                  <a:gd name="connsiteX7" fmla="*/ 3522 w 252969"/>
                  <a:gd name="connsiteY7" fmla="*/ 542554 h 600259"/>
                  <a:gd name="connsiteX8" fmla="*/ 3522 w 252969"/>
                  <a:gd name="connsiteY8" fmla="*/ 542554 h 600259"/>
                  <a:gd name="connsiteX9" fmla="*/ 49681 w 252969"/>
                  <a:gd name="connsiteY9" fmla="*/ 584794 h 600259"/>
                  <a:gd name="connsiteX10" fmla="*/ 108468 w 252969"/>
                  <a:gd name="connsiteY10" fmla="*/ 584358 h 600259"/>
                  <a:gd name="connsiteX11" fmla="*/ 128934 w 252969"/>
                  <a:gd name="connsiteY11" fmla="*/ 401029 h 600259"/>
                  <a:gd name="connsiteX12" fmla="*/ 180754 w 252969"/>
                  <a:gd name="connsiteY12" fmla="*/ 298696 h 600259"/>
                  <a:gd name="connsiteX13" fmla="*/ 222994 w 252969"/>
                  <a:gd name="connsiteY13" fmla="*/ 171977 h 600259"/>
                  <a:gd name="connsiteX14" fmla="*/ 241719 w 252969"/>
                  <a:gd name="connsiteY14" fmla="*/ 154123 h 600259"/>
                  <a:gd name="connsiteX15" fmla="*/ 233009 w 252969"/>
                  <a:gd name="connsiteY15" fmla="*/ 70515 h 600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2969" h="600259">
                    <a:moveTo>
                      <a:pt x="233009" y="70515"/>
                    </a:moveTo>
                    <a:cubicBezTo>
                      <a:pt x="200350" y="49178"/>
                      <a:pt x="167255" y="28275"/>
                      <a:pt x="134595" y="7373"/>
                    </a:cubicBezTo>
                    <a:cubicBezTo>
                      <a:pt x="120661" y="-1771"/>
                      <a:pt x="104113" y="-2642"/>
                      <a:pt x="91485" y="6067"/>
                    </a:cubicBezTo>
                    <a:cubicBezTo>
                      <a:pt x="54906" y="31324"/>
                      <a:pt x="25730" y="62241"/>
                      <a:pt x="23989" y="110577"/>
                    </a:cubicBezTo>
                    <a:cubicBezTo>
                      <a:pt x="23553" y="127996"/>
                      <a:pt x="7877" y="275617"/>
                      <a:pt x="8747" y="312195"/>
                    </a:cubicBezTo>
                    <a:cubicBezTo>
                      <a:pt x="8747" y="323082"/>
                      <a:pt x="12667" y="332662"/>
                      <a:pt x="18763" y="341807"/>
                    </a:cubicBezTo>
                    <a:lnTo>
                      <a:pt x="1780" y="517297"/>
                    </a:lnTo>
                    <a:cubicBezTo>
                      <a:pt x="909" y="525571"/>
                      <a:pt x="-2575" y="534280"/>
                      <a:pt x="3522" y="542554"/>
                    </a:cubicBezTo>
                    <a:cubicBezTo>
                      <a:pt x="3522" y="542554"/>
                      <a:pt x="3522" y="542554"/>
                      <a:pt x="3522" y="542554"/>
                    </a:cubicBezTo>
                    <a:cubicBezTo>
                      <a:pt x="18763" y="556489"/>
                      <a:pt x="35311" y="569552"/>
                      <a:pt x="49681" y="584794"/>
                    </a:cubicBezTo>
                    <a:cubicBezTo>
                      <a:pt x="67970" y="604389"/>
                      <a:pt x="97581" y="606567"/>
                      <a:pt x="108468" y="584358"/>
                    </a:cubicBezTo>
                    <a:cubicBezTo>
                      <a:pt x="107161" y="582181"/>
                      <a:pt x="126322" y="401465"/>
                      <a:pt x="128934" y="401029"/>
                    </a:cubicBezTo>
                    <a:cubicBezTo>
                      <a:pt x="187722" y="358354"/>
                      <a:pt x="173351" y="394062"/>
                      <a:pt x="180754" y="298696"/>
                    </a:cubicBezTo>
                    <a:cubicBezTo>
                      <a:pt x="187286" y="252102"/>
                      <a:pt x="177271" y="204201"/>
                      <a:pt x="222994" y="171977"/>
                    </a:cubicBezTo>
                    <a:cubicBezTo>
                      <a:pt x="229961" y="167187"/>
                      <a:pt x="236058" y="160220"/>
                      <a:pt x="241719" y="154123"/>
                    </a:cubicBezTo>
                    <a:cubicBezTo>
                      <a:pt x="260008" y="133221"/>
                      <a:pt x="255218" y="85321"/>
                      <a:pt x="233009" y="70515"/>
                    </a:cubicBezTo>
                    <a:close/>
                  </a:path>
                </a:pathLst>
              </a:custGeom>
              <a:grpFill/>
              <a:ln w="4352"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8EEBB9B5-2D11-4D2B-A8D3-662FADA19EB8}"/>
                  </a:ext>
                </a:extLst>
              </p:cNvPr>
              <p:cNvSpPr/>
              <p:nvPr/>
            </p:nvSpPr>
            <p:spPr>
              <a:xfrm>
                <a:off x="936352" y="3700682"/>
                <a:ext cx="25256" cy="191167"/>
              </a:xfrm>
              <a:custGeom>
                <a:avLst/>
                <a:gdLst>
                  <a:gd name="connsiteX0" fmla="*/ 0 w 25256"/>
                  <a:gd name="connsiteY0" fmla="*/ 191167 h 191167"/>
                  <a:gd name="connsiteX1" fmla="*/ 17854 w 25256"/>
                  <a:gd name="connsiteY1" fmla="*/ 23079 h 191167"/>
                  <a:gd name="connsiteX2" fmla="*/ 25257 w 25256"/>
                  <a:gd name="connsiteY2" fmla="*/ 0 h 191167"/>
                  <a:gd name="connsiteX3" fmla="*/ 6532 w 25256"/>
                  <a:gd name="connsiteY3" fmla="*/ 165039 h 191167"/>
                  <a:gd name="connsiteX4" fmla="*/ 0 w 25256"/>
                  <a:gd name="connsiteY4" fmla="*/ 191167 h 191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56" h="191167">
                    <a:moveTo>
                      <a:pt x="0" y="191167"/>
                    </a:moveTo>
                    <a:cubicBezTo>
                      <a:pt x="5661" y="135864"/>
                      <a:pt x="12193" y="78383"/>
                      <a:pt x="17854" y="23079"/>
                    </a:cubicBezTo>
                    <a:cubicBezTo>
                      <a:pt x="18725" y="13935"/>
                      <a:pt x="18725" y="2177"/>
                      <a:pt x="25257" y="0"/>
                    </a:cubicBezTo>
                    <a:cubicBezTo>
                      <a:pt x="17418" y="78383"/>
                      <a:pt x="13935" y="110172"/>
                      <a:pt x="6532" y="165039"/>
                    </a:cubicBezTo>
                    <a:cubicBezTo>
                      <a:pt x="5661" y="173749"/>
                      <a:pt x="8274" y="183764"/>
                      <a:pt x="0" y="191167"/>
                    </a:cubicBezTo>
                    <a:close/>
                  </a:path>
                </a:pathLst>
              </a:custGeom>
              <a:grpFill/>
              <a:ln w="4352"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BEEA5CA4-D813-4271-9F19-5D9FA646DB05}"/>
                  </a:ext>
                </a:extLst>
              </p:cNvPr>
              <p:cNvSpPr/>
              <p:nvPr/>
            </p:nvSpPr>
            <p:spPr>
              <a:xfrm>
                <a:off x="1090467" y="3474272"/>
                <a:ext cx="252969" cy="600259"/>
              </a:xfrm>
              <a:custGeom>
                <a:avLst/>
                <a:gdLst>
                  <a:gd name="connsiteX0" fmla="*/ 233009 w 252969"/>
                  <a:gd name="connsiteY0" fmla="*/ 70515 h 600259"/>
                  <a:gd name="connsiteX1" fmla="*/ 134595 w 252969"/>
                  <a:gd name="connsiteY1" fmla="*/ 7373 h 600259"/>
                  <a:gd name="connsiteX2" fmla="*/ 91485 w 252969"/>
                  <a:gd name="connsiteY2" fmla="*/ 6067 h 600259"/>
                  <a:gd name="connsiteX3" fmla="*/ 23989 w 252969"/>
                  <a:gd name="connsiteY3" fmla="*/ 110577 h 600259"/>
                  <a:gd name="connsiteX4" fmla="*/ 8747 w 252969"/>
                  <a:gd name="connsiteY4" fmla="*/ 312195 h 600259"/>
                  <a:gd name="connsiteX5" fmla="*/ 18763 w 252969"/>
                  <a:gd name="connsiteY5" fmla="*/ 341807 h 600259"/>
                  <a:gd name="connsiteX6" fmla="*/ 1780 w 252969"/>
                  <a:gd name="connsiteY6" fmla="*/ 517297 h 600259"/>
                  <a:gd name="connsiteX7" fmla="*/ 3522 w 252969"/>
                  <a:gd name="connsiteY7" fmla="*/ 542554 h 600259"/>
                  <a:gd name="connsiteX8" fmla="*/ 3522 w 252969"/>
                  <a:gd name="connsiteY8" fmla="*/ 542554 h 600259"/>
                  <a:gd name="connsiteX9" fmla="*/ 49681 w 252969"/>
                  <a:gd name="connsiteY9" fmla="*/ 584794 h 600259"/>
                  <a:gd name="connsiteX10" fmla="*/ 108468 w 252969"/>
                  <a:gd name="connsiteY10" fmla="*/ 584358 h 600259"/>
                  <a:gd name="connsiteX11" fmla="*/ 128934 w 252969"/>
                  <a:gd name="connsiteY11" fmla="*/ 401029 h 600259"/>
                  <a:gd name="connsiteX12" fmla="*/ 180754 w 252969"/>
                  <a:gd name="connsiteY12" fmla="*/ 298696 h 600259"/>
                  <a:gd name="connsiteX13" fmla="*/ 222994 w 252969"/>
                  <a:gd name="connsiteY13" fmla="*/ 171977 h 600259"/>
                  <a:gd name="connsiteX14" fmla="*/ 241719 w 252969"/>
                  <a:gd name="connsiteY14" fmla="*/ 154123 h 600259"/>
                  <a:gd name="connsiteX15" fmla="*/ 233009 w 252969"/>
                  <a:gd name="connsiteY15" fmla="*/ 70515 h 600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2969" h="600259">
                    <a:moveTo>
                      <a:pt x="233009" y="70515"/>
                    </a:moveTo>
                    <a:cubicBezTo>
                      <a:pt x="200350" y="49178"/>
                      <a:pt x="167255" y="28275"/>
                      <a:pt x="134595" y="7373"/>
                    </a:cubicBezTo>
                    <a:cubicBezTo>
                      <a:pt x="120661" y="-1771"/>
                      <a:pt x="104113" y="-2642"/>
                      <a:pt x="91485" y="6067"/>
                    </a:cubicBezTo>
                    <a:cubicBezTo>
                      <a:pt x="54906" y="31324"/>
                      <a:pt x="25730" y="62241"/>
                      <a:pt x="23989" y="110577"/>
                    </a:cubicBezTo>
                    <a:cubicBezTo>
                      <a:pt x="23553" y="127996"/>
                      <a:pt x="7877" y="275617"/>
                      <a:pt x="8747" y="312195"/>
                    </a:cubicBezTo>
                    <a:cubicBezTo>
                      <a:pt x="8747" y="323082"/>
                      <a:pt x="12667" y="332662"/>
                      <a:pt x="18763" y="341807"/>
                    </a:cubicBezTo>
                    <a:lnTo>
                      <a:pt x="1780" y="517297"/>
                    </a:lnTo>
                    <a:cubicBezTo>
                      <a:pt x="909" y="525571"/>
                      <a:pt x="-2575" y="534280"/>
                      <a:pt x="3522" y="542554"/>
                    </a:cubicBezTo>
                    <a:cubicBezTo>
                      <a:pt x="3522" y="542554"/>
                      <a:pt x="3522" y="542554"/>
                      <a:pt x="3522" y="542554"/>
                    </a:cubicBezTo>
                    <a:cubicBezTo>
                      <a:pt x="18763" y="556489"/>
                      <a:pt x="35311" y="569552"/>
                      <a:pt x="49681" y="584794"/>
                    </a:cubicBezTo>
                    <a:cubicBezTo>
                      <a:pt x="67970" y="604389"/>
                      <a:pt x="97581" y="606567"/>
                      <a:pt x="108468" y="584358"/>
                    </a:cubicBezTo>
                    <a:cubicBezTo>
                      <a:pt x="107161" y="582181"/>
                      <a:pt x="126322" y="401465"/>
                      <a:pt x="128934" y="401029"/>
                    </a:cubicBezTo>
                    <a:cubicBezTo>
                      <a:pt x="187722" y="358354"/>
                      <a:pt x="173351" y="394062"/>
                      <a:pt x="180754" y="298696"/>
                    </a:cubicBezTo>
                    <a:cubicBezTo>
                      <a:pt x="187286" y="252102"/>
                      <a:pt x="177271" y="204201"/>
                      <a:pt x="222994" y="171977"/>
                    </a:cubicBezTo>
                    <a:cubicBezTo>
                      <a:pt x="229961" y="167187"/>
                      <a:pt x="236058" y="160220"/>
                      <a:pt x="241719" y="154123"/>
                    </a:cubicBezTo>
                    <a:cubicBezTo>
                      <a:pt x="260008" y="133657"/>
                      <a:pt x="255218" y="85321"/>
                      <a:pt x="233009" y="70515"/>
                    </a:cubicBezTo>
                    <a:close/>
                  </a:path>
                </a:pathLst>
              </a:custGeom>
              <a:grpFill/>
              <a:ln w="4352"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1E677919-C0B1-4AEC-BB03-D2251ECAA09C}"/>
                  </a:ext>
                </a:extLst>
              </p:cNvPr>
              <p:cNvSpPr/>
              <p:nvPr/>
            </p:nvSpPr>
            <p:spPr>
              <a:xfrm>
                <a:off x="1193709" y="3874866"/>
                <a:ext cx="25256" cy="191167"/>
              </a:xfrm>
              <a:custGeom>
                <a:avLst/>
                <a:gdLst>
                  <a:gd name="connsiteX0" fmla="*/ 0 w 25256"/>
                  <a:gd name="connsiteY0" fmla="*/ 191167 h 191167"/>
                  <a:gd name="connsiteX1" fmla="*/ 17854 w 25256"/>
                  <a:gd name="connsiteY1" fmla="*/ 23079 h 191167"/>
                  <a:gd name="connsiteX2" fmla="*/ 25257 w 25256"/>
                  <a:gd name="connsiteY2" fmla="*/ 0 h 191167"/>
                  <a:gd name="connsiteX3" fmla="*/ 6532 w 25256"/>
                  <a:gd name="connsiteY3" fmla="*/ 165039 h 191167"/>
                  <a:gd name="connsiteX4" fmla="*/ 0 w 25256"/>
                  <a:gd name="connsiteY4" fmla="*/ 191167 h 191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56" h="191167">
                    <a:moveTo>
                      <a:pt x="0" y="191167"/>
                    </a:moveTo>
                    <a:cubicBezTo>
                      <a:pt x="5661" y="135864"/>
                      <a:pt x="12193" y="78383"/>
                      <a:pt x="17854" y="23079"/>
                    </a:cubicBezTo>
                    <a:cubicBezTo>
                      <a:pt x="18725" y="13935"/>
                      <a:pt x="18725" y="2177"/>
                      <a:pt x="25257" y="0"/>
                    </a:cubicBezTo>
                    <a:cubicBezTo>
                      <a:pt x="17418" y="78383"/>
                      <a:pt x="13935" y="110172"/>
                      <a:pt x="6532" y="165039"/>
                    </a:cubicBezTo>
                    <a:cubicBezTo>
                      <a:pt x="6096" y="173749"/>
                      <a:pt x="8274" y="184200"/>
                      <a:pt x="0" y="191167"/>
                    </a:cubicBezTo>
                    <a:close/>
                  </a:path>
                </a:pathLst>
              </a:custGeom>
              <a:grpFill/>
              <a:ln w="4352"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1ACB17A0-CFFE-4FEB-B43B-2D9DD17A79DE}"/>
                  </a:ext>
                </a:extLst>
              </p:cNvPr>
              <p:cNvSpPr/>
              <p:nvPr/>
            </p:nvSpPr>
            <p:spPr>
              <a:xfrm>
                <a:off x="1347824" y="3648892"/>
                <a:ext cx="253102" cy="600259"/>
              </a:xfrm>
              <a:custGeom>
                <a:avLst/>
                <a:gdLst>
                  <a:gd name="connsiteX0" fmla="*/ 233009 w 253102"/>
                  <a:gd name="connsiteY0" fmla="*/ 70515 h 600259"/>
                  <a:gd name="connsiteX1" fmla="*/ 134595 w 253102"/>
                  <a:gd name="connsiteY1" fmla="*/ 7373 h 600259"/>
                  <a:gd name="connsiteX2" fmla="*/ 91485 w 253102"/>
                  <a:gd name="connsiteY2" fmla="*/ 6067 h 600259"/>
                  <a:gd name="connsiteX3" fmla="*/ 23989 w 253102"/>
                  <a:gd name="connsiteY3" fmla="*/ 110577 h 600259"/>
                  <a:gd name="connsiteX4" fmla="*/ 8747 w 253102"/>
                  <a:gd name="connsiteY4" fmla="*/ 312195 h 600259"/>
                  <a:gd name="connsiteX5" fmla="*/ 18763 w 253102"/>
                  <a:gd name="connsiteY5" fmla="*/ 341807 h 600259"/>
                  <a:gd name="connsiteX6" fmla="*/ 1780 w 253102"/>
                  <a:gd name="connsiteY6" fmla="*/ 517297 h 600259"/>
                  <a:gd name="connsiteX7" fmla="*/ 3522 w 253102"/>
                  <a:gd name="connsiteY7" fmla="*/ 542554 h 600259"/>
                  <a:gd name="connsiteX8" fmla="*/ 3522 w 253102"/>
                  <a:gd name="connsiteY8" fmla="*/ 542554 h 600259"/>
                  <a:gd name="connsiteX9" fmla="*/ 49681 w 253102"/>
                  <a:gd name="connsiteY9" fmla="*/ 584793 h 600259"/>
                  <a:gd name="connsiteX10" fmla="*/ 108468 w 253102"/>
                  <a:gd name="connsiteY10" fmla="*/ 584358 h 600259"/>
                  <a:gd name="connsiteX11" fmla="*/ 128934 w 253102"/>
                  <a:gd name="connsiteY11" fmla="*/ 401029 h 600259"/>
                  <a:gd name="connsiteX12" fmla="*/ 180754 w 253102"/>
                  <a:gd name="connsiteY12" fmla="*/ 298696 h 600259"/>
                  <a:gd name="connsiteX13" fmla="*/ 222994 w 253102"/>
                  <a:gd name="connsiteY13" fmla="*/ 171977 h 600259"/>
                  <a:gd name="connsiteX14" fmla="*/ 241719 w 253102"/>
                  <a:gd name="connsiteY14" fmla="*/ 154123 h 600259"/>
                  <a:gd name="connsiteX15" fmla="*/ 233009 w 253102"/>
                  <a:gd name="connsiteY15" fmla="*/ 70515 h 600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3102" h="600259">
                    <a:moveTo>
                      <a:pt x="233009" y="70515"/>
                    </a:moveTo>
                    <a:cubicBezTo>
                      <a:pt x="200350" y="49177"/>
                      <a:pt x="167255" y="28275"/>
                      <a:pt x="134595" y="7373"/>
                    </a:cubicBezTo>
                    <a:cubicBezTo>
                      <a:pt x="120661" y="-1771"/>
                      <a:pt x="104113" y="-2642"/>
                      <a:pt x="91485" y="6067"/>
                    </a:cubicBezTo>
                    <a:cubicBezTo>
                      <a:pt x="54906" y="31324"/>
                      <a:pt x="25730" y="62241"/>
                      <a:pt x="23989" y="110577"/>
                    </a:cubicBezTo>
                    <a:cubicBezTo>
                      <a:pt x="23553" y="127996"/>
                      <a:pt x="7877" y="275617"/>
                      <a:pt x="8747" y="312195"/>
                    </a:cubicBezTo>
                    <a:cubicBezTo>
                      <a:pt x="8747" y="323082"/>
                      <a:pt x="12667" y="332662"/>
                      <a:pt x="18763" y="341807"/>
                    </a:cubicBezTo>
                    <a:lnTo>
                      <a:pt x="1780" y="517297"/>
                    </a:lnTo>
                    <a:cubicBezTo>
                      <a:pt x="909" y="525571"/>
                      <a:pt x="-2575" y="534280"/>
                      <a:pt x="3522" y="542554"/>
                    </a:cubicBezTo>
                    <a:cubicBezTo>
                      <a:pt x="3522" y="542554"/>
                      <a:pt x="3522" y="542554"/>
                      <a:pt x="3522" y="542554"/>
                    </a:cubicBezTo>
                    <a:cubicBezTo>
                      <a:pt x="18763" y="556489"/>
                      <a:pt x="35311" y="569552"/>
                      <a:pt x="49681" y="584793"/>
                    </a:cubicBezTo>
                    <a:cubicBezTo>
                      <a:pt x="67970" y="604389"/>
                      <a:pt x="97581" y="606566"/>
                      <a:pt x="108468" y="584358"/>
                    </a:cubicBezTo>
                    <a:cubicBezTo>
                      <a:pt x="107161" y="582181"/>
                      <a:pt x="126322" y="401465"/>
                      <a:pt x="128934" y="401029"/>
                    </a:cubicBezTo>
                    <a:cubicBezTo>
                      <a:pt x="187722" y="358354"/>
                      <a:pt x="173351" y="394062"/>
                      <a:pt x="180754" y="298696"/>
                    </a:cubicBezTo>
                    <a:cubicBezTo>
                      <a:pt x="187286" y="252102"/>
                      <a:pt x="177271" y="204201"/>
                      <a:pt x="222994" y="171977"/>
                    </a:cubicBezTo>
                    <a:cubicBezTo>
                      <a:pt x="229961" y="167187"/>
                      <a:pt x="236058" y="160220"/>
                      <a:pt x="241719" y="154123"/>
                    </a:cubicBezTo>
                    <a:cubicBezTo>
                      <a:pt x="260008" y="133221"/>
                      <a:pt x="255653" y="85321"/>
                      <a:pt x="233009" y="70515"/>
                    </a:cubicBezTo>
                    <a:close/>
                  </a:path>
                </a:pathLst>
              </a:custGeom>
              <a:grpFill/>
              <a:ln w="4352"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AD52985A-647C-4307-9C00-6AA8BEEFA764}"/>
                  </a:ext>
                </a:extLst>
              </p:cNvPr>
              <p:cNvSpPr/>
              <p:nvPr/>
            </p:nvSpPr>
            <p:spPr>
              <a:xfrm>
                <a:off x="1451502" y="4049486"/>
                <a:ext cx="25256" cy="191167"/>
              </a:xfrm>
              <a:custGeom>
                <a:avLst/>
                <a:gdLst>
                  <a:gd name="connsiteX0" fmla="*/ 0 w 25256"/>
                  <a:gd name="connsiteY0" fmla="*/ 191167 h 191167"/>
                  <a:gd name="connsiteX1" fmla="*/ 17854 w 25256"/>
                  <a:gd name="connsiteY1" fmla="*/ 23079 h 191167"/>
                  <a:gd name="connsiteX2" fmla="*/ 25257 w 25256"/>
                  <a:gd name="connsiteY2" fmla="*/ 0 h 191167"/>
                  <a:gd name="connsiteX3" fmla="*/ 6532 w 25256"/>
                  <a:gd name="connsiteY3" fmla="*/ 165040 h 191167"/>
                  <a:gd name="connsiteX4" fmla="*/ 0 w 25256"/>
                  <a:gd name="connsiteY4" fmla="*/ 191167 h 191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56" h="191167">
                    <a:moveTo>
                      <a:pt x="0" y="191167"/>
                    </a:moveTo>
                    <a:cubicBezTo>
                      <a:pt x="5661" y="135864"/>
                      <a:pt x="12193" y="78383"/>
                      <a:pt x="17854" y="23079"/>
                    </a:cubicBezTo>
                    <a:cubicBezTo>
                      <a:pt x="18725" y="13935"/>
                      <a:pt x="18725" y="2177"/>
                      <a:pt x="25257" y="0"/>
                    </a:cubicBezTo>
                    <a:cubicBezTo>
                      <a:pt x="17418" y="78383"/>
                      <a:pt x="13935" y="110171"/>
                      <a:pt x="6532" y="165040"/>
                    </a:cubicBezTo>
                    <a:cubicBezTo>
                      <a:pt x="5661" y="173749"/>
                      <a:pt x="7838" y="183764"/>
                      <a:pt x="0" y="191167"/>
                    </a:cubicBezTo>
                    <a:close/>
                  </a:path>
                </a:pathLst>
              </a:custGeom>
              <a:grpFill/>
              <a:ln w="4352"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0518DB0B-4EF3-4765-A652-26065419CD76}"/>
                  </a:ext>
                </a:extLst>
              </p:cNvPr>
              <p:cNvSpPr/>
              <p:nvPr/>
            </p:nvSpPr>
            <p:spPr>
              <a:xfrm>
                <a:off x="1605181" y="3823076"/>
                <a:ext cx="253287" cy="600259"/>
              </a:xfrm>
              <a:custGeom>
                <a:avLst/>
                <a:gdLst>
                  <a:gd name="connsiteX0" fmla="*/ 233009 w 253287"/>
                  <a:gd name="connsiteY0" fmla="*/ 70515 h 600259"/>
                  <a:gd name="connsiteX1" fmla="*/ 134595 w 253287"/>
                  <a:gd name="connsiteY1" fmla="*/ 7373 h 600259"/>
                  <a:gd name="connsiteX2" fmla="*/ 91485 w 253287"/>
                  <a:gd name="connsiteY2" fmla="*/ 6067 h 600259"/>
                  <a:gd name="connsiteX3" fmla="*/ 23989 w 253287"/>
                  <a:gd name="connsiteY3" fmla="*/ 110577 h 600259"/>
                  <a:gd name="connsiteX4" fmla="*/ 8747 w 253287"/>
                  <a:gd name="connsiteY4" fmla="*/ 312195 h 600259"/>
                  <a:gd name="connsiteX5" fmla="*/ 18763 w 253287"/>
                  <a:gd name="connsiteY5" fmla="*/ 341807 h 600259"/>
                  <a:gd name="connsiteX6" fmla="*/ 1780 w 253287"/>
                  <a:gd name="connsiteY6" fmla="*/ 517297 h 600259"/>
                  <a:gd name="connsiteX7" fmla="*/ 3522 w 253287"/>
                  <a:gd name="connsiteY7" fmla="*/ 542554 h 600259"/>
                  <a:gd name="connsiteX8" fmla="*/ 3522 w 253287"/>
                  <a:gd name="connsiteY8" fmla="*/ 542554 h 600259"/>
                  <a:gd name="connsiteX9" fmla="*/ 49681 w 253287"/>
                  <a:gd name="connsiteY9" fmla="*/ 584793 h 600259"/>
                  <a:gd name="connsiteX10" fmla="*/ 108468 w 253287"/>
                  <a:gd name="connsiteY10" fmla="*/ 584358 h 600259"/>
                  <a:gd name="connsiteX11" fmla="*/ 128935 w 253287"/>
                  <a:gd name="connsiteY11" fmla="*/ 401029 h 600259"/>
                  <a:gd name="connsiteX12" fmla="*/ 180754 w 253287"/>
                  <a:gd name="connsiteY12" fmla="*/ 298696 h 600259"/>
                  <a:gd name="connsiteX13" fmla="*/ 222994 w 253287"/>
                  <a:gd name="connsiteY13" fmla="*/ 171977 h 600259"/>
                  <a:gd name="connsiteX14" fmla="*/ 241719 w 253287"/>
                  <a:gd name="connsiteY14" fmla="*/ 154123 h 600259"/>
                  <a:gd name="connsiteX15" fmla="*/ 233009 w 253287"/>
                  <a:gd name="connsiteY15" fmla="*/ 70515 h 600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3287" h="600259">
                    <a:moveTo>
                      <a:pt x="233009" y="70515"/>
                    </a:moveTo>
                    <a:cubicBezTo>
                      <a:pt x="200350" y="49177"/>
                      <a:pt x="167255" y="28275"/>
                      <a:pt x="134595" y="7373"/>
                    </a:cubicBezTo>
                    <a:cubicBezTo>
                      <a:pt x="120661" y="-1771"/>
                      <a:pt x="104113" y="-2642"/>
                      <a:pt x="91485" y="6067"/>
                    </a:cubicBezTo>
                    <a:cubicBezTo>
                      <a:pt x="54906" y="31324"/>
                      <a:pt x="25730" y="62241"/>
                      <a:pt x="23989" y="110577"/>
                    </a:cubicBezTo>
                    <a:cubicBezTo>
                      <a:pt x="23553" y="127996"/>
                      <a:pt x="7877" y="275617"/>
                      <a:pt x="8747" y="312195"/>
                    </a:cubicBezTo>
                    <a:cubicBezTo>
                      <a:pt x="8747" y="323082"/>
                      <a:pt x="12667" y="332662"/>
                      <a:pt x="18763" y="341807"/>
                    </a:cubicBezTo>
                    <a:lnTo>
                      <a:pt x="1780" y="517297"/>
                    </a:lnTo>
                    <a:cubicBezTo>
                      <a:pt x="909" y="525571"/>
                      <a:pt x="-2575" y="534280"/>
                      <a:pt x="3522" y="542554"/>
                    </a:cubicBezTo>
                    <a:cubicBezTo>
                      <a:pt x="3522" y="542554"/>
                      <a:pt x="3522" y="542554"/>
                      <a:pt x="3522" y="542554"/>
                    </a:cubicBezTo>
                    <a:cubicBezTo>
                      <a:pt x="18763" y="556489"/>
                      <a:pt x="35311" y="569552"/>
                      <a:pt x="49681" y="584793"/>
                    </a:cubicBezTo>
                    <a:cubicBezTo>
                      <a:pt x="67970" y="604389"/>
                      <a:pt x="97581" y="606566"/>
                      <a:pt x="108468" y="584358"/>
                    </a:cubicBezTo>
                    <a:cubicBezTo>
                      <a:pt x="107162" y="582181"/>
                      <a:pt x="126322" y="401465"/>
                      <a:pt x="128935" y="401029"/>
                    </a:cubicBezTo>
                    <a:cubicBezTo>
                      <a:pt x="187722" y="358354"/>
                      <a:pt x="173351" y="394062"/>
                      <a:pt x="180754" y="298696"/>
                    </a:cubicBezTo>
                    <a:cubicBezTo>
                      <a:pt x="187286" y="252102"/>
                      <a:pt x="177271" y="204201"/>
                      <a:pt x="222994" y="171977"/>
                    </a:cubicBezTo>
                    <a:cubicBezTo>
                      <a:pt x="229961" y="167187"/>
                      <a:pt x="236058" y="160220"/>
                      <a:pt x="241719" y="154123"/>
                    </a:cubicBezTo>
                    <a:cubicBezTo>
                      <a:pt x="260443" y="133657"/>
                      <a:pt x="255653" y="85321"/>
                      <a:pt x="233009" y="70515"/>
                    </a:cubicBezTo>
                    <a:close/>
                  </a:path>
                </a:pathLst>
              </a:custGeom>
              <a:grpFill/>
              <a:ln w="4352"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C312BB07-E15F-4CE8-B865-9B11F1395344}"/>
                  </a:ext>
                </a:extLst>
              </p:cNvPr>
              <p:cNvSpPr/>
              <p:nvPr/>
            </p:nvSpPr>
            <p:spPr>
              <a:xfrm>
                <a:off x="1708859" y="4223670"/>
                <a:ext cx="25256" cy="191167"/>
              </a:xfrm>
              <a:custGeom>
                <a:avLst/>
                <a:gdLst>
                  <a:gd name="connsiteX0" fmla="*/ 0 w 25256"/>
                  <a:gd name="connsiteY0" fmla="*/ 191167 h 191167"/>
                  <a:gd name="connsiteX1" fmla="*/ 17854 w 25256"/>
                  <a:gd name="connsiteY1" fmla="*/ 23079 h 191167"/>
                  <a:gd name="connsiteX2" fmla="*/ 25257 w 25256"/>
                  <a:gd name="connsiteY2" fmla="*/ 0 h 191167"/>
                  <a:gd name="connsiteX3" fmla="*/ 6532 w 25256"/>
                  <a:gd name="connsiteY3" fmla="*/ 165040 h 191167"/>
                  <a:gd name="connsiteX4" fmla="*/ 0 w 25256"/>
                  <a:gd name="connsiteY4" fmla="*/ 191167 h 191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56" h="191167">
                    <a:moveTo>
                      <a:pt x="0" y="191167"/>
                    </a:moveTo>
                    <a:cubicBezTo>
                      <a:pt x="5661" y="135864"/>
                      <a:pt x="12193" y="78383"/>
                      <a:pt x="17854" y="23079"/>
                    </a:cubicBezTo>
                    <a:cubicBezTo>
                      <a:pt x="18725" y="13935"/>
                      <a:pt x="18725" y="2177"/>
                      <a:pt x="25257" y="0"/>
                    </a:cubicBezTo>
                    <a:cubicBezTo>
                      <a:pt x="17418" y="78383"/>
                      <a:pt x="13935" y="110171"/>
                      <a:pt x="6532" y="165040"/>
                    </a:cubicBezTo>
                    <a:cubicBezTo>
                      <a:pt x="5661" y="173749"/>
                      <a:pt x="8274" y="184200"/>
                      <a:pt x="0" y="191167"/>
                    </a:cubicBezTo>
                    <a:close/>
                  </a:path>
                </a:pathLst>
              </a:custGeom>
              <a:grpFill/>
              <a:ln w="4352"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AA978A5A-E77D-42DE-B129-A61896C9C5F4}"/>
                  </a:ext>
                </a:extLst>
              </p:cNvPr>
              <p:cNvSpPr/>
              <p:nvPr/>
            </p:nvSpPr>
            <p:spPr>
              <a:xfrm>
                <a:off x="1862538" y="3997695"/>
                <a:ext cx="253287" cy="600259"/>
              </a:xfrm>
              <a:custGeom>
                <a:avLst/>
                <a:gdLst>
                  <a:gd name="connsiteX0" fmla="*/ 233010 w 253287"/>
                  <a:gd name="connsiteY0" fmla="*/ 70515 h 600259"/>
                  <a:gd name="connsiteX1" fmla="*/ 134595 w 253287"/>
                  <a:gd name="connsiteY1" fmla="*/ 7373 h 600259"/>
                  <a:gd name="connsiteX2" fmla="*/ 91485 w 253287"/>
                  <a:gd name="connsiteY2" fmla="*/ 6067 h 600259"/>
                  <a:gd name="connsiteX3" fmla="*/ 23989 w 253287"/>
                  <a:gd name="connsiteY3" fmla="*/ 110577 h 600259"/>
                  <a:gd name="connsiteX4" fmla="*/ 8748 w 253287"/>
                  <a:gd name="connsiteY4" fmla="*/ 312195 h 600259"/>
                  <a:gd name="connsiteX5" fmla="*/ 18763 w 253287"/>
                  <a:gd name="connsiteY5" fmla="*/ 341807 h 600259"/>
                  <a:gd name="connsiteX6" fmla="*/ 1780 w 253287"/>
                  <a:gd name="connsiteY6" fmla="*/ 517297 h 600259"/>
                  <a:gd name="connsiteX7" fmla="*/ 3522 w 253287"/>
                  <a:gd name="connsiteY7" fmla="*/ 542554 h 600259"/>
                  <a:gd name="connsiteX8" fmla="*/ 3522 w 253287"/>
                  <a:gd name="connsiteY8" fmla="*/ 542554 h 600259"/>
                  <a:gd name="connsiteX9" fmla="*/ 49681 w 253287"/>
                  <a:gd name="connsiteY9" fmla="*/ 584794 h 600259"/>
                  <a:gd name="connsiteX10" fmla="*/ 108468 w 253287"/>
                  <a:gd name="connsiteY10" fmla="*/ 584358 h 600259"/>
                  <a:gd name="connsiteX11" fmla="*/ 128935 w 253287"/>
                  <a:gd name="connsiteY11" fmla="*/ 401029 h 600259"/>
                  <a:gd name="connsiteX12" fmla="*/ 180754 w 253287"/>
                  <a:gd name="connsiteY12" fmla="*/ 298696 h 600259"/>
                  <a:gd name="connsiteX13" fmla="*/ 222994 w 253287"/>
                  <a:gd name="connsiteY13" fmla="*/ 171977 h 600259"/>
                  <a:gd name="connsiteX14" fmla="*/ 241719 w 253287"/>
                  <a:gd name="connsiteY14" fmla="*/ 154123 h 600259"/>
                  <a:gd name="connsiteX15" fmla="*/ 233010 w 253287"/>
                  <a:gd name="connsiteY15" fmla="*/ 70515 h 600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3287" h="600259">
                    <a:moveTo>
                      <a:pt x="233010" y="70515"/>
                    </a:moveTo>
                    <a:cubicBezTo>
                      <a:pt x="200350" y="49178"/>
                      <a:pt x="167255" y="28275"/>
                      <a:pt x="134595" y="7373"/>
                    </a:cubicBezTo>
                    <a:cubicBezTo>
                      <a:pt x="120661" y="-1771"/>
                      <a:pt x="104113" y="-2642"/>
                      <a:pt x="91485" y="6067"/>
                    </a:cubicBezTo>
                    <a:cubicBezTo>
                      <a:pt x="54906" y="31323"/>
                      <a:pt x="25730" y="62241"/>
                      <a:pt x="23989" y="110577"/>
                    </a:cubicBezTo>
                    <a:cubicBezTo>
                      <a:pt x="23553" y="127996"/>
                      <a:pt x="7877" y="275617"/>
                      <a:pt x="8748" y="312195"/>
                    </a:cubicBezTo>
                    <a:cubicBezTo>
                      <a:pt x="8748" y="323082"/>
                      <a:pt x="12667" y="332662"/>
                      <a:pt x="18763" y="341807"/>
                    </a:cubicBezTo>
                    <a:lnTo>
                      <a:pt x="1780" y="517297"/>
                    </a:lnTo>
                    <a:cubicBezTo>
                      <a:pt x="909" y="525571"/>
                      <a:pt x="-2574" y="534280"/>
                      <a:pt x="3522" y="542554"/>
                    </a:cubicBezTo>
                    <a:cubicBezTo>
                      <a:pt x="3522" y="542554"/>
                      <a:pt x="3522" y="542554"/>
                      <a:pt x="3522" y="542554"/>
                    </a:cubicBezTo>
                    <a:cubicBezTo>
                      <a:pt x="18763" y="556489"/>
                      <a:pt x="35311" y="569552"/>
                      <a:pt x="49681" y="584794"/>
                    </a:cubicBezTo>
                    <a:cubicBezTo>
                      <a:pt x="67970" y="604389"/>
                      <a:pt x="97581" y="606567"/>
                      <a:pt x="108468" y="584358"/>
                    </a:cubicBezTo>
                    <a:cubicBezTo>
                      <a:pt x="107162" y="582181"/>
                      <a:pt x="126322" y="401465"/>
                      <a:pt x="128935" y="401029"/>
                    </a:cubicBezTo>
                    <a:cubicBezTo>
                      <a:pt x="187722" y="358354"/>
                      <a:pt x="173351" y="394062"/>
                      <a:pt x="180754" y="298696"/>
                    </a:cubicBezTo>
                    <a:cubicBezTo>
                      <a:pt x="187286" y="252102"/>
                      <a:pt x="177271" y="204201"/>
                      <a:pt x="222994" y="171977"/>
                    </a:cubicBezTo>
                    <a:cubicBezTo>
                      <a:pt x="229961" y="167187"/>
                      <a:pt x="236058" y="160220"/>
                      <a:pt x="241719" y="154123"/>
                    </a:cubicBezTo>
                    <a:cubicBezTo>
                      <a:pt x="260443" y="133221"/>
                      <a:pt x="255653" y="85321"/>
                      <a:pt x="233010" y="70515"/>
                    </a:cubicBezTo>
                    <a:close/>
                  </a:path>
                </a:pathLst>
              </a:custGeom>
              <a:grpFill/>
              <a:ln w="4352"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14191A43-2C44-46F0-80E7-29FA185BC106}"/>
                  </a:ext>
                </a:extLst>
              </p:cNvPr>
              <p:cNvSpPr/>
              <p:nvPr/>
            </p:nvSpPr>
            <p:spPr>
              <a:xfrm>
                <a:off x="1966216" y="4398289"/>
                <a:ext cx="25256" cy="191167"/>
              </a:xfrm>
              <a:custGeom>
                <a:avLst/>
                <a:gdLst>
                  <a:gd name="connsiteX0" fmla="*/ 0 w 25256"/>
                  <a:gd name="connsiteY0" fmla="*/ 191167 h 191167"/>
                  <a:gd name="connsiteX1" fmla="*/ 17854 w 25256"/>
                  <a:gd name="connsiteY1" fmla="*/ 23080 h 191167"/>
                  <a:gd name="connsiteX2" fmla="*/ 25257 w 25256"/>
                  <a:gd name="connsiteY2" fmla="*/ 0 h 191167"/>
                  <a:gd name="connsiteX3" fmla="*/ 6532 w 25256"/>
                  <a:gd name="connsiteY3" fmla="*/ 165040 h 191167"/>
                  <a:gd name="connsiteX4" fmla="*/ 0 w 25256"/>
                  <a:gd name="connsiteY4" fmla="*/ 191167 h 191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56" h="191167">
                    <a:moveTo>
                      <a:pt x="0" y="191167"/>
                    </a:moveTo>
                    <a:cubicBezTo>
                      <a:pt x="5661" y="135864"/>
                      <a:pt x="12193" y="78383"/>
                      <a:pt x="17854" y="23080"/>
                    </a:cubicBezTo>
                    <a:cubicBezTo>
                      <a:pt x="18725" y="13935"/>
                      <a:pt x="18725" y="2177"/>
                      <a:pt x="25257" y="0"/>
                    </a:cubicBezTo>
                    <a:cubicBezTo>
                      <a:pt x="17418" y="78383"/>
                      <a:pt x="13935" y="110172"/>
                      <a:pt x="6532" y="165040"/>
                    </a:cubicBezTo>
                    <a:cubicBezTo>
                      <a:pt x="5661" y="173749"/>
                      <a:pt x="8274" y="183764"/>
                      <a:pt x="0" y="191167"/>
                    </a:cubicBezTo>
                    <a:close/>
                  </a:path>
                </a:pathLst>
              </a:custGeom>
              <a:grpFill/>
              <a:ln w="4352"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9B18EFC1-B054-430B-BF55-2CA80A7D18CA}"/>
                  </a:ext>
                </a:extLst>
              </p:cNvPr>
              <p:cNvSpPr/>
              <p:nvPr/>
            </p:nvSpPr>
            <p:spPr>
              <a:xfrm>
                <a:off x="2119895" y="4171879"/>
                <a:ext cx="253287" cy="600259"/>
              </a:xfrm>
              <a:custGeom>
                <a:avLst/>
                <a:gdLst>
                  <a:gd name="connsiteX0" fmla="*/ 233010 w 253287"/>
                  <a:gd name="connsiteY0" fmla="*/ 70515 h 600259"/>
                  <a:gd name="connsiteX1" fmla="*/ 134595 w 253287"/>
                  <a:gd name="connsiteY1" fmla="*/ 7373 h 600259"/>
                  <a:gd name="connsiteX2" fmla="*/ 91485 w 253287"/>
                  <a:gd name="connsiteY2" fmla="*/ 6067 h 600259"/>
                  <a:gd name="connsiteX3" fmla="*/ 23989 w 253287"/>
                  <a:gd name="connsiteY3" fmla="*/ 110577 h 600259"/>
                  <a:gd name="connsiteX4" fmla="*/ 8748 w 253287"/>
                  <a:gd name="connsiteY4" fmla="*/ 312195 h 600259"/>
                  <a:gd name="connsiteX5" fmla="*/ 18763 w 253287"/>
                  <a:gd name="connsiteY5" fmla="*/ 341807 h 600259"/>
                  <a:gd name="connsiteX6" fmla="*/ 1780 w 253287"/>
                  <a:gd name="connsiteY6" fmla="*/ 517297 h 600259"/>
                  <a:gd name="connsiteX7" fmla="*/ 3522 w 253287"/>
                  <a:gd name="connsiteY7" fmla="*/ 542554 h 600259"/>
                  <a:gd name="connsiteX8" fmla="*/ 3522 w 253287"/>
                  <a:gd name="connsiteY8" fmla="*/ 542554 h 600259"/>
                  <a:gd name="connsiteX9" fmla="*/ 49681 w 253287"/>
                  <a:gd name="connsiteY9" fmla="*/ 584794 h 600259"/>
                  <a:gd name="connsiteX10" fmla="*/ 108468 w 253287"/>
                  <a:gd name="connsiteY10" fmla="*/ 584358 h 600259"/>
                  <a:gd name="connsiteX11" fmla="*/ 128934 w 253287"/>
                  <a:gd name="connsiteY11" fmla="*/ 401029 h 600259"/>
                  <a:gd name="connsiteX12" fmla="*/ 180754 w 253287"/>
                  <a:gd name="connsiteY12" fmla="*/ 298696 h 600259"/>
                  <a:gd name="connsiteX13" fmla="*/ 222994 w 253287"/>
                  <a:gd name="connsiteY13" fmla="*/ 171977 h 600259"/>
                  <a:gd name="connsiteX14" fmla="*/ 241719 w 253287"/>
                  <a:gd name="connsiteY14" fmla="*/ 154123 h 600259"/>
                  <a:gd name="connsiteX15" fmla="*/ 233010 w 253287"/>
                  <a:gd name="connsiteY15" fmla="*/ 70515 h 600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3287" h="600259">
                    <a:moveTo>
                      <a:pt x="233010" y="70515"/>
                    </a:moveTo>
                    <a:cubicBezTo>
                      <a:pt x="200350" y="49178"/>
                      <a:pt x="167255" y="28275"/>
                      <a:pt x="134595" y="7373"/>
                    </a:cubicBezTo>
                    <a:cubicBezTo>
                      <a:pt x="120661" y="-1771"/>
                      <a:pt x="104113" y="-2642"/>
                      <a:pt x="91485" y="6067"/>
                    </a:cubicBezTo>
                    <a:cubicBezTo>
                      <a:pt x="54906" y="31323"/>
                      <a:pt x="25730" y="62241"/>
                      <a:pt x="23989" y="110577"/>
                    </a:cubicBezTo>
                    <a:cubicBezTo>
                      <a:pt x="23553" y="127996"/>
                      <a:pt x="7877" y="275617"/>
                      <a:pt x="8748" y="312195"/>
                    </a:cubicBezTo>
                    <a:cubicBezTo>
                      <a:pt x="8748" y="323082"/>
                      <a:pt x="12667" y="332662"/>
                      <a:pt x="18763" y="341807"/>
                    </a:cubicBezTo>
                    <a:lnTo>
                      <a:pt x="1780" y="517297"/>
                    </a:lnTo>
                    <a:cubicBezTo>
                      <a:pt x="909" y="525571"/>
                      <a:pt x="-2574" y="534280"/>
                      <a:pt x="3522" y="542554"/>
                    </a:cubicBezTo>
                    <a:cubicBezTo>
                      <a:pt x="3522" y="542554"/>
                      <a:pt x="3522" y="542554"/>
                      <a:pt x="3522" y="542554"/>
                    </a:cubicBezTo>
                    <a:cubicBezTo>
                      <a:pt x="18763" y="556489"/>
                      <a:pt x="35310" y="569552"/>
                      <a:pt x="49681" y="584794"/>
                    </a:cubicBezTo>
                    <a:cubicBezTo>
                      <a:pt x="67970" y="604389"/>
                      <a:pt x="97581" y="606567"/>
                      <a:pt x="108468" y="584358"/>
                    </a:cubicBezTo>
                    <a:cubicBezTo>
                      <a:pt x="107161" y="582181"/>
                      <a:pt x="126322" y="401465"/>
                      <a:pt x="128934" y="401029"/>
                    </a:cubicBezTo>
                    <a:cubicBezTo>
                      <a:pt x="187722" y="358354"/>
                      <a:pt x="173351" y="394062"/>
                      <a:pt x="180754" y="298696"/>
                    </a:cubicBezTo>
                    <a:cubicBezTo>
                      <a:pt x="187286" y="252102"/>
                      <a:pt x="177271" y="204201"/>
                      <a:pt x="222994" y="171977"/>
                    </a:cubicBezTo>
                    <a:cubicBezTo>
                      <a:pt x="229961" y="167187"/>
                      <a:pt x="236058" y="160220"/>
                      <a:pt x="241719" y="154123"/>
                    </a:cubicBezTo>
                    <a:cubicBezTo>
                      <a:pt x="260443" y="133657"/>
                      <a:pt x="255653" y="85321"/>
                      <a:pt x="233010" y="70515"/>
                    </a:cubicBezTo>
                    <a:close/>
                  </a:path>
                </a:pathLst>
              </a:custGeom>
              <a:grpFill/>
              <a:ln w="4352"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73281E34-5E38-4C96-B332-1DACA7A7B4B8}"/>
                  </a:ext>
                </a:extLst>
              </p:cNvPr>
              <p:cNvSpPr/>
              <p:nvPr/>
            </p:nvSpPr>
            <p:spPr>
              <a:xfrm>
                <a:off x="2223573" y="4572473"/>
                <a:ext cx="25256" cy="191167"/>
              </a:xfrm>
              <a:custGeom>
                <a:avLst/>
                <a:gdLst>
                  <a:gd name="connsiteX0" fmla="*/ 0 w 25256"/>
                  <a:gd name="connsiteY0" fmla="*/ 191167 h 191167"/>
                  <a:gd name="connsiteX1" fmla="*/ 17854 w 25256"/>
                  <a:gd name="connsiteY1" fmla="*/ 23080 h 191167"/>
                  <a:gd name="connsiteX2" fmla="*/ 25257 w 25256"/>
                  <a:gd name="connsiteY2" fmla="*/ 0 h 191167"/>
                  <a:gd name="connsiteX3" fmla="*/ 6532 w 25256"/>
                  <a:gd name="connsiteY3" fmla="*/ 165040 h 191167"/>
                  <a:gd name="connsiteX4" fmla="*/ 0 w 25256"/>
                  <a:gd name="connsiteY4" fmla="*/ 191167 h 191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56" h="191167">
                    <a:moveTo>
                      <a:pt x="0" y="191167"/>
                    </a:moveTo>
                    <a:cubicBezTo>
                      <a:pt x="5661" y="135864"/>
                      <a:pt x="12193" y="78383"/>
                      <a:pt x="17854" y="23080"/>
                    </a:cubicBezTo>
                    <a:cubicBezTo>
                      <a:pt x="18725" y="13935"/>
                      <a:pt x="18725" y="2177"/>
                      <a:pt x="25257" y="0"/>
                    </a:cubicBezTo>
                    <a:cubicBezTo>
                      <a:pt x="17418" y="78383"/>
                      <a:pt x="13935" y="110172"/>
                      <a:pt x="6532" y="165040"/>
                    </a:cubicBezTo>
                    <a:cubicBezTo>
                      <a:pt x="5661" y="174184"/>
                      <a:pt x="8274" y="184200"/>
                      <a:pt x="0" y="191167"/>
                    </a:cubicBezTo>
                    <a:close/>
                  </a:path>
                </a:pathLst>
              </a:custGeom>
              <a:grpFill/>
              <a:ln w="4352"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23326A06-CA88-4C76-B52D-08032DDFECC6}"/>
                  </a:ext>
                </a:extLst>
              </p:cNvPr>
              <p:cNvSpPr/>
              <p:nvPr/>
            </p:nvSpPr>
            <p:spPr>
              <a:xfrm>
                <a:off x="2377687" y="4346499"/>
                <a:ext cx="252969" cy="600259"/>
              </a:xfrm>
              <a:custGeom>
                <a:avLst/>
                <a:gdLst>
                  <a:gd name="connsiteX0" fmla="*/ 233009 w 252969"/>
                  <a:gd name="connsiteY0" fmla="*/ 70515 h 600259"/>
                  <a:gd name="connsiteX1" fmla="*/ 134595 w 252969"/>
                  <a:gd name="connsiteY1" fmla="*/ 7373 h 600259"/>
                  <a:gd name="connsiteX2" fmla="*/ 91485 w 252969"/>
                  <a:gd name="connsiteY2" fmla="*/ 6067 h 600259"/>
                  <a:gd name="connsiteX3" fmla="*/ 23989 w 252969"/>
                  <a:gd name="connsiteY3" fmla="*/ 110577 h 600259"/>
                  <a:gd name="connsiteX4" fmla="*/ 8747 w 252969"/>
                  <a:gd name="connsiteY4" fmla="*/ 312196 h 600259"/>
                  <a:gd name="connsiteX5" fmla="*/ 18763 w 252969"/>
                  <a:gd name="connsiteY5" fmla="*/ 341807 h 600259"/>
                  <a:gd name="connsiteX6" fmla="*/ 1780 w 252969"/>
                  <a:gd name="connsiteY6" fmla="*/ 517297 h 600259"/>
                  <a:gd name="connsiteX7" fmla="*/ 3522 w 252969"/>
                  <a:gd name="connsiteY7" fmla="*/ 542554 h 600259"/>
                  <a:gd name="connsiteX8" fmla="*/ 3522 w 252969"/>
                  <a:gd name="connsiteY8" fmla="*/ 542554 h 600259"/>
                  <a:gd name="connsiteX9" fmla="*/ 49681 w 252969"/>
                  <a:gd name="connsiteY9" fmla="*/ 584794 h 600259"/>
                  <a:gd name="connsiteX10" fmla="*/ 108468 w 252969"/>
                  <a:gd name="connsiteY10" fmla="*/ 584358 h 600259"/>
                  <a:gd name="connsiteX11" fmla="*/ 128934 w 252969"/>
                  <a:gd name="connsiteY11" fmla="*/ 401029 h 600259"/>
                  <a:gd name="connsiteX12" fmla="*/ 180754 w 252969"/>
                  <a:gd name="connsiteY12" fmla="*/ 298696 h 600259"/>
                  <a:gd name="connsiteX13" fmla="*/ 222994 w 252969"/>
                  <a:gd name="connsiteY13" fmla="*/ 171977 h 600259"/>
                  <a:gd name="connsiteX14" fmla="*/ 241719 w 252969"/>
                  <a:gd name="connsiteY14" fmla="*/ 154123 h 600259"/>
                  <a:gd name="connsiteX15" fmla="*/ 233009 w 252969"/>
                  <a:gd name="connsiteY15" fmla="*/ 70515 h 600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2969" h="600259">
                    <a:moveTo>
                      <a:pt x="233009" y="70515"/>
                    </a:moveTo>
                    <a:cubicBezTo>
                      <a:pt x="200350" y="49177"/>
                      <a:pt x="167255" y="28275"/>
                      <a:pt x="134595" y="7373"/>
                    </a:cubicBezTo>
                    <a:cubicBezTo>
                      <a:pt x="120661" y="-1771"/>
                      <a:pt x="104113" y="-2642"/>
                      <a:pt x="91485" y="6067"/>
                    </a:cubicBezTo>
                    <a:cubicBezTo>
                      <a:pt x="54906" y="31324"/>
                      <a:pt x="25730" y="62241"/>
                      <a:pt x="23989" y="110577"/>
                    </a:cubicBezTo>
                    <a:cubicBezTo>
                      <a:pt x="23553" y="127996"/>
                      <a:pt x="7877" y="275617"/>
                      <a:pt x="8747" y="312196"/>
                    </a:cubicBezTo>
                    <a:cubicBezTo>
                      <a:pt x="8747" y="323082"/>
                      <a:pt x="12667" y="332662"/>
                      <a:pt x="18763" y="341807"/>
                    </a:cubicBezTo>
                    <a:lnTo>
                      <a:pt x="1780" y="517297"/>
                    </a:lnTo>
                    <a:cubicBezTo>
                      <a:pt x="909" y="525571"/>
                      <a:pt x="-2575" y="534280"/>
                      <a:pt x="3522" y="542554"/>
                    </a:cubicBezTo>
                    <a:cubicBezTo>
                      <a:pt x="3522" y="542554"/>
                      <a:pt x="3522" y="542554"/>
                      <a:pt x="3522" y="542554"/>
                    </a:cubicBezTo>
                    <a:cubicBezTo>
                      <a:pt x="18763" y="556489"/>
                      <a:pt x="35311" y="569552"/>
                      <a:pt x="49681" y="584794"/>
                    </a:cubicBezTo>
                    <a:cubicBezTo>
                      <a:pt x="67970" y="604389"/>
                      <a:pt x="97581" y="606567"/>
                      <a:pt x="108468" y="584358"/>
                    </a:cubicBezTo>
                    <a:cubicBezTo>
                      <a:pt x="107161" y="582181"/>
                      <a:pt x="126322" y="401465"/>
                      <a:pt x="128934" y="401029"/>
                    </a:cubicBezTo>
                    <a:cubicBezTo>
                      <a:pt x="187722" y="358354"/>
                      <a:pt x="173351" y="394062"/>
                      <a:pt x="180754" y="298696"/>
                    </a:cubicBezTo>
                    <a:cubicBezTo>
                      <a:pt x="187286" y="252102"/>
                      <a:pt x="177271" y="204201"/>
                      <a:pt x="222994" y="171977"/>
                    </a:cubicBezTo>
                    <a:cubicBezTo>
                      <a:pt x="229961" y="167187"/>
                      <a:pt x="236058" y="160220"/>
                      <a:pt x="241719" y="154123"/>
                    </a:cubicBezTo>
                    <a:cubicBezTo>
                      <a:pt x="260008" y="133221"/>
                      <a:pt x="255218" y="85321"/>
                      <a:pt x="233009" y="70515"/>
                    </a:cubicBezTo>
                    <a:close/>
                  </a:path>
                </a:pathLst>
              </a:custGeom>
              <a:grpFill/>
              <a:ln w="4352"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FA818030-6D12-4724-ADB5-F255F6D95083}"/>
                  </a:ext>
                </a:extLst>
              </p:cNvPr>
              <p:cNvSpPr/>
              <p:nvPr/>
            </p:nvSpPr>
            <p:spPr>
              <a:xfrm>
                <a:off x="2480930" y="4747093"/>
                <a:ext cx="25256" cy="191166"/>
              </a:xfrm>
              <a:custGeom>
                <a:avLst/>
                <a:gdLst>
                  <a:gd name="connsiteX0" fmla="*/ 0 w 25256"/>
                  <a:gd name="connsiteY0" fmla="*/ 191167 h 191166"/>
                  <a:gd name="connsiteX1" fmla="*/ 17854 w 25256"/>
                  <a:gd name="connsiteY1" fmla="*/ 23079 h 191166"/>
                  <a:gd name="connsiteX2" fmla="*/ 25257 w 25256"/>
                  <a:gd name="connsiteY2" fmla="*/ 0 h 191166"/>
                  <a:gd name="connsiteX3" fmla="*/ 6532 w 25256"/>
                  <a:gd name="connsiteY3" fmla="*/ 165039 h 191166"/>
                  <a:gd name="connsiteX4" fmla="*/ 0 w 25256"/>
                  <a:gd name="connsiteY4" fmla="*/ 191167 h 19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56" h="191166">
                    <a:moveTo>
                      <a:pt x="0" y="191167"/>
                    </a:moveTo>
                    <a:cubicBezTo>
                      <a:pt x="5661" y="135864"/>
                      <a:pt x="12193" y="78383"/>
                      <a:pt x="17854" y="23079"/>
                    </a:cubicBezTo>
                    <a:cubicBezTo>
                      <a:pt x="18725" y="13935"/>
                      <a:pt x="18725" y="2177"/>
                      <a:pt x="25257" y="0"/>
                    </a:cubicBezTo>
                    <a:cubicBezTo>
                      <a:pt x="17418" y="78383"/>
                      <a:pt x="13935" y="110171"/>
                      <a:pt x="6532" y="165039"/>
                    </a:cubicBezTo>
                    <a:cubicBezTo>
                      <a:pt x="6096" y="173748"/>
                      <a:pt x="8274" y="183764"/>
                      <a:pt x="0" y="191167"/>
                    </a:cubicBezTo>
                    <a:close/>
                  </a:path>
                </a:pathLst>
              </a:custGeom>
              <a:grpFill/>
              <a:ln w="4352"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264D4EF0-966E-4E55-9E3E-91732E270528}"/>
                  </a:ext>
                </a:extLst>
              </p:cNvPr>
              <p:cNvSpPr/>
              <p:nvPr/>
            </p:nvSpPr>
            <p:spPr>
              <a:xfrm>
                <a:off x="2635044" y="4520683"/>
                <a:ext cx="253102" cy="600259"/>
              </a:xfrm>
              <a:custGeom>
                <a:avLst/>
                <a:gdLst>
                  <a:gd name="connsiteX0" fmla="*/ 233009 w 253102"/>
                  <a:gd name="connsiteY0" fmla="*/ 70515 h 600259"/>
                  <a:gd name="connsiteX1" fmla="*/ 134596 w 253102"/>
                  <a:gd name="connsiteY1" fmla="*/ 7373 h 600259"/>
                  <a:gd name="connsiteX2" fmla="*/ 91485 w 253102"/>
                  <a:gd name="connsiteY2" fmla="*/ 6067 h 600259"/>
                  <a:gd name="connsiteX3" fmla="*/ 23989 w 253102"/>
                  <a:gd name="connsiteY3" fmla="*/ 110577 h 600259"/>
                  <a:gd name="connsiteX4" fmla="*/ 8747 w 253102"/>
                  <a:gd name="connsiteY4" fmla="*/ 312196 h 600259"/>
                  <a:gd name="connsiteX5" fmla="*/ 18763 w 253102"/>
                  <a:gd name="connsiteY5" fmla="*/ 341807 h 600259"/>
                  <a:gd name="connsiteX6" fmla="*/ 1780 w 253102"/>
                  <a:gd name="connsiteY6" fmla="*/ 517297 h 600259"/>
                  <a:gd name="connsiteX7" fmla="*/ 3522 w 253102"/>
                  <a:gd name="connsiteY7" fmla="*/ 542554 h 600259"/>
                  <a:gd name="connsiteX8" fmla="*/ 3522 w 253102"/>
                  <a:gd name="connsiteY8" fmla="*/ 542554 h 600259"/>
                  <a:gd name="connsiteX9" fmla="*/ 49681 w 253102"/>
                  <a:gd name="connsiteY9" fmla="*/ 584794 h 600259"/>
                  <a:gd name="connsiteX10" fmla="*/ 108468 w 253102"/>
                  <a:gd name="connsiteY10" fmla="*/ 584358 h 600259"/>
                  <a:gd name="connsiteX11" fmla="*/ 128934 w 253102"/>
                  <a:gd name="connsiteY11" fmla="*/ 401029 h 600259"/>
                  <a:gd name="connsiteX12" fmla="*/ 180754 w 253102"/>
                  <a:gd name="connsiteY12" fmla="*/ 298696 h 600259"/>
                  <a:gd name="connsiteX13" fmla="*/ 222994 w 253102"/>
                  <a:gd name="connsiteY13" fmla="*/ 171977 h 600259"/>
                  <a:gd name="connsiteX14" fmla="*/ 241719 w 253102"/>
                  <a:gd name="connsiteY14" fmla="*/ 154123 h 600259"/>
                  <a:gd name="connsiteX15" fmla="*/ 233009 w 253102"/>
                  <a:gd name="connsiteY15" fmla="*/ 70515 h 600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3102" h="600259">
                    <a:moveTo>
                      <a:pt x="233009" y="70515"/>
                    </a:moveTo>
                    <a:cubicBezTo>
                      <a:pt x="200350" y="49177"/>
                      <a:pt x="167255" y="28275"/>
                      <a:pt x="134596" y="7373"/>
                    </a:cubicBezTo>
                    <a:cubicBezTo>
                      <a:pt x="120661" y="-1771"/>
                      <a:pt x="104113" y="-2642"/>
                      <a:pt x="91485" y="6067"/>
                    </a:cubicBezTo>
                    <a:cubicBezTo>
                      <a:pt x="54906" y="31324"/>
                      <a:pt x="25730" y="62241"/>
                      <a:pt x="23989" y="110577"/>
                    </a:cubicBezTo>
                    <a:cubicBezTo>
                      <a:pt x="23553" y="127996"/>
                      <a:pt x="7876" y="275617"/>
                      <a:pt x="8747" y="312196"/>
                    </a:cubicBezTo>
                    <a:cubicBezTo>
                      <a:pt x="8747" y="323082"/>
                      <a:pt x="12667" y="332662"/>
                      <a:pt x="18763" y="341807"/>
                    </a:cubicBezTo>
                    <a:lnTo>
                      <a:pt x="1780" y="517297"/>
                    </a:lnTo>
                    <a:cubicBezTo>
                      <a:pt x="909" y="525571"/>
                      <a:pt x="-2575" y="534280"/>
                      <a:pt x="3522" y="542554"/>
                    </a:cubicBezTo>
                    <a:cubicBezTo>
                      <a:pt x="3522" y="542554"/>
                      <a:pt x="3522" y="542554"/>
                      <a:pt x="3522" y="542554"/>
                    </a:cubicBezTo>
                    <a:cubicBezTo>
                      <a:pt x="18763" y="556489"/>
                      <a:pt x="35311" y="569552"/>
                      <a:pt x="49681" y="584794"/>
                    </a:cubicBezTo>
                    <a:cubicBezTo>
                      <a:pt x="67970" y="604389"/>
                      <a:pt x="97581" y="606567"/>
                      <a:pt x="108468" y="584358"/>
                    </a:cubicBezTo>
                    <a:cubicBezTo>
                      <a:pt x="107162" y="582181"/>
                      <a:pt x="126322" y="401465"/>
                      <a:pt x="128934" y="401029"/>
                    </a:cubicBezTo>
                    <a:cubicBezTo>
                      <a:pt x="187722" y="358354"/>
                      <a:pt x="173351" y="394062"/>
                      <a:pt x="180754" y="298696"/>
                    </a:cubicBezTo>
                    <a:cubicBezTo>
                      <a:pt x="187286" y="252102"/>
                      <a:pt x="177271" y="204201"/>
                      <a:pt x="222994" y="171977"/>
                    </a:cubicBezTo>
                    <a:cubicBezTo>
                      <a:pt x="229961" y="167187"/>
                      <a:pt x="236058" y="160220"/>
                      <a:pt x="241719" y="154123"/>
                    </a:cubicBezTo>
                    <a:cubicBezTo>
                      <a:pt x="260008" y="133657"/>
                      <a:pt x="255653" y="85756"/>
                      <a:pt x="233009" y="70515"/>
                    </a:cubicBezTo>
                    <a:close/>
                  </a:path>
                </a:pathLst>
              </a:custGeom>
              <a:grpFill/>
              <a:ln w="4352"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6897BDFF-6865-4614-8CA0-9C576496A973}"/>
                  </a:ext>
                </a:extLst>
              </p:cNvPr>
              <p:cNvSpPr/>
              <p:nvPr/>
            </p:nvSpPr>
            <p:spPr>
              <a:xfrm>
                <a:off x="2738287" y="4921277"/>
                <a:ext cx="25256" cy="191166"/>
              </a:xfrm>
              <a:custGeom>
                <a:avLst/>
                <a:gdLst>
                  <a:gd name="connsiteX0" fmla="*/ 0 w 25256"/>
                  <a:gd name="connsiteY0" fmla="*/ 191167 h 191166"/>
                  <a:gd name="connsiteX1" fmla="*/ 17854 w 25256"/>
                  <a:gd name="connsiteY1" fmla="*/ 23079 h 191166"/>
                  <a:gd name="connsiteX2" fmla="*/ 25257 w 25256"/>
                  <a:gd name="connsiteY2" fmla="*/ 0 h 191166"/>
                  <a:gd name="connsiteX3" fmla="*/ 6532 w 25256"/>
                  <a:gd name="connsiteY3" fmla="*/ 165039 h 191166"/>
                  <a:gd name="connsiteX4" fmla="*/ 0 w 25256"/>
                  <a:gd name="connsiteY4" fmla="*/ 191167 h 19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56" h="191166">
                    <a:moveTo>
                      <a:pt x="0" y="191167"/>
                    </a:moveTo>
                    <a:cubicBezTo>
                      <a:pt x="5661" y="135864"/>
                      <a:pt x="12193" y="78383"/>
                      <a:pt x="17854" y="23079"/>
                    </a:cubicBezTo>
                    <a:cubicBezTo>
                      <a:pt x="18725" y="13935"/>
                      <a:pt x="18725" y="2177"/>
                      <a:pt x="25257" y="0"/>
                    </a:cubicBezTo>
                    <a:cubicBezTo>
                      <a:pt x="17418" y="78383"/>
                      <a:pt x="13935" y="110171"/>
                      <a:pt x="6532" y="165039"/>
                    </a:cubicBezTo>
                    <a:cubicBezTo>
                      <a:pt x="6096" y="174184"/>
                      <a:pt x="8274" y="184200"/>
                      <a:pt x="0" y="191167"/>
                    </a:cubicBezTo>
                    <a:close/>
                  </a:path>
                </a:pathLst>
              </a:custGeom>
              <a:grpFill/>
              <a:ln w="4352"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E1A518B2-5FFA-44D3-B6DA-B9DCD435B137}"/>
                  </a:ext>
                </a:extLst>
              </p:cNvPr>
              <p:cNvSpPr/>
              <p:nvPr/>
            </p:nvSpPr>
            <p:spPr>
              <a:xfrm>
                <a:off x="2892401" y="4695303"/>
                <a:ext cx="253287" cy="600258"/>
              </a:xfrm>
              <a:custGeom>
                <a:avLst/>
                <a:gdLst>
                  <a:gd name="connsiteX0" fmla="*/ 233009 w 253287"/>
                  <a:gd name="connsiteY0" fmla="*/ 70515 h 600258"/>
                  <a:gd name="connsiteX1" fmla="*/ 134595 w 253287"/>
                  <a:gd name="connsiteY1" fmla="*/ 7373 h 600258"/>
                  <a:gd name="connsiteX2" fmla="*/ 91485 w 253287"/>
                  <a:gd name="connsiteY2" fmla="*/ 6067 h 600258"/>
                  <a:gd name="connsiteX3" fmla="*/ 23988 w 253287"/>
                  <a:gd name="connsiteY3" fmla="*/ 110577 h 600258"/>
                  <a:gd name="connsiteX4" fmla="*/ 8747 w 253287"/>
                  <a:gd name="connsiteY4" fmla="*/ 312195 h 600258"/>
                  <a:gd name="connsiteX5" fmla="*/ 18763 w 253287"/>
                  <a:gd name="connsiteY5" fmla="*/ 341807 h 600258"/>
                  <a:gd name="connsiteX6" fmla="*/ 1780 w 253287"/>
                  <a:gd name="connsiteY6" fmla="*/ 517297 h 600258"/>
                  <a:gd name="connsiteX7" fmla="*/ 3522 w 253287"/>
                  <a:gd name="connsiteY7" fmla="*/ 542554 h 600258"/>
                  <a:gd name="connsiteX8" fmla="*/ 3522 w 253287"/>
                  <a:gd name="connsiteY8" fmla="*/ 542554 h 600258"/>
                  <a:gd name="connsiteX9" fmla="*/ 49681 w 253287"/>
                  <a:gd name="connsiteY9" fmla="*/ 584793 h 600258"/>
                  <a:gd name="connsiteX10" fmla="*/ 108468 w 253287"/>
                  <a:gd name="connsiteY10" fmla="*/ 584358 h 600258"/>
                  <a:gd name="connsiteX11" fmla="*/ 128935 w 253287"/>
                  <a:gd name="connsiteY11" fmla="*/ 401029 h 600258"/>
                  <a:gd name="connsiteX12" fmla="*/ 180754 w 253287"/>
                  <a:gd name="connsiteY12" fmla="*/ 298696 h 600258"/>
                  <a:gd name="connsiteX13" fmla="*/ 222994 w 253287"/>
                  <a:gd name="connsiteY13" fmla="*/ 171977 h 600258"/>
                  <a:gd name="connsiteX14" fmla="*/ 241719 w 253287"/>
                  <a:gd name="connsiteY14" fmla="*/ 154123 h 600258"/>
                  <a:gd name="connsiteX15" fmla="*/ 233009 w 253287"/>
                  <a:gd name="connsiteY15" fmla="*/ 70515 h 600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3287" h="600258">
                    <a:moveTo>
                      <a:pt x="233009" y="70515"/>
                    </a:moveTo>
                    <a:cubicBezTo>
                      <a:pt x="200350" y="49177"/>
                      <a:pt x="167255" y="28275"/>
                      <a:pt x="134595" y="7373"/>
                    </a:cubicBezTo>
                    <a:cubicBezTo>
                      <a:pt x="120661" y="-1771"/>
                      <a:pt x="104113" y="-2642"/>
                      <a:pt x="91485" y="6067"/>
                    </a:cubicBezTo>
                    <a:cubicBezTo>
                      <a:pt x="54906" y="31323"/>
                      <a:pt x="25730" y="62241"/>
                      <a:pt x="23988" y="110577"/>
                    </a:cubicBezTo>
                    <a:cubicBezTo>
                      <a:pt x="23553" y="127996"/>
                      <a:pt x="7877" y="275617"/>
                      <a:pt x="8747" y="312195"/>
                    </a:cubicBezTo>
                    <a:cubicBezTo>
                      <a:pt x="8747" y="323082"/>
                      <a:pt x="12667" y="332662"/>
                      <a:pt x="18763" y="341807"/>
                    </a:cubicBezTo>
                    <a:lnTo>
                      <a:pt x="1780" y="517297"/>
                    </a:lnTo>
                    <a:cubicBezTo>
                      <a:pt x="909" y="525571"/>
                      <a:pt x="-2575" y="534280"/>
                      <a:pt x="3522" y="542554"/>
                    </a:cubicBezTo>
                    <a:cubicBezTo>
                      <a:pt x="3522" y="542554"/>
                      <a:pt x="3522" y="542554"/>
                      <a:pt x="3522" y="542554"/>
                    </a:cubicBezTo>
                    <a:cubicBezTo>
                      <a:pt x="18763" y="556488"/>
                      <a:pt x="35311" y="569552"/>
                      <a:pt x="49681" y="584793"/>
                    </a:cubicBezTo>
                    <a:cubicBezTo>
                      <a:pt x="67970" y="604389"/>
                      <a:pt x="97581" y="606566"/>
                      <a:pt x="108468" y="584358"/>
                    </a:cubicBezTo>
                    <a:cubicBezTo>
                      <a:pt x="107162" y="582181"/>
                      <a:pt x="126322" y="401465"/>
                      <a:pt x="128935" y="401029"/>
                    </a:cubicBezTo>
                    <a:cubicBezTo>
                      <a:pt x="187722" y="358354"/>
                      <a:pt x="173352" y="394062"/>
                      <a:pt x="180754" y="298696"/>
                    </a:cubicBezTo>
                    <a:cubicBezTo>
                      <a:pt x="187286" y="252102"/>
                      <a:pt x="177271" y="204201"/>
                      <a:pt x="222994" y="171977"/>
                    </a:cubicBezTo>
                    <a:cubicBezTo>
                      <a:pt x="229961" y="167187"/>
                      <a:pt x="236058" y="160220"/>
                      <a:pt x="241719" y="154123"/>
                    </a:cubicBezTo>
                    <a:cubicBezTo>
                      <a:pt x="260444" y="133221"/>
                      <a:pt x="255653" y="85321"/>
                      <a:pt x="233009" y="70515"/>
                    </a:cubicBezTo>
                    <a:close/>
                  </a:path>
                </a:pathLst>
              </a:custGeom>
              <a:grpFill/>
              <a:ln w="4352"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3BA44E90-2B58-4AD0-9DD7-680470D3DA85}"/>
                  </a:ext>
                </a:extLst>
              </p:cNvPr>
              <p:cNvSpPr/>
              <p:nvPr/>
            </p:nvSpPr>
            <p:spPr>
              <a:xfrm>
                <a:off x="2996079" y="5095896"/>
                <a:ext cx="25256" cy="191167"/>
              </a:xfrm>
              <a:custGeom>
                <a:avLst/>
                <a:gdLst>
                  <a:gd name="connsiteX0" fmla="*/ 0 w 25256"/>
                  <a:gd name="connsiteY0" fmla="*/ 191167 h 191167"/>
                  <a:gd name="connsiteX1" fmla="*/ 17854 w 25256"/>
                  <a:gd name="connsiteY1" fmla="*/ 23079 h 191167"/>
                  <a:gd name="connsiteX2" fmla="*/ 25257 w 25256"/>
                  <a:gd name="connsiteY2" fmla="*/ 0 h 191167"/>
                  <a:gd name="connsiteX3" fmla="*/ 6532 w 25256"/>
                  <a:gd name="connsiteY3" fmla="*/ 165040 h 191167"/>
                  <a:gd name="connsiteX4" fmla="*/ 0 w 25256"/>
                  <a:gd name="connsiteY4" fmla="*/ 191167 h 191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56" h="191167">
                    <a:moveTo>
                      <a:pt x="0" y="191167"/>
                    </a:moveTo>
                    <a:cubicBezTo>
                      <a:pt x="5661" y="135864"/>
                      <a:pt x="12193" y="78383"/>
                      <a:pt x="17854" y="23079"/>
                    </a:cubicBezTo>
                    <a:cubicBezTo>
                      <a:pt x="18725" y="13935"/>
                      <a:pt x="18725" y="2177"/>
                      <a:pt x="25257" y="0"/>
                    </a:cubicBezTo>
                    <a:cubicBezTo>
                      <a:pt x="17418" y="78383"/>
                      <a:pt x="13935" y="110171"/>
                      <a:pt x="6532" y="165040"/>
                    </a:cubicBezTo>
                    <a:cubicBezTo>
                      <a:pt x="5661" y="173749"/>
                      <a:pt x="7838" y="183764"/>
                      <a:pt x="0" y="191167"/>
                    </a:cubicBezTo>
                    <a:close/>
                  </a:path>
                </a:pathLst>
              </a:custGeom>
              <a:grpFill/>
              <a:ln w="4352"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9D9E0259-E95E-4431-8AAB-C03549A10E4E}"/>
                  </a:ext>
                </a:extLst>
              </p:cNvPr>
              <p:cNvSpPr/>
              <p:nvPr/>
            </p:nvSpPr>
            <p:spPr>
              <a:xfrm>
                <a:off x="3149758" y="4869487"/>
                <a:ext cx="253287" cy="600258"/>
              </a:xfrm>
              <a:custGeom>
                <a:avLst/>
                <a:gdLst>
                  <a:gd name="connsiteX0" fmla="*/ 233010 w 253287"/>
                  <a:gd name="connsiteY0" fmla="*/ 70515 h 600258"/>
                  <a:gd name="connsiteX1" fmla="*/ 134595 w 253287"/>
                  <a:gd name="connsiteY1" fmla="*/ 7373 h 600258"/>
                  <a:gd name="connsiteX2" fmla="*/ 91485 w 253287"/>
                  <a:gd name="connsiteY2" fmla="*/ 6067 h 600258"/>
                  <a:gd name="connsiteX3" fmla="*/ 23989 w 253287"/>
                  <a:gd name="connsiteY3" fmla="*/ 110577 h 600258"/>
                  <a:gd name="connsiteX4" fmla="*/ 8748 w 253287"/>
                  <a:gd name="connsiteY4" fmla="*/ 312195 h 600258"/>
                  <a:gd name="connsiteX5" fmla="*/ 18763 w 253287"/>
                  <a:gd name="connsiteY5" fmla="*/ 341807 h 600258"/>
                  <a:gd name="connsiteX6" fmla="*/ 1780 w 253287"/>
                  <a:gd name="connsiteY6" fmla="*/ 517297 h 600258"/>
                  <a:gd name="connsiteX7" fmla="*/ 3522 w 253287"/>
                  <a:gd name="connsiteY7" fmla="*/ 542554 h 600258"/>
                  <a:gd name="connsiteX8" fmla="*/ 3522 w 253287"/>
                  <a:gd name="connsiteY8" fmla="*/ 542554 h 600258"/>
                  <a:gd name="connsiteX9" fmla="*/ 49681 w 253287"/>
                  <a:gd name="connsiteY9" fmla="*/ 584793 h 600258"/>
                  <a:gd name="connsiteX10" fmla="*/ 108468 w 253287"/>
                  <a:gd name="connsiteY10" fmla="*/ 584358 h 600258"/>
                  <a:gd name="connsiteX11" fmla="*/ 128934 w 253287"/>
                  <a:gd name="connsiteY11" fmla="*/ 401029 h 600258"/>
                  <a:gd name="connsiteX12" fmla="*/ 180754 w 253287"/>
                  <a:gd name="connsiteY12" fmla="*/ 298696 h 600258"/>
                  <a:gd name="connsiteX13" fmla="*/ 222994 w 253287"/>
                  <a:gd name="connsiteY13" fmla="*/ 171977 h 600258"/>
                  <a:gd name="connsiteX14" fmla="*/ 241719 w 253287"/>
                  <a:gd name="connsiteY14" fmla="*/ 154123 h 600258"/>
                  <a:gd name="connsiteX15" fmla="*/ 233010 w 253287"/>
                  <a:gd name="connsiteY15" fmla="*/ 70515 h 600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3287" h="600258">
                    <a:moveTo>
                      <a:pt x="233010" y="70515"/>
                    </a:moveTo>
                    <a:cubicBezTo>
                      <a:pt x="200350" y="49177"/>
                      <a:pt x="167255" y="28275"/>
                      <a:pt x="134595" y="7373"/>
                    </a:cubicBezTo>
                    <a:cubicBezTo>
                      <a:pt x="120661" y="-1771"/>
                      <a:pt x="104113" y="-2642"/>
                      <a:pt x="91485" y="6067"/>
                    </a:cubicBezTo>
                    <a:cubicBezTo>
                      <a:pt x="54906" y="31323"/>
                      <a:pt x="25730" y="62241"/>
                      <a:pt x="23989" y="110577"/>
                    </a:cubicBezTo>
                    <a:cubicBezTo>
                      <a:pt x="23553" y="127996"/>
                      <a:pt x="7877" y="275617"/>
                      <a:pt x="8748" y="312195"/>
                    </a:cubicBezTo>
                    <a:cubicBezTo>
                      <a:pt x="8748" y="323082"/>
                      <a:pt x="12667" y="332662"/>
                      <a:pt x="18763" y="341807"/>
                    </a:cubicBezTo>
                    <a:lnTo>
                      <a:pt x="1780" y="517297"/>
                    </a:lnTo>
                    <a:cubicBezTo>
                      <a:pt x="909" y="525571"/>
                      <a:pt x="-2575" y="534280"/>
                      <a:pt x="3522" y="542554"/>
                    </a:cubicBezTo>
                    <a:cubicBezTo>
                      <a:pt x="3522" y="542554"/>
                      <a:pt x="3522" y="542554"/>
                      <a:pt x="3522" y="542554"/>
                    </a:cubicBezTo>
                    <a:cubicBezTo>
                      <a:pt x="18763" y="556488"/>
                      <a:pt x="35310" y="569552"/>
                      <a:pt x="49681" y="584793"/>
                    </a:cubicBezTo>
                    <a:cubicBezTo>
                      <a:pt x="67970" y="604389"/>
                      <a:pt x="97581" y="606566"/>
                      <a:pt x="108468" y="584358"/>
                    </a:cubicBezTo>
                    <a:cubicBezTo>
                      <a:pt x="107161" y="582181"/>
                      <a:pt x="126322" y="401465"/>
                      <a:pt x="128934" y="401029"/>
                    </a:cubicBezTo>
                    <a:cubicBezTo>
                      <a:pt x="187722" y="358354"/>
                      <a:pt x="173351" y="394062"/>
                      <a:pt x="180754" y="298696"/>
                    </a:cubicBezTo>
                    <a:cubicBezTo>
                      <a:pt x="187286" y="252102"/>
                      <a:pt x="177271" y="204201"/>
                      <a:pt x="222994" y="171977"/>
                    </a:cubicBezTo>
                    <a:cubicBezTo>
                      <a:pt x="229961" y="167187"/>
                      <a:pt x="236058" y="160220"/>
                      <a:pt x="241719" y="154123"/>
                    </a:cubicBezTo>
                    <a:cubicBezTo>
                      <a:pt x="260443" y="133657"/>
                      <a:pt x="255654" y="85756"/>
                      <a:pt x="233010" y="70515"/>
                    </a:cubicBezTo>
                    <a:close/>
                  </a:path>
                </a:pathLst>
              </a:custGeom>
              <a:grpFill/>
              <a:ln w="4352"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452EF865-CA22-413C-96AE-22690210567A}"/>
                  </a:ext>
                </a:extLst>
              </p:cNvPr>
              <p:cNvSpPr/>
              <p:nvPr/>
            </p:nvSpPr>
            <p:spPr>
              <a:xfrm>
                <a:off x="3253436" y="5270080"/>
                <a:ext cx="25256" cy="191167"/>
              </a:xfrm>
              <a:custGeom>
                <a:avLst/>
                <a:gdLst>
                  <a:gd name="connsiteX0" fmla="*/ 0 w 25256"/>
                  <a:gd name="connsiteY0" fmla="*/ 191167 h 191167"/>
                  <a:gd name="connsiteX1" fmla="*/ 17854 w 25256"/>
                  <a:gd name="connsiteY1" fmla="*/ 23079 h 191167"/>
                  <a:gd name="connsiteX2" fmla="*/ 25257 w 25256"/>
                  <a:gd name="connsiteY2" fmla="*/ 0 h 191167"/>
                  <a:gd name="connsiteX3" fmla="*/ 6532 w 25256"/>
                  <a:gd name="connsiteY3" fmla="*/ 165040 h 191167"/>
                  <a:gd name="connsiteX4" fmla="*/ 0 w 25256"/>
                  <a:gd name="connsiteY4" fmla="*/ 191167 h 191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56" h="191167">
                    <a:moveTo>
                      <a:pt x="0" y="191167"/>
                    </a:moveTo>
                    <a:cubicBezTo>
                      <a:pt x="5661" y="135864"/>
                      <a:pt x="12193" y="78383"/>
                      <a:pt x="17854" y="23079"/>
                    </a:cubicBezTo>
                    <a:cubicBezTo>
                      <a:pt x="18725" y="13935"/>
                      <a:pt x="18725" y="2177"/>
                      <a:pt x="25257" y="0"/>
                    </a:cubicBezTo>
                    <a:cubicBezTo>
                      <a:pt x="17418" y="78383"/>
                      <a:pt x="13935" y="110171"/>
                      <a:pt x="6532" y="165040"/>
                    </a:cubicBezTo>
                    <a:cubicBezTo>
                      <a:pt x="5661" y="174184"/>
                      <a:pt x="8274" y="184200"/>
                      <a:pt x="0" y="191167"/>
                    </a:cubicBezTo>
                    <a:close/>
                  </a:path>
                </a:pathLst>
              </a:custGeom>
              <a:grpFill/>
              <a:ln w="4352"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FB60BEF9-37C1-4F61-88E7-4B6131D738D4}"/>
                  </a:ext>
                </a:extLst>
              </p:cNvPr>
              <p:cNvSpPr/>
              <p:nvPr/>
            </p:nvSpPr>
            <p:spPr>
              <a:xfrm>
                <a:off x="3407115" y="5044106"/>
                <a:ext cx="253287" cy="600259"/>
              </a:xfrm>
              <a:custGeom>
                <a:avLst/>
                <a:gdLst>
                  <a:gd name="connsiteX0" fmla="*/ 233009 w 253287"/>
                  <a:gd name="connsiteY0" fmla="*/ 70515 h 600259"/>
                  <a:gd name="connsiteX1" fmla="*/ 134596 w 253287"/>
                  <a:gd name="connsiteY1" fmla="*/ 7373 h 600259"/>
                  <a:gd name="connsiteX2" fmla="*/ 91485 w 253287"/>
                  <a:gd name="connsiteY2" fmla="*/ 6067 h 600259"/>
                  <a:gd name="connsiteX3" fmla="*/ 23989 w 253287"/>
                  <a:gd name="connsiteY3" fmla="*/ 110577 h 600259"/>
                  <a:gd name="connsiteX4" fmla="*/ 8747 w 253287"/>
                  <a:gd name="connsiteY4" fmla="*/ 312195 h 600259"/>
                  <a:gd name="connsiteX5" fmla="*/ 18763 w 253287"/>
                  <a:gd name="connsiteY5" fmla="*/ 341807 h 600259"/>
                  <a:gd name="connsiteX6" fmla="*/ 1780 w 253287"/>
                  <a:gd name="connsiteY6" fmla="*/ 517297 h 600259"/>
                  <a:gd name="connsiteX7" fmla="*/ 3522 w 253287"/>
                  <a:gd name="connsiteY7" fmla="*/ 542554 h 600259"/>
                  <a:gd name="connsiteX8" fmla="*/ 3522 w 253287"/>
                  <a:gd name="connsiteY8" fmla="*/ 542554 h 600259"/>
                  <a:gd name="connsiteX9" fmla="*/ 49681 w 253287"/>
                  <a:gd name="connsiteY9" fmla="*/ 584794 h 600259"/>
                  <a:gd name="connsiteX10" fmla="*/ 108468 w 253287"/>
                  <a:gd name="connsiteY10" fmla="*/ 584358 h 600259"/>
                  <a:gd name="connsiteX11" fmla="*/ 128935 w 253287"/>
                  <a:gd name="connsiteY11" fmla="*/ 401029 h 600259"/>
                  <a:gd name="connsiteX12" fmla="*/ 180754 w 253287"/>
                  <a:gd name="connsiteY12" fmla="*/ 298696 h 600259"/>
                  <a:gd name="connsiteX13" fmla="*/ 222994 w 253287"/>
                  <a:gd name="connsiteY13" fmla="*/ 171977 h 600259"/>
                  <a:gd name="connsiteX14" fmla="*/ 241719 w 253287"/>
                  <a:gd name="connsiteY14" fmla="*/ 154123 h 600259"/>
                  <a:gd name="connsiteX15" fmla="*/ 233009 w 253287"/>
                  <a:gd name="connsiteY15" fmla="*/ 70515 h 600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3287" h="600259">
                    <a:moveTo>
                      <a:pt x="233009" y="70515"/>
                    </a:moveTo>
                    <a:cubicBezTo>
                      <a:pt x="200350" y="49178"/>
                      <a:pt x="167255" y="28275"/>
                      <a:pt x="134596" y="7373"/>
                    </a:cubicBezTo>
                    <a:cubicBezTo>
                      <a:pt x="120661" y="-1771"/>
                      <a:pt x="104113" y="-2642"/>
                      <a:pt x="91485" y="6067"/>
                    </a:cubicBezTo>
                    <a:cubicBezTo>
                      <a:pt x="54906" y="31323"/>
                      <a:pt x="25730" y="62241"/>
                      <a:pt x="23989" y="110577"/>
                    </a:cubicBezTo>
                    <a:cubicBezTo>
                      <a:pt x="23553" y="127996"/>
                      <a:pt x="7876" y="275617"/>
                      <a:pt x="8747" y="312195"/>
                    </a:cubicBezTo>
                    <a:cubicBezTo>
                      <a:pt x="8747" y="323082"/>
                      <a:pt x="12667" y="332662"/>
                      <a:pt x="18763" y="341807"/>
                    </a:cubicBezTo>
                    <a:lnTo>
                      <a:pt x="1780" y="517297"/>
                    </a:lnTo>
                    <a:cubicBezTo>
                      <a:pt x="909" y="525571"/>
                      <a:pt x="-2574" y="534280"/>
                      <a:pt x="3522" y="542554"/>
                    </a:cubicBezTo>
                    <a:cubicBezTo>
                      <a:pt x="3522" y="542554"/>
                      <a:pt x="3522" y="542554"/>
                      <a:pt x="3522" y="542554"/>
                    </a:cubicBezTo>
                    <a:cubicBezTo>
                      <a:pt x="18763" y="556489"/>
                      <a:pt x="35311" y="569552"/>
                      <a:pt x="49681" y="584794"/>
                    </a:cubicBezTo>
                    <a:cubicBezTo>
                      <a:pt x="67970" y="604389"/>
                      <a:pt x="97581" y="606567"/>
                      <a:pt x="108468" y="584358"/>
                    </a:cubicBezTo>
                    <a:cubicBezTo>
                      <a:pt x="107162" y="582181"/>
                      <a:pt x="126322" y="401465"/>
                      <a:pt x="128935" y="401029"/>
                    </a:cubicBezTo>
                    <a:cubicBezTo>
                      <a:pt x="187722" y="358354"/>
                      <a:pt x="173351" y="394062"/>
                      <a:pt x="180754" y="298696"/>
                    </a:cubicBezTo>
                    <a:cubicBezTo>
                      <a:pt x="187286" y="252102"/>
                      <a:pt x="177271" y="204201"/>
                      <a:pt x="222994" y="171977"/>
                    </a:cubicBezTo>
                    <a:cubicBezTo>
                      <a:pt x="229961" y="167187"/>
                      <a:pt x="236058" y="160220"/>
                      <a:pt x="241719" y="154123"/>
                    </a:cubicBezTo>
                    <a:cubicBezTo>
                      <a:pt x="260443" y="133221"/>
                      <a:pt x="255653" y="85321"/>
                      <a:pt x="233009" y="70515"/>
                    </a:cubicBezTo>
                    <a:close/>
                  </a:path>
                </a:pathLst>
              </a:custGeom>
              <a:grpFill/>
              <a:ln w="4352"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C7757B5A-7D73-411C-8DAB-E5DB1FD7373B}"/>
                  </a:ext>
                </a:extLst>
              </p:cNvPr>
              <p:cNvSpPr/>
              <p:nvPr/>
            </p:nvSpPr>
            <p:spPr>
              <a:xfrm>
                <a:off x="3510793" y="5444700"/>
                <a:ext cx="25256" cy="191166"/>
              </a:xfrm>
              <a:custGeom>
                <a:avLst/>
                <a:gdLst>
                  <a:gd name="connsiteX0" fmla="*/ 0 w 25256"/>
                  <a:gd name="connsiteY0" fmla="*/ 191167 h 191166"/>
                  <a:gd name="connsiteX1" fmla="*/ 17854 w 25256"/>
                  <a:gd name="connsiteY1" fmla="*/ 23079 h 191166"/>
                  <a:gd name="connsiteX2" fmla="*/ 25257 w 25256"/>
                  <a:gd name="connsiteY2" fmla="*/ 0 h 191166"/>
                  <a:gd name="connsiteX3" fmla="*/ 6532 w 25256"/>
                  <a:gd name="connsiteY3" fmla="*/ 165039 h 191166"/>
                  <a:gd name="connsiteX4" fmla="*/ 0 w 25256"/>
                  <a:gd name="connsiteY4" fmla="*/ 191167 h 19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56" h="191166">
                    <a:moveTo>
                      <a:pt x="0" y="191167"/>
                    </a:moveTo>
                    <a:cubicBezTo>
                      <a:pt x="5661" y="135863"/>
                      <a:pt x="12193" y="78383"/>
                      <a:pt x="17854" y="23079"/>
                    </a:cubicBezTo>
                    <a:cubicBezTo>
                      <a:pt x="18725" y="13935"/>
                      <a:pt x="18725" y="2177"/>
                      <a:pt x="25257" y="0"/>
                    </a:cubicBezTo>
                    <a:cubicBezTo>
                      <a:pt x="17418" y="78383"/>
                      <a:pt x="13935" y="110171"/>
                      <a:pt x="6532" y="165039"/>
                    </a:cubicBezTo>
                    <a:cubicBezTo>
                      <a:pt x="5661" y="173748"/>
                      <a:pt x="8274" y="183764"/>
                      <a:pt x="0" y="191167"/>
                    </a:cubicBezTo>
                    <a:close/>
                  </a:path>
                </a:pathLst>
              </a:custGeom>
              <a:grpFill/>
              <a:ln w="4352"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8D2D87BF-B204-4F52-A712-AD612A20D9C7}"/>
                  </a:ext>
                </a:extLst>
              </p:cNvPr>
              <p:cNvSpPr/>
              <p:nvPr/>
            </p:nvSpPr>
            <p:spPr>
              <a:xfrm>
                <a:off x="3664908" y="5218290"/>
                <a:ext cx="252969" cy="600259"/>
              </a:xfrm>
              <a:custGeom>
                <a:avLst/>
                <a:gdLst>
                  <a:gd name="connsiteX0" fmla="*/ 233009 w 252969"/>
                  <a:gd name="connsiteY0" fmla="*/ 70515 h 600259"/>
                  <a:gd name="connsiteX1" fmla="*/ 134596 w 252969"/>
                  <a:gd name="connsiteY1" fmla="*/ 7373 h 600259"/>
                  <a:gd name="connsiteX2" fmla="*/ 91485 w 252969"/>
                  <a:gd name="connsiteY2" fmla="*/ 6067 h 600259"/>
                  <a:gd name="connsiteX3" fmla="*/ 23989 w 252969"/>
                  <a:gd name="connsiteY3" fmla="*/ 110577 h 600259"/>
                  <a:gd name="connsiteX4" fmla="*/ 8747 w 252969"/>
                  <a:gd name="connsiteY4" fmla="*/ 312195 h 600259"/>
                  <a:gd name="connsiteX5" fmla="*/ 18763 w 252969"/>
                  <a:gd name="connsiteY5" fmla="*/ 341807 h 600259"/>
                  <a:gd name="connsiteX6" fmla="*/ 1780 w 252969"/>
                  <a:gd name="connsiteY6" fmla="*/ 517297 h 600259"/>
                  <a:gd name="connsiteX7" fmla="*/ 3522 w 252969"/>
                  <a:gd name="connsiteY7" fmla="*/ 542554 h 600259"/>
                  <a:gd name="connsiteX8" fmla="*/ 3522 w 252969"/>
                  <a:gd name="connsiteY8" fmla="*/ 542554 h 600259"/>
                  <a:gd name="connsiteX9" fmla="*/ 49681 w 252969"/>
                  <a:gd name="connsiteY9" fmla="*/ 584794 h 600259"/>
                  <a:gd name="connsiteX10" fmla="*/ 108468 w 252969"/>
                  <a:gd name="connsiteY10" fmla="*/ 584358 h 600259"/>
                  <a:gd name="connsiteX11" fmla="*/ 128934 w 252969"/>
                  <a:gd name="connsiteY11" fmla="*/ 401029 h 600259"/>
                  <a:gd name="connsiteX12" fmla="*/ 180754 w 252969"/>
                  <a:gd name="connsiteY12" fmla="*/ 298696 h 600259"/>
                  <a:gd name="connsiteX13" fmla="*/ 222994 w 252969"/>
                  <a:gd name="connsiteY13" fmla="*/ 171977 h 600259"/>
                  <a:gd name="connsiteX14" fmla="*/ 241719 w 252969"/>
                  <a:gd name="connsiteY14" fmla="*/ 154123 h 600259"/>
                  <a:gd name="connsiteX15" fmla="*/ 233009 w 252969"/>
                  <a:gd name="connsiteY15" fmla="*/ 70515 h 600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2969" h="600259">
                    <a:moveTo>
                      <a:pt x="233009" y="70515"/>
                    </a:moveTo>
                    <a:cubicBezTo>
                      <a:pt x="200350" y="49178"/>
                      <a:pt x="167255" y="28275"/>
                      <a:pt x="134596" y="7373"/>
                    </a:cubicBezTo>
                    <a:cubicBezTo>
                      <a:pt x="120661" y="-1771"/>
                      <a:pt x="104113" y="-2642"/>
                      <a:pt x="91485" y="6067"/>
                    </a:cubicBezTo>
                    <a:cubicBezTo>
                      <a:pt x="54906" y="31323"/>
                      <a:pt x="25730" y="62241"/>
                      <a:pt x="23989" y="110577"/>
                    </a:cubicBezTo>
                    <a:cubicBezTo>
                      <a:pt x="23553" y="127996"/>
                      <a:pt x="7876" y="275617"/>
                      <a:pt x="8747" y="312195"/>
                    </a:cubicBezTo>
                    <a:cubicBezTo>
                      <a:pt x="8747" y="323082"/>
                      <a:pt x="12667" y="332662"/>
                      <a:pt x="18763" y="341807"/>
                    </a:cubicBezTo>
                    <a:lnTo>
                      <a:pt x="1780" y="517297"/>
                    </a:lnTo>
                    <a:cubicBezTo>
                      <a:pt x="909" y="525571"/>
                      <a:pt x="-2574" y="534280"/>
                      <a:pt x="3522" y="542554"/>
                    </a:cubicBezTo>
                    <a:cubicBezTo>
                      <a:pt x="3522" y="542554"/>
                      <a:pt x="3522" y="542554"/>
                      <a:pt x="3522" y="542554"/>
                    </a:cubicBezTo>
                    <a:cubicBezTo>
                      <a:pt x="18763" y="556489"/>
                      <a:pt x="35310" y="569552"/>
                      <a:pt x="49681" y="584794"/>
                    </a:cubicBezTo>
                    <a:cubicBezTo>
                      <a:pt x="67970" y="604389"/>
                      <a:pt x="97581" y="606567"/>
                      <a:pt x="108468" y="584358"/>
                    </a:cubicBezTo>
                    <a:cubicBezTo>
                      <a:pt x="107161" y="582181"/>
                      <a:pt x="126322" y="401465"/>
                      <a:pt x="128934" y="401029"/>
                    </a:cubicBezTo>
                    <a:cubicBezTo>
                      <a:pt x="187721" y="358354"/>
                      <a:pt x="173351" y="394062"/>
                      <a:pt x="180754" y="298696"/>
                    </a:cubicBezTo>
                    <a:cubicBezTo>
                      <a:pt x="187286" y="252102"/>
                      <a:pt x="177271" y="204201"/>
                      <a:pt x="222994" y="171977"/>
                    </a:cubicBezTo>
                    <a:cubicBezTo>
                      <a:pt x="229961" y="167187"/>
                      <a:pt x="236058" y="160220"/>
                      <a:pt x="241719" y="154123"/>
                    </a:cubicBezTo>
                    <a:cubicBezTo>
                      <a:pt x="260008" y="133657"/>
                      <a:pt x="255218" y="85756"/>
                      <a:pt x="233009" y="70515"/>
                    </a:cubicBezTo>
                    <a:close/>
                  </a:path>
                </a:pathLst>
              </a:custGeom>
              <a:grpFill/>
              <a:ln w="4352"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37ED5093-7FE3-47D3-B4DD-9FD5A240B401}"/>
                  </a:ext>
                </a:extLst>
              </p:cNvPr>
              <p:cNvSpPr/>
              <p:nvPr/>
            </p:nvSpPr>
            <p:spPr>
              <a:xfrm>
                <a:off x="3768150" y="5618884"/>
                <a:ext cx="25256" cy="191166"/>
              </a:xfrm>
              <a:custGeom>
                <a:avLst/>
                <a:gdLst>
                  <a:gd name="connsiteX0" fmla="*/ 0 w 25256"/>
                  <a:gd name="connsiteY0" fmla="*/ 191167 h 191166"/>
                  <a:gd name="connsiteX1" fmla="*/ 17854 w 25256"/>
                  <a:gd name="connsiteY1" fmla="*/ 23079 h 191166"/>
                  <a:gd name="connsiteX2" fmla="*/ 25257 w 25256"/>
                  <a:gd name="connsiteY2" fmla="*/ 0 h 191166"/>
                  <a:gd name="connsiteX3" fmla="*/ 6532 w 25256"/>
                  <a:gd name="connsiteY3" fmla="*/ 165039 h 191166"/>
                  <a:gd name="connsiteX4" fmla="*/ 0 w 25256"/>
                  <a:gd name="connsiteY4" fmla="*/ 191167 h 19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56" h="191166">
                    <a:moveTo>
                      <a:pt x="0" y="191167"/>
                    </a:moveTo>
                    <a:cubicBezTo>
                      <a:pt x="5661" y="135863"/>
                      <a:pt x="12193" y="78383"/>
                      <a:pt x="17854" y="23079"/>
                    </a:cubicBezTo>
                    <a:cubicBezTo>
                      <a:pt x="18725" y="13935"/>
                      <a:pt x="18725" y="2177"/>
                      <a:pt x="25257" y="0"/>
                    </a:cubicBezTo>
                    <a:cubicBezTo>
                      <a:pt x="17418" y="78383"/>
                      <a:pt x="13935" y="110171"/>
                      <a:pt x="6532" y="165039"/>
                    </a:cubicBezTo>
                    <a:cubicBezTo>
                      <a:pt x="5661" y="174184"/>
                      <a:pt x="8274" y="184200"/>
                      <a:pt x="0" y="191167"/>
                    </a:cubicBezTo>
                    <a:close/>
                  </a:path>
                </a:pathLst>
              </a:custGeom>
              <a:grpFill/>
              <a:ln w="4352"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C9FEE598-F9E4-437B-981E-F6F9EDD67B7C}"/>
                  </a:ext>
                </a:extLst>
              </p:cNvPr>
              <p:cNvSpPr/>
              <p:nvPr/>
            </p:nvSpPr>
            <p:spPr>
              <a:xfrm>
                <a:off x="3922265" y="5392910"/>
                <a:ext cx="252969" cy="600259"/>
              </a:xfrm>
              <a:custGeom>
                <a:avLst/>
                <a:gdLst>
                  <a:gd name="connsiteX0" fmla="*/ 233009 w 252969"/>
                  <a:gd name="connsiteY0" fmla="*/ 70515 h 600259"/>
                  <a:gd name="connsiteX1" fmla="*/ 134595 w 252969"/>
                  <a:gd name="connsiteY1" fmla="*/ 7373 h 600259"/>
                  <a:gd name="connsiteX2" fmla="*/ 91485 w 252969"/>
                  <a:gd name="connsiteY2" fmla="*/ 6067 h 600259"/>
                  <a:gd name="connsiteX3" fmla="*/ 23988 w 252969"/>
                  <a:gd name="connsiteY3" fmla="*/ 110577 h 600259"/>
                  <a:gd name="connsiteX4" fmla="*/ 8747 w 252969"/>
                  <a:gd name="connsiteY4" fmla="*/ 312195 h 600259"/>
                  <a:gd name="connsiteX5" fmla="*/ 18763 w 252969"/>
                  <a:gd name="connsiteY5" fmla="*/ 341807 h 600259"/>
                  <a:gd name="connsiteX6" fmla="*/ 1780 w 252969"/>
                  <a:gd name="connsiteY6" fmla="*/ 517297 h 600259"/>
                  <a:gd name="connsiteX7" fmla="*/ 3522 w 252969"/>
                  <a:gd name="connsiteY7" fmla="*/ 542554 h 600259"/>
                  <a:gd name="connsiteX8" fmla="*/ 3522 w 252969"/>
                  <a:gd name="connsiteY8" fmla="*/ 542554 h 600259"/>
                  <a:gd name="connsiteX9" fmla="*/ 49681 w 252969"/>
                  <a:gd name="connsiteY9" fmla="*/ 584793 h 600259"/>
                  <a:gd name="connsiteX10" fmla="*/ 108468 w 252969"/>
                  <a:gd name="connsiteY10" fmla="*/ 584358 h 600259"/>
                  <a:gd name="connsiteX11" fmla="*/ 128935 w 252969"/>
                  <a:gd name="connsiteY11" fmla="*/ 401029 h 600259"/>
                  <a:gd name="connsiteX12" fmla="*/ 180754 w 252969"/>
                  <a:gd name="connsiteY12" fmla="*/ 298696 h 600259"/>
                  <a:gd name="connsiteX13" fmla="*/ 222994 w 252969"/>
                  <a:gd name="connsiteY13" fmla="*/ 171977 h 600259"/>
                  <a:gd name="connsiteX14" fmla="*/ 241719 w 252969"/>
                  <a:gd name="connsiteY14" fmla="*/ 154123 h 600259"/>
                  <a:gd name="connsiteX15" fmla="*/ 233009 w 252969"/>
                  <a:gd name="connsiteY15" fmla="*/ 70515 h 600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2969" h="600259">
                    <a:moveTo>
                      <a:pt x="233009" y="70515"/>
                    </a:moveTo>
                    <a:cubicBezTo>
                      <a:pt x="200350" y="49177"/>
                      <a:pt x="167255" y="28275"/>
                      <a:pt x="134595" y="7373"/>
                    </a:cubicBezTo>
                    <a:cubicBezTo>
                      <a:pt x="120661" y="-1772"/>
                      <a:pt x="104113" y="-2642"/>
                      <a:pt x="91485" y="6067"/>
                    </a:cubicBezTo>
                    <a:cubicBezTo>
                      <a:pt x="54906" y="31324"/>
                      <a:pt x="25730" y="62241"/>
                      <a:pt x="23988" y="110577"/>
                    </a:cubicBezTo>
                    <a:cubicBezTo>
                      <a:pt x="23553" y="127996"/>
                      <a:pt x="7877" y="275617"/>
                      <a:pt x="8747" y="312195"/>
                    </a:cubicBezTo>
                    <a:cubicBezTo>
                      <a:pt x="8747" y="323082"/>
                      <a:pt x="12667" y="332662"/>
                      <a:pt x="18763" y="341807"/>
                    </a:cubicBezTo>
                    <a:lnTo>
                      <a:pt x="1780" y="517297"/>
                    </a:lnTo>
                    <a:cubicBezTo>
                      <a:pt x="909" y="525571"/>
                      <a:pt x="-2575" y="534280"/>
                      <a:pt x="3522" y="542554"/>
                    </a:cubicBezTo>
                    <a:cubicBezTo>
                      <a:pt x="3522" y="542554"/>
                      <a:pt x="3522" y="542554"/>
                      <a:pt x="3522" y="542554"/>
                    </a:cubicBezTo>
                    <a:cubicBezTo>
                      <a:pt x="18763" y="556489"/>
                      <a:pt x="35311" y="569552"/>
                      <a:pt x="49681" y="584793"/>
                    </a:cubicBezTo>
                    <a:cubicBezTo>
                      <a:pt x="67970" y="604389"/>
                      <a:pt x="97581" y="606566"/>
                      <a:pt x="108468" y="584358"/>
                    </a:cubicBezTo>
                    <a:cubicBezTo>
                      <a:pt x="107162" y="582181"/>
                      <a:pt x="126322" y="401465"/>
                      <a:pt x="128935" y="401029"/>
                    </a:cubicBezTo>
                    <a:cubicBezTo>
                      <a:pt x="187722" y="358354"/>
                      <a:pt x="173352" y="394062"/>
                      <a:pt x="180754" y="298696"/>
                    </a:cubicBezTo>
                    <a:cubicBezTo>
                      <a:pt x="187286" y="252102"/>
                      <a:pt x="177271" y="204201"/>
                      <a:pt x="222994" y="171977"/>
                    </a:cubicBezTo>
                    <a:cubicBezTo>
                      <a:pt x="229961" y="167187"/>
                      <a:pt x="236058" y="160220"/>
                      <a:pt x="241719" y="154123"/>
                    </a:cubicBezTo>
                    <a:cubicBezTo>
                      <a:pt x="260008" y="133221"/>
                      <a:pt x="255218" y="85320"/>
                      <a:pt x="233009" y="70515"/>
                    </a:cubicBezTo>
                    <a:close/>
                  </a:path>
                </a:pathLst>
              </a:custGeom>
              <a:grpFill/>
              <a:ln w="4352"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44819CB2-08D9-4EBB-BA4D-4FB2EAA15429}"/>
                  </a:ext>
                </a:extLst>
              </p:cNvPr>
              <p:cNvSpPr/>
              <p:nvPr/>
            </p:nvSpPr>
            <p:spPr>
              <a:xfrm>
                <a:off x="4025507" y="5793504"/>
                <a:ext cx="25256" cy="191167"/>
              </a:xfrm>
              <a:custGeom>
                <a:avLst/>
                <a:gdLst>
                  <a:gd name="connsiteX0" fmla="*/ 0 w 25256"/>
                  <a:gd name="connsiteY0" fmla="*/ 191167 h 191167"/>
                  <a:gd name="connsiteX1" fmla="*/ 17854 w 25256"/>
                  <a:gd name="connsiteY1" fmla="*/ 23079 h 191167"/>
                  <a:gd name="connsiteX2" fmla="*/ 25257 w 25256"/>
                  <a:gd name="connsiteY2" fmla="*/ 0 h 191167"/>
                  <a:gd name="connsiteX3" fmla="*/ 6532 w 25256"/>
                  <a:gd name="connsiteY3" fmla="*/ 165040 h 191167"/>
                  <a:gd name="connsiteX4" fmla="*/ 0 w 25256"/>
                  <a:gd name="connsiteY4" fmla="*/ 191167 h 191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56" h="191167">
                    <a:moveTo>
                      <a:pt x="0" y="191167"/>
                    </a:moveTo>
                    <a:cubicBezTo>
                      <a:pt x="5661" y="135864"/>
                      <a:pt x="12193" y="78383"/>
                      <a:pt x="17854" y="23079"/>
                    </a:cubicBezTo>
                    <a:cubicBezTo>
                      <a:pt x="18725" y="13935"/>
                      <a:pt x="18725" y="2177"/>
                      <a:pt x="25257" y="0"/>
                    </a:cubicBezTo>
                    <a:cubicBezTo>
                      <a:pt x="17418" y="78383"/>
                      <a:pt x="13935" y="110171"/>
                      <a:pt x="6532" y="165040"/>
                    </a:cubicBezTo>
                    <a:cubicBezTo>
                      <a:pt x="6097" y="173749"/>
                      <a:pt x="8274" y="183764"/>
                      <a:pt x="0" y="191167"/>
                    </a:cubicBezTo>
                    <a:close/>
                  </a:path>
                </a:pathLst>
              </a:custGeom>
              <a:grpFill/>
              <a:ln w="4352"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A92522C2-B913-4F08-95FE-DC8140EC61F2}"/>
                  </a:ext>
                </a:extLst>
              </p:cNvPr>
              <p:cNvSpPr/>
              <p:nvPr/>
            </p:nvSpPr>
            <p:spPr>
              <a:xfrm>
                <a:off x="4179622" y="5567094"/>
                <a:ext cx="253102" cy="600259"/>
              </a:xfrm>
              <a:custGeom>
                <a:avLst/>
                <a:gdLst>
                  <a:gd name="connsiteX0" fmla="*/ 233010 w 253102"/>
                  <a:gd name="connsiteY0" fmla="*/ 70515 h 600259"/>
                  <a:gd name="connsiteX1" fmla="*/ 134595 w 253102"/>
                  <a:gd name="connsiteY1" fmla="*/ 7373 h 600259"/>
                  <a:gd name="connsiteX2" fmla="*/ 91485 w 253102"/>
                  <a:gd name="connsiteY2" fmla="*/ 6067 h 600259"/>
                  <a:gd name="connsiteX3" fmla="*/ 23989 w 253102"/>
                  <a:gd name="connsiteY3" fmla="*/ 110577 h 600259"/>
                  <a:gd name="connsiteX4" fmla="*/ 8748 w 253102"/>
                  <a:gd name="connsiteY4" fmla="*/ 312195 h 600259"/>
                  <a:gd name="connsiteX5" fmla="*/ 18763 w 253102"/>
                  <a:gd name="connsiteY5" fmla="*/ 341807 h 600259"/>
                  <a:gd name="connsiteX6" fmla="*/ 1780 w 253102"/>
                  <a:gd name="connsiteY6" fmla="*/ 517297 h 600259"/>
                  <a:gd name="connsiteX7" fmla="*/ 3522 w 253102"/>
                  <a:gd name="connsiteY7" fmla="*/ 542554 h 600259"/>
                  <a:gd name="connsiteX8" fmla="*/ 3522 w 253102"/>
                  <a:gd name="connsiteY8" fmla="*/ 542554 h 600259"/>
                  <a:gd name="connsiteX9" fmla="*/ 49681 w 253102"/>
                  <a:gd name="connsiteY9" fmla="*/ 584793 h 600259"/>
                  <a:gd name="connsiteX10" fmla="*/ 108468 w 253102"/>
                  <a:gd name="connsiteY10" fmla="*/ 584358 h 600259"/>
                  <a:gd name="connsiteX11" fmla="*/ 128934 w 253102"/>
                  <a:gd name="connsiteY11" fmla="*/ 401029 h 600259"/>
                  <a:gd name="connsiteX12" fmla="*/ 180754 w 253102"/>
                  <a:gd name="connsiteY12" fmla="*/ 298696 h 600259"/>
                  <a:gd name="connsiteX13" fmla="*/ 222994 w 253102"/>
                  <a:gd name="connsiteY13" fmla="*/ 171977 h 600259"/>
                  <a:gd name="connsiteX14" fmla="*/ 241719 w 253102"/>
                  <a:gd name="connsiteY14" fmla="*/ 154123 h 600259"/>
                  <a:gd name="connsiteX15" fmla="*/ 233010 w 253102"/>
                  <a:gd name="connsiteY15" fmla="*/ 70515 h 600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3102" h="600259">
                    <a:moveTo>
                      <a:pt x="233010" y="70515"/>
                    </a:moveTo>
                    <a:cubicBezTo>
                      <a:pt x="200350" y="49177"/>
                      <a:pt x="167255" y="28275"/>
                      <a:pt x="134595" y="7373"/>
                    </a:cubicBezTo>
                    <a:cubicBezTo>
                      <a:pt x="120661" y="-1772"/>
                      <a:pt x="104113" y="-2642"/>
                      <a:pt x="91485" y="6067"/>
                    </a:cubicBezTo>
                    <a:cubicBezTo>
                      <a:pt x="54906" y="31324"/>
                      <a:pt x="25730" y="62241"/>
                      <a:pt x="23989" y="110577"/>
                    </a:cubicBezTo>
                    <a:cubicBezTo>
                      <a:pt x="23553" y="127996"/>
                      <a:pt x="7877" y="275617"/>
                      <a:pt x="8748" y="312195"/>
                    </a:cubicBezTo>
                    <a:cubicBezTo>
                      <a:pt x="8748" y="323082"/>
                      <a:pt x="12667" y="332662"/>
                      <a:pt x="18763" y="341807"/>
                    </a:cubicBezTo>
                    <a:lnTo>
                      <a:pt x="1780" y="517297"/>
                    </a:lnTo>
                    <a:cubicBezTo>
                      <a:pt x="909" y="525571"/>
                      <a:pt x="-2575" y="534280"/>
                      <a:pt x="3522" y="542554"/>
                    </a:cubicBezTo>
                    <a:cubicBezTo>
                      <a:pt x="3522" y="542554"/>
                      <a:pt x="3522" y="542554"/>
                      <a:pt x="3522" y="542554"/>
                    </a:cubicBezTo>
                    <a:cubicBezTo>
                      <a:pt x="18763" y="556489"/>
                      <a:pt x="35310" y="569552"/>
                      <a:pt x="49681" y="584793"/>
                    </a:cubicBezTo>
                    <a:cubicBezTo>
                      <a:pt x="67970" y="604389"/>
                      <a:pt x="97581" y="606566"/>
                      <a:pt x="108468" y="584358"/>
                    </a:cubicBezTo>
                    <a:cubicBezTo>
                      <a:pt x="107161" y="582181"/>
                      <a:pt x="126322" y="401465"/>
                      <a:pt x="128934" y="401029"/>
                    </a:cubicBezTo>
                    <a:cubicBezTo>
                      <a:pt x="187722" y="358354"/>
                      <a:pt x="173351" y="394062"/>
                      <a:pt x="180754" y="298696"/>
                    </a:cubicBezTo>
                    <a:cubicBezTo>
                      <a:pt x="187286" y="252102"/>
                      <a:pt x="177271" y="204201"/>
                      <a:pt x="222994" y="171977"/>
                    </a:cubicBezTo>
                    <a:cubicBezTo>
                      <a:pt x="229961" y="167187"/>
                      <a:pt x="236058" y="160220"/>
                      <a:pt x="241719" y="154123"/>
                    </a:cubicBezTo>
                    <a:cubicBezTo>
                      <a:pt x="260008" y="133657"/>
                      <a:pt x="255654" y="85756"/>
                      <a:pt x="233010" y="70515"/>
                    </a:cubicBezTo>
                    <a:close/>
                  </a:path>
                </a:pathLst>
              </a:custGeom>
              <a:grpFill/>
              <a:ln w="4352"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553F9FDA-E9CF-4AE6-A491-263373B467B3}"/>
                  </a:ext>
                </a:extLst>
              </p:cNvPr>
              <p:cNvSpPr/>
              <p:nvPr/>
            </p:nvSpPr>
            <p:spPr>
              <a:xfrm>
                <a:off x="4283300" y="5967688"/>
                <a:ext cx="25256" cy="191167"/>
              </a:xfrm>
              <a:custGeom>
                <a:avLst/>
                <a:gdLst>
                  <a:gd name="connsiteX0" fmla="*/ 0 w 25256"/>
                  <a:gd name="connsiteY0" fmla="*/ 191167 h 191167"/>
                  <a:gd name="connsiteX1" fmla="*/ 17854 w 25256"/>
                  <a:gd name="connsiteY1" fmla="*/ 23079 h 191167"/>
                  <a:gd name="connsiteX2" fmla="*/ 25257 w 25256"/>
                  <a:gd name="connsiteY2" fmla="*/ 0 h 191167"/>
                  <a:gd name="connsiteX3" fmla="*/ 6532 w 25256"/>
                  <a:gd name="connsiteY3" fmla="*/ 165040 h 191167"/>
                  <a:gd name="connsiteX4" fmla="*/ 0 w 25256"/>
                  <a:gd name="connsiteY4" fmla="*/ 191167 h 191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56" h="191167">
                    <a:moveTo>
                      <a:pt x="0" y="191167"/>
                    </a:moveTo>
                    <a:cubicBezTo>
                      <a:pt x="5661" y="135864"/>
                      <a:pt x="12193" y="78383"/>
                      <a:pt x="17854" y="23079"/>
                    </a:cubicBezTo>
                    <a:cubicBezTo>
                      <a:pt x="18725" y="13935"/>
                      <a:pt x="18725" y="2177"/>
                      <a:pt x="25257" y="0"/>
                    </a:cubicBezTo>
                    <a:cubicBezTo>
                      <a:pt x="17418" y="78383"/>
                      <a:pt x="13935" y="110171"/>
                      <a:pt x="6532" y="165040"/>
                    </a:cubicBezTo>
                    <a:cubicBezTo>
                      <a:pt x="5661" y="174184"/>
                      <a:pt x="7838" y="184200"/>
                      <a:pt x="0" y="191167"/>
                    </a:cubicBezTo>
                    <a:close/>
                  </a:path>
                </a:pathLst>
              </a:custGeom>
              <a:grpFill/>
              <a:ln w="4352"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8FB72C45-4444-4D57-A28A-750625309EB9}"/>
                  </a:ext>
                </a:extLst>
              </p:cNvPr>
              <p:cNvSpPr/>
              <p:nvPr/>
            </p:nvSpPr>
            <p:spPr>
              <a:xfrm>
                <a:off x="1798128" y="1783904"/>
                <a:ext cx="168907" cy="131390"/>
              </a:xfrm>
              <a:custGeom>
                <a:avLst/>
                <a:gdLst>
                  <a:gd name="connsiteX0" fmla="*/ 154588 w 168907"/>
                  <a:gd name="connsiteY0" fmla="*/ 131391 h 131390"/>
                  <a:gd name="connsiteX1" fmla="*/ 0 w 168907"/>
                  <a:gd name="connsiteY1" fmla="*/ 29493 h 131390"/>
                  <a:gd name="connsiteX2" fmla="*/ 61400 w 168907"/>
                  <a:gd name="connsiteY2" fmla="*/ 8155 h 131390"/>
                  <a:gd name="connsiteX3" fmla="*/ 146315 w 168907"/>
                  <a:gd name="connsiteY3" fmla="*/ 63894 h 131390"/>
                  <a:gd name="connsiteX4" fmla="*/ 154588 w 168907"/>
                  <a:gd name="connsiteY4" fmla="*/ 131391 h 131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907" h="131390">
                    <a:moveTo>
                      <a:pt x="154588" y="131391"/>
                    </a:moveTo>
                    <a:cubicBezTo>
                      <a:pt x="81431" y="86538"/>
                      <a:pt x="62271" y="71297"/>
                      <a:pt x="0" y="29493"/>
                    </a:cubicBezTo>
                    <a:cubicBezTo>
                      <a:pt x="26563" y="4672"/>
                      <a:pt x="33095" y="-10134"/>
                      <a:pt x="61400" y="8155"/>
                    </a:cubicBezTo>
                    <a:cubicBezTo>
                      <a:pt x="82737" y="21655"/>
                      <a:pt x="124977" y="49960"/>
                      <a:pt x="146315" y="63894"/>
                    </a:cubicBezTo>
                    <a:cubicBezTo>
                      <a:pt x="178539" y="84796"/>
                      <a:pt x="171571" y="95247"/>
                      <a:pt x="154588" y="131391"/>
                    </a:cubicBezTo>
                    <a:close/>
                  </a:path>
                </a:pathLst>
              </a:custGeom>
              <a:grpFill/>
              <a:ln w="4352"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7A1AF917-63F9-4F5B-8B58-8690849EA238}"/>
                  </a:ext>
                </a:extLst>
              </p:cNvPr>
              <p:cNvSpPr/>
              <p:nvPr/>
            </p:nvSpPr>
            <p:spPr>
              <a:xfrm>
                <a:off x="2058098" y="1959830"/>
                <a:ext cx="168689" cy="131390"/>
              </a:xfrm>
              <a:custGeom>
                <a:avLst/>
                <a:gdLst>
                  <a:gd name="connsiteX0" fmla="*/ 154153 w 168689"/>
                  <a:gd name="connsiteY0" fmla="*/ 131391 h 131390"/>
                  <a:gd name="connsiteX1" fmla="*/ 0 w 168689"/>
                  <a:gd name="connsiteY1" fmla="*/ 29493 h 131390"/>
                  <a:gd name="connsiteX2" fmla="*/ 61400 w 168689"/>
                  <a:gd name="connsiteY2" fmla="*/ 8155 h 131390"/>
                  <a:gd name="connsiteX3" fmla="*/ 146315 w 168689"/>
                  <a:gd name="connsiteY3" fmla="*/ 63894 h 131390"/>
                  <a:gd name="connsiteX4" fmla="*/ 154153 w 168689"/>
                  <a:gd name="connsiteY4" fmla="*/ 131391 h 131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689" h="131390">
                    <a:moveTo>
                      <a:pt x="154153" y="131391"/>
                    </a:moveTo>
                    <a:cubicBezTo>
                      <a:pt x="81431" y="86538"/>
                      <a:pt x="62271" y="71297"/>
                      <a:pt x="0" y="29493"/>
                    </a:cubicBezTo>
                    <a:cubicBezTo>
                      <a:pt x="26563" y="4672"/>
                      <a:pt x="33095" y="-10134"/>
                      <a:pt x="61400" y="8155"/>
                    </a:cubicBezTo>
                    <a:cubicBezTo>
                      <a:pt x="82737" y="21655"/>
                      <a:pt x="124977" y="49960"/>
                      <a:pt x="146315" y="63894"/>
                    </a:cubicBezTo>
                    <a:cubicBezTo>
                      <a:pt x="178103" y="84361"/>
                      <a:pt x="171571" y="95247"/>
                      <a:pt x="154153" y="131391"/>
                    </a:cubicBezTo>
                    <a:close/>
                  </a:path>
                </a:pathLst>
              </a:custGeom>
              <a:grpFill/>
              <a:ln w="4352"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2E1A22A0-F24E-46DD-8BED-FB06018A9CCA}"/>
                  </a:ext>
                </a:extLst>
              </p:cNvPr>
              <p:cNvSpPr/>
              <p:nvPr/>
            </p:nvSpPr>
            <p:spPr>
              <a:xfrm>
                <a:off x="2317632" y="2135756"/>
                <a:ext cx="168907" cy="131390"/>
              </a:xfrm>
              <a:custGeom>
                <a:avLst/>
                <a:gdLst>
                  <a:gd name="connsiteX0" fmla="*/ 154588 w 168907"/>
                  <a:gd name="connsiteY0" fmla="*/ 131391 h 131390"/>
                  <a:gd name="connsiteX1" fmla="*/ 0 w 168907"/>
                  <a:gd name="connsiteY1" fmla="*/ 29493 h 131390"/>
                  <a:gd name="connsiteX2" fmla="*/ 61400 w 168907"/>
                  <a:gd name="connsiteY2" fmla="*/ 8155 h 131390"/>
                  <a:gd name="connsiteX3" fmla="*/ 146315 w 168907"/>
                  <a:gd name="connsiteY3" fmla="*/ 63894 h 131390"/>
                  <a:gd name="connsiteX4" fmla="*/ 154588 w 168907"/>
                  <a:gd name="connsiteY4" fmla="*/ 131391 h 131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907" h="131390">
                    <a:moveTo>
                      <a:pt x="154588" y="131391"/>
                    </a:moveTo>
                    <a:cubicBezTo>
                      <a:pt x="81866" y="86538"/>
                      <a:pt x="62271" y="71297"/>
                      <a:pt x="0" y="29493"/>
                    </a:cubicBezTo>
                    <a:cubicBezTo>
                      <a:pt x="26563" y="4672"/>
                      <a:pt x="33095" y="-10134"/>
                      <a:pt x="61400" y="8155"/>
                    </a:cubicBezTo>
                    <a:cubicBezTo>
                      <a:pt x="82737" y="21655"/>
                      <a:pt x="124977" y="49960"/>
                      <a:pt x="146315" y="63894"/>
                    </a:cubicBezTo>
                    <a:cubicBezTo>
                      <a:pt x="178539" y="84361"/>
                      <a:pt x="171571" y="95247"/>
                      <a:pt x="154588" y="131391"/>
                    </a:cubicBezTo>
                    <a:close/>
                  </a:path>
                </a:pathLst>
              </a:custGeom>
              <a:grpFill/>
              <a:ln w="4352"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096A6CEA-1484-4D6D-899C-C3A07A4FFD3B}"/>
                  </a:ext>
                </a:extLst>
              </p:cNvPr>
              <p:cNvSpPr/>
              <p:nvPr/>
            </p:nvSpPr>
            <p:spPr>
              <a:xfrm>
                <a:off x="2577167" y="2311682"/>
                <a:ext cx="169073" cy="131390"/>
              </a:xfrm>
              <a:custGeom>
                <a:avLst/>
                <a:gdLst>
                  <a:gd name="connsiteX0" fmla="*/ 154588 w 169073"/>
                  <a:gd name="connsiteY0" fmla="*/ 131391 h 131390"/>
                  <a:gd name="connsiteX1" fmla="*/ 0 w 169073"/>
                  <a:gd name="connsiteY1" fmla="*/ 29493 h 131390"/>
                  <a:gd name="connsiteX2" fmla="*/ 61400 w 169073"/>
                  <a:gd name="connsiteY2" fmla="*/ 8155 h 131390"/>
                  <a:gd name="connsiteX3" fmla="*/ 146315 w 169073"/>
                  <a:gd name="connsiteY3" fmla="*/ 63894 h 131390"/>
                  <a:gd name="connsiteX4" fmla="*/ 154588 w 169073"/>
                  <a:gd name="connsiteY4" fmla="*/ 131391 h 131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073" h="131390">
                    <a:moveTo>
                      <a:pt x="154588" y="131391"/>
                    </a:moveTo>
                    <a:cubicBezTo>
                      <a:pt x="81866" y="86538"/>
                      <a:pt x="62271" y="71297"/>
                      <a:pt x="0" y="29493"/>
                    </a:cubicBezTo>
                    <a:cubicBezTo>
                      <a:pt x="26563" y="4672"/>
                      <a:pt x="33095" y="-10134"/>
                      <a:pt x="61400" y="8155"/>
                    </a:cubicBezTo>
                    <a:cubicBezTo>
                      <a:pt x="82737" y="21655"/>
                      <a:pt x="124977" y="49959"/>
                      <a:pt x="146315" y="63894"/>
                    </a:cubicBezTo>
                    <a:cubicBezTo>
                      <a:pt x="178539" y="84361"/>
                      <a:pt x="172007" y="95247"/>
                      <a:pt x="154588" y="131391"/>
                    </a:cubicBezTo>
                    <a:close/>
                  </a:path>
                </a:pathLst>
              </a:custGeom>
              <a:grpFill/>
              <a:ln w="4352"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468D5C1A-1939-45B9-871A-6041EA35A24C}"/>
                  </a:ext>
                </a:extLst>
              </p:cNvPr>
              <p:cNvSpPr/>
              <p:nvPr/>
            </p:nvSpPr>
            <p:spPr>
              <a:xfrm>
                <a:off x="2837136" y="2487608"/>
                <a:ext cx="168907" cy="131390"/>
              </a:xfrm>
              <a:custGeom>
                <a:avLst/>
                <a:gdLst>
                  <a:gd name="connsiteX0" fmla="*/ 154588 w 168907"/>
                  <a:gd name="connsiteY0" fmla="*/ 131391 h 131390"/>
                  <a:gd name="connsiteX1" fmla="*/ 0 w 168907"/>
                  <a:gd name="connsiteY1" fmla="*/ 29493 h 131390"/>
                  <a:gd name="connsiteX2" fmla="*/ 61400 w 168907"/>
                  <a:gd name="connsiteY2" fmla="*/ 8155 h 131390"/>
                  <a:gd name="connsiteX3" fmla="*/ 146315 w 168907"/>
                  <a:gd name="connsiteY3" fmla="*/ 63894 h 131390"/>
                  <a:gd name="connsiteX4" fmla="*/ 154588 w 168907"/>
                  <a:gd name="connsiteY4" fmla="*/ 131391 h 131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907" h="131390">
                    <a:moveTo>
                      <a:pt x="154588" y="131391"/>
                    </a:moveTo>
                    <a:cubicBezTo>
                      <a:pt x="81866" y="86538"/>
                      <a:pt x="62271" y="71297"/>
                      <a:pt x="0" y="29493"/>
                    </a:cubicBezTo>
                    <a:cubicBezTo>
                      <a:pt x="26563" y="4672"/>
                      <a:pt x="33095" y="-10134"/>
                      <a:pt x="61400" y="8155"/>
                    </a:cubicBezTo>
                    <a:cubicBezTo>
                      <a:pt x="82737" y="21655"/>
                      <a:pt x="124977" y="49960"/>
                      <a:pt x="146315" y="63894"/>
                    </a:cubicBezTo>
                    <a:cubicBezTo>
                      <a:pt x="178539" y="84361"/>
                      <a:pt x="171571" y="94812"/>
                      <a:pt x="154588" y="131391"/>
                    </a:cubicBezTo>
                    <a:close/>
                  </a:path>
                </a:pathLst>
              </a:custGeom>
              <a:grpFill/>
              <a:ln w="4352"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8AF30C5C-5AB3-4FDB-AD3A-D73E41CD2FC4}"/>
                  </a:ext>
                </a:extLst>
              </p:cNvPr>
              <p:cNvSpPr/>
              <p:nvPr/>
            </p:nvSpPr>
            <p:spPr>
              <a:xfrm>
                <a:off x="3096671" y="2663534"/>
                <a:ext cx="169073" cy="131390"/>
              </a:xfrm>
              <a:custGeom>
                <a:avLst/>
                <a:gdLst>
                  <a:gd name="connsiteX0" fmla="*/ 154588 w 169073"/>
                  <a:gd name="connsiteY0" fmla="*/ 131391 h 131390"/>
                  <a:gd name="connsiteX1" fmla="*/ 0 w 169073"/>
                  <a:gd name="connsiteY1" fmla="*/ 29493 h 131390"/>
                  <a:gd name="connsiteX2" fmla="*/ 61400 w 169073"/>
                  <a:gd name="connsiteY2" fmla="*/ 8155 h 131390"/>
                  <a:gd name="connsiteX3" fmla="*/ 146315 w 169073"/>
                  <a:gd name="connsiteY3" fmla="*/ 63894 h 131390"/>
                  <a:gd name="connsiteX4" fmla="*/ 154588 w 169073"/>
                  <a:gd name="connsiteY4" fmla="*/ 131391 h 131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073" h="131390">
                    <a:moveTo>
                      <a:pt x="154588" y="131391"/>
                    </a:moveTo>
                    <a:cubicBezTo>
                      <a:pt x="81866" y="86538"/>
                      <a:pt x="62271" y="71297"/>
                      <a:pt x="0" y="29493"/>
                    </a:cubicBezTo>
                    <a:cubicBezTo>
                      <a:pt x="26563" y="4672"/>
                      <a:pt x="33095" y="-10134"/>
                      <a:pt x="61400" y="8155"/>
                    </a:cubicBezTo>
                    <a:cubicBezTo>
                      <a:pt x="82737" y="21655"/>
                      <a:pt x="124977" y="49960"/>
                      <a:pt x="146315" y="63894"/>
                    </a:cubicBezTo>
                    <a:cubicBezTo>
                      <a:pt x="178539" y="84361"/>
                      <a:pt x="172007" y="94812"/>
                      <a:pt x="154588" y="131391"/>
                    </a:cubicBezTo>
                    <a:close/>
                  </a:path>
                </a:pathLst>
              </a:custGeom>
              <a:grpFill/>
              <a:ln w="4352"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69690F24-E24B-489E-8335-27C2A4175F2A}"/>
                  </a:ext>
                </a:extLst>
              </p:cNvPr>
              <p:cNvSpPr/>
              <p:nvPr/>
            </p:nvSpPr>
            <p:spPr>
              <a:xfrm>
                <a:off x="3616610" y="3015386"/>
                <a:ext cx="168746" cy="131390"/>
              </a:xfrm>
              <a:custGeom>
                <a:avLst/>
                <a:gdLst>
                  <a:gd name="connsiteX0" fmla="*/ 154588 w 168746"/>
                  <a:gd name="connsiteY0" fmla="*/ 131391 h 131390"/>
                  <a:gd name="connsiteX1" fmla="*/ 0 w 168746"/>
                  <a:gd name="connsiteY1" fmla="*/ 29493 h 131390"/>
                  <a:gd name="connsiteX2" fmla="*/ 61400 w 168746"/>
                  <a:gd name="connsiteY2" fmla="*/ 8155 h 131390"/>
                  <a:gd name="connsiteX3" fmla="*/ 146315 w 168746"/>
                  <a:gd name="connsiteY3" fmla="*/ 63894 h 131390"/>
                  <a:gd name="connsiteX4" fmla="*/ 154588 w 168746"/>
                  <a:gd name="connsiteY4" fmla="*/ 131391 h 131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746" h="131390">
                    <a:moveTo>
                      <a:pt x="154588" y="131391"/>
                    </a:moveTo>
                    <a:cubicBezTo>
                      <a:pt x="81866" y="86538"/>
                      <a:pt x="62271" y="71297"/>
                      <a:pt x="0" y="29493"/>
                    </a:cubicBezTo>
                    <a:cubicBezTo>
                      <a:pt x="26563" y="4672"/>
                      <a:pt x="33095" y="-10134"/>
                      <a:pt x="61400" y="8155"/>
                    </a:cubicBezTo>
                    <a:cubicBezTo>
                      <a:pt x="82737" y="21655"/>
                      <a:pt x="124977" y="49960"/>
                      <a:pt x="146315" y="63894"/>
                    </a:cubicBezTo>
                    <a:cubicBezTo>
                      <a:pt x="178103" y="84361"/>
                      <a:pt x="171571" y="94812"/>
                      <a:pt x="154588" y="131391"/>
                    </a:cubicBezTo>
                    <a:close/>
                  </a:path>
                </a:pathLst>
              </a:custGeom>
              <a:grpFill/>
              <a:ln w="4352"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B32F59D5-DA4C-43AF-B8AE-43502EE87EAD}"/>
                  </a:ext>
                </a:extLst>
              </p:cNvPr>
              <p:cNvSpPr/>
              <p:nvPr/>
            </p:nvSpPr>
            <p:spPr>
              <a:xfrm>
                <a:off x="3356640" y="2839460"/>
                <a:ext cx="168907" cy="131390"/>
              </a:xfrm>
              <a:custGeom>
                <a:avLst/>
                <a:gdLst>
                  <a:gd name="connsiteX0" fmla="*/ 154588 w 168907"/>
                  <a:gd name="connsiteY0" fmla="*/ 131391 h 131390"/>
                  <a:gd name="connsiteX1" fmla="*/ 0 w 168907"/>
                  <a:gd name="connsiteY1" fmla="*/ 29493 h 131390"/>
                  <a:gd name="connsiteX2" fmla="*/ 61400 w 168907"/>
                  <a:gd name="connsiteY2" fmla="*/ 8155 h 131390"/>
                  <a:gd name="connsiteX3" fmla="*/ 146315 w 168907"/>
                  <a:gd name="connsiteY3" fmla="*/ 63894 h 131390"/>
                  <a:gd name="connsiteX4" fmla="*/ 154588 w 168907"/>
                  <a:gd name="connsiteY4" fmla="*/ 131391 h 131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907" h="131390">
                    <a:moveTo>
                      <a:pt x="154588" y="131391"/>
                    </a:moveTo>
                    <a:cubicBezTo>
                      <a:pt x="81866" y="86538"/>
                      <a:pt x="62271" y="71297"/>
                      <a:pt x="0" y="29493"/>
                    </a:cubicBezTo>
                    <a:cubicBezTo>
                      <a:pt x="26563" y="4672"/>
                      <a:pt x="33095" y="-10134"/>
                      <a:pt x="61400" y="8155"/>
                    </a:cubicBezTo>
                    <a:cubicBezTo>
                      <a:pt x="82737" y="21655"/>
                      <a:pt x="124977" y="49960"/>
                      <a:pt x="146315" y="63894"/>
                    </a:cubicBezTo>
                    <a:cubicBezTo>
                      <a:pt x="178539" y="84361"/>
                      <a:pt x="171571" y="94812"/>
                      <a:pt x="154588" y="131391"/>
                    </a:cubicBezTo>
                    <a:close/>
                  </a:path>
                </a:pathLst>
              </a:custGeom>
              <a:grpFill/>
              <a:ln w="4352"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F04D0C6A-4898-4673-B293-4FCB745A4C59}"/>
                  </a:ext>
                </a:extLst>
              </p:cNvPr>
              <p:cNvSpPr/>
              <p:nvPr/>
            </p:nvSpPr>
            <p:spPr>
              <a:xfrm>
                <a:off x="3876144" y="3190876"/>
                <a:ext cx="168907" cy="131390"/>
              </a:xfrm>
              <a:custGeom>
                <a:avLst/>
                <a:gdLst>
                  <a:gd name="connsiteX0" fmla="*/ 154588 w 168907"/>
                  <a:gd name="connsiteY0" fmla="*/ 131391 h 131390"/>
                  <a:gd name="connsiteX1" fmla="*/ 0 w 168907"/>
                  <a:gd name="connsiteY1" fmla="*/ 29493 h 131390"/>
                  <a:gd name="connsiteX2" fmla="*/ 61400 w 168907"/>
                  <a:gd name="connsiteY2" fmla="*/ 8155 h 131390"/>
                  <a:gd name="connsiteX3" fmla="*/ 146315 w 168907"/>
                  <a:gd name="connsiteY3" fmla="*/ 63894 h 131390"/>
                  <a:gd name="connsiteX4" fmla="*/ 154588 w 168907"/>
                  <a:gd name="connsiteY4" fmla="*/ 131391 h 131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907" h="131390">
                    <a:moveTo>
                      <a:pt x="154588" y="131391"/>
                    </a:moveTo>
                    <a:cubicBezTo>
                      <a:pt x="81866" y="86538"/>
                      <a:pt x="62271" y="71297"/>
                      <a:pt x="0" y="29493"/>
                    </a:cubicBezTo>
                    <a:cubicBezTo>
                      <a:pt x="26563" y="4672"/>
                      <a:pt x="33095" y="-10134"/>
                      <a:pt x="61400" y="8155"/>
                    </a:cubicBezTo>
                    <a:cubicBezTo>
                      <a:pt x="82737" y="21655"/>
                      <a:pt x="124977" y="49959"/>
                      <a:pt x="146315" y="63894"/>
                    </a:cubicBezTo>
                    <a:cubicBezTo>
                      <a:pt x="178539" y="84796"/>
                      <a:pt x="171571" y="95247"/>
                      <a:pt x="154588" y="131391"/>
                    </a:cubicBezTo>
                    <a:close/>
                  </a:path>
                </a:pathLst>
              </a:custGeom>
              <a:grpFill/>
              <a:ln w="4352"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9631F383-A9CA-40CB-95DE-BF2474E6BC9B}"/>
                  </a:ext>
                </a:extLst>
              </p:cNvPr>
              <p:cNvSpPr/>
              <p:nvPr/>
            </p:nvSpPr>
            <p:spPr>
              <a:xfrm>
                <a:off x="4136114" y="3366802"/>
                <a:ext cx="168907" cy="131390"/>
              </a:xfrm>
              <a:custGeom>
                <a:avLst/>
                <a:gdLst>
                  <a:gd name="connsiteX0" fmla="*/ 154588 w 168907"/>
                  <a:gd name="connsiteY0" fmla="*/ 131391 h 131390"/>
                  <a:gd name="connsiteX1" fmla="*/ 0 w 168907"/>
                  <a:gd name="connsiteY1" fmla="*/ 29493 h 131390"/>
                  <a:gd name="connsiteX2" fmla="*/ 61400 w 168907"/>
                  <a:gd name="connsiteY2" fmla="*/ 8155 h 131390"/>
                  <a:gd name="connsiteX3" fmla="*/ 146315 w 168907"/>
                  <a:gd name="connsiteY3" fmla="*/ 63894 h 131390"/>
                  <a:gd name="connsiteX4" fmla="*/ 154588 w 168907"/>
                  <a:gd name="connsiteY4" fmla="*/ 131391 h 131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907" h="131390">
                    <a:moveTo>
                      <a:pt x="154588" y="131391"/>
                    </a:moveTo>
                    <a:cubicBezTo>
                      <a:pt x="81866" y="86538"/>
                      <a:pt x="62271" y="71297"/>
                      <a:pt x="0" y="29493"/>
                    </a:cubicBezTo>
                    <a:cubicBezTo>
                      <a:pt x="26563" y="4672"/>
                      <a:pt x="33095" y="-10134"/>
                      <a:pt x="61400" y="8155"/>
                    </a:cubicBezTo>
                    <a:cubicBezTo>
                      <a:pt x="82737" y="21655"/>
                      <a:pt x="124977" y="49960"/>
                      <a:pt x="146315" y="63894"/>
                    </a:cubicBezTo>
                    <a:cubicBezTo>
                      <a:pt x="178539" y="84796"/>
                      <a:pt x="171571" y="95247"/>
                      <a:pt x="154588" y="131391"/>
                    </a:cubicBezTo>
                    <a:close/>
                  </a:path>
                </a:pathLst>
              </a:custGeom>
              <a:grpFill/>
              <a:ln w="4352"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07AE15D7-0355-4124-92B7-32469C1B0991}"/>
                  </a:ext>
                </a:extLst>
              </p:cNvPr>
              <p:cNvSpPr/>
              <p:nvPr/>
            </p:nvSpPr>
            <p:spPr>
              <a:xfrm>
                <a:off x="4395648" y="3542728"/>
                <a:ext cx="169073" cy="131390"/>
              </a:xfrm>
              <a:custGeom>
                <a:avLst/>
                <a:gdLst>
                  <a:gd name="connsiteX0" fmla="*/ 154588 w 169073"/>
                  <a:gd name="connsiteY0" fmla="*/ 131391 h 131390"/>
                  <a:gd name="connsiteX1" fmla="*/ 0 w 169073"/>
                  <a:gd name="connsiteY1" fmla="*/ 29493 h 131390"/>
                  <a:gd name="connsiteX2" fmla="*/ 61400 w 169073"/>
                  <a:gd name="connsiteY2" fmla="*/ 8155 h 131390"/>
                  <a:gd name="connsiteX3" fmla="*/ 146315 w 169073"/>
                  <a:gd name="connsiteY3" fmla="*/ 63894 h 131390"/>
                  <a:gd name="connsiteX4" fmla="*/ 154588 w 169073"/>
                  <a:gd name="connsiteY4" fmla="*/ 131391 h 131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073" h="131390">
                    <a:moveTo>
                      <a:pt x="154588" y="131391"/>
                    </a:moveTo>
                    <a:cubicBezTo>
                      <a:pt x="81866" y="86538"/>
                      <a:pt x="62271" y="71297"/>
                      <a:pt x="0" y="29493"/>
                    </a:cubicBezTo>
                    <a:cubicBezTo>
                      <a:pt x="26563" y="4672"/>
                      <a:pt x="33095" y="-10134"/>
                      <a:pt x="61400" y="8155"/>
                    </a:cubicBezTo>
                    <a:cubicBezTo>
                      <a:pt x="82737" y="21655"/>
                      <a:pt x="124977" y="49960"/>
                      <a:pt x="146315" y="63894"/>
                    </a:cubicBezTo>
                    <a:cubicBezTo>
                      <a:pt x="178539" y="84796"/>
                      <a:pt x="172007" y="95247"/>
                      <a:pt x="154588" y="131391"/>
                    </a:cubicBezTo>
                    <a:close/>
                  </a:path>
                </a:pathLst>
              </a:custGeom>
              <a:grpFill/>
              <a:ln w="4352"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AE3B36DF-AAF0-4D6D-9E93-F357B4328AEC}"/>
                  </a:ext>
                </a:extLst>
              </p:cNvPr>
              <p:cNvSpPr/>
              <p:nvPr/>
            </p:nvSpPr>
            <p:spPr>
              <a:xfrm>
                <a:off x="4655618" y="3718654"/>
                <a:ext cx="168907" cy="131390"/>
              </a:xfrm>
              <a:custGeom>
                <a:avLst/>
                <a:gdLst>
                  <a:gd name="connsiteX0" fmla="*/ 154588 w 168907"/>
                  <a:gd name="connsiteY0" fmla="*/ 131391 h 131390"/>
                  <a:gd name="connsiteX1" fmla="*/ 0 w 168907"/>
                  <a:gd name="connsiteY1" fmla="*/ 29493 h 131390"/>
                  <a:gd name="connsiteX2" fmla="*/ 61400 w 168907"/>
                  <a:gd name="connsiteY2" fmla="*/ 8155 h 131390"/>
                  <a:gd name="connsiteX3" fmla="*/ 146315 w 168907"/>
                  <a:gd name="connsiteY3" fmla="*/ 63894 h 131390"/>
                  <a:gd name="connsiteX4" fmla="*/ 154588 w 168907"/>
                  <a:gd name="connsiteY4" fmla="*/ 131391 h 131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907" h="131390">
                    <a:moveTo>
                      <a:pt x="154588" y="131391"/>
                    </a:moveTo>
                    <a:cubicBezTo>
                      <a:pt x="81866" y="86538"/>
                      <a:pt x="62271" y="71297"/>
                      <a:pt x="0" y="29493"/>
                    </a:cubicBezTo>
                    <a:cubicBezTo>
                      <a:pt x="26563" y="4672"/>
                      <a:pt x="33095" y="-10134"/>
                      <a:pt x="61400" y="8155"/>
                    </a:cubicBezTo>
                    <a:cubicBezTo>
                      <a:pt x="82737" y="21655"/>
                      <a:pt x="124977" y="49960"/>
                      <a:pt x="146315" y="63894"/>
                    </a:cubicBezTo>
                    <a:cubicBezTo>
                      <a:pt x="178539" y="84796"/>
                      <a:pt x="171571" y="95247"/>
                      <a:pt x="154588" y="131391"/>
                    </a:cubicBezTo>
                    <a:close/>
                  </a:path>
                </a:pathLst>
              </a:custGeom>
              <a:grpFill/>
              <a:ln w="4352"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C2AB9339-5682-459B-8F8A-80E38A0B16C3}"/>
                  </a:ext>
                </a:extLst>
              </p:cNvPr>
              <p:cNvSpPr/>
              <p:nvPr/>
            </p:nvSpPr>
            <p:spPr>
              <a:xfrm>
                <a:off x="4915152" y="3894580"/>
                <a:ext cx="169073" cy="131390"/>
              </a:xfrm>
              <a:custGeom>
                <a:avLst/>
                <a:gdLst>
                  <a:gd name="connsiteX0" fmla="*/ 154588 w 169073"/>
                  <a:gd name="connsiteY0" fmla="*/ 131391 h 131390"/>
                  <a:gd name="connsiteX1" fmla="*/ 0 w 169073"/>
                  <a:gd name="connsiteY1" fmla="*/ 29493 h 131390"/>
                  <a:gd name="connsiteX2" fmla="*/ 61400 w 169073"/>
                  <a:gd name="connsiteY2" fmla="*/ 8155 h 131390"/>
                  <a:gd name="connsiteX3" fmla="*/ 146315 w 169073"/>
                  <a:gd name="connsiteY3" fmla="*/ 63894 h 131390"/>
                  <a:gd name="connsiteX4" fmla="*/ 154588 w 169073"/>
                  <a:gd name="connsiteY4" fmla="*/ 131391 h 131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073" h="131390">
                    <a:moveTo>
                      <a:pt x="154588" y="131391"/>
                    </a:moveTo>
                    <a:cubicBezTo>
                      <a:pt x="81867" y="86538"/>
                      <a:pt x="62271" y="71297"/>
                      <a:pt x="0" y="29493"/>
                    </a:cubicBezTo>
                    <a:cubicBezTo>
                      <a:pt x="26563" y="4672"/>
                      <a:pt x="33095" y="-10134"/>
                      <a:pt x="61400" y="8155"/>
                    </a:cubicBezTo>
                    <a:cubicBezTo>
                      <a:pt x="82737" y="21655"/>
                      <a:pt x="124977" y="49960"/>
                      <a:pt x="146315" y="63894"/>
                    </a:cubicBezTo>
                    <a:cubicBezTo>
                      <a:pt x="178539" y="84361"/>
                      <a:pt x="172007" y="95247"/>
                      <a:pt x="154588" y="131391"/>
                    </a:cubicBezTo>
                    <a:close/>
                  </a:path>
                </a:pathLst>
              </a:custGeom>
              <a:grpFill/>
              <a:ln w="4352"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D6FC6866-B155-466E-8BA7-871C435BA01C}"/>
                  </a:ext>
                </a:extLst>
              </p:cNvPr>
              <p:cNvSpPr/>
              <p:nvPr/>
            </p:nvSpPr>
            <p:spPr>
              <a:xfrm>
                <a:off x="5175122" y="4070506"/>
                <a:ext cx="168907" cy="131390"/>
              </a:xfrm>
              <a:custGeom>
                <a:avLst/>
                <a:gdLst>
                  <a:gd name="connsiteX0" fmla="*/ 154588 w 168907"/>
                  <a:gd name="connsiteY0" fmla="*/ 131391 h 131390"/>
                  <a:gd name="connsiteX1" fmla="*/ 0 w 168907"/>
                  <a:gd name="connsiteY1" fmla="*/ 29493 h 131390"/>
                  <a:gd name="connsiteX2" fmla="*/ 61400 w 168907"/>
                  <a:gd name="connsiteY2" fmla="*/ 8155 h 131390"/>
                  <a:gd name="connsiteX3" fmla="*/ 146315 w 168907"/>
                  <a:gd name="connsiteY3" fmla="*/ 63894 h 131390"/>
                  <a:gd name="connsiteX4" fmla="*/ 154588 w 168907"/>
                  <a:gd name="connsiteY4" fmla="*/ 131391 h 131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907" h="131390">
                    <a:moveTo>
                      <a:pt x="154588" y="131391"/>
                    </a:moveTo>
                    <a:cubicBezTo>
                      <a:pt x="81866" y="86538"/>
                      <a:pt x="62270" y="71297"/>
                      <a:pt x="0" y="29493"/>
                    </a:cubicBezTo>
                    <a:cubicBezTo>
                      <a:pt x="26563" y="4672"/>
                      <a:pt x="33095" y="-10134"/>
                      <a:pt x="61400" y="8155"/>
                    </a:cubicBezTo>
                    <a:cubicBezTo>
                      <a:pt x="82737" y="21655"/>
                      <a:pt x="124977" y="49959"/>
                      <a:pt x="146315" y="63894"/>
                    </a:cubicBezTo>
                    <a:cubicBezTo>
                      <a:pt x="178539" y="84361"/>
                      <a:pt x="171571" y="95247"/>
                      <a:pt x="154588" y="131391"/>
                    </a:cubicBezTo>
                    <a:close/>
                  </a:path>
                </a:pathLst>
              </a:custGeom>
              <a:grpFill/>
              <a:ln w="4352"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B67C15A4-154F-409F-9D26-AC3737BFE3E2}"/>
                  </a:ext>
                </a:extLst>
              </p:cNvPr>
              <p:cNvSpPr/>
              <p:nvPr/>
            </p:nvSpPr>
            <p:spPr>
              <a:xfrm>
                <a:off x="5434657" y="4246432"/>
                <a:ext cx="169073" cy="131390"/>
              </a:xfrm>
              <a:custGeom>
                <a:avLst/>
                <a:gdLst>
                  <a:gd name="connsiteX0" fmla="*/ 154588 w 169073"/>
                  <a:gd name="connsiteY0" fmla="*/ 131391 h 131390"/>
                  <a:gd name="connsiteX1" fmla="*/ 0 w 169073"/>
                  <a:gd name="connsiteY1" fmla="*/ 29493 h 131390"/>
                  <a:gd name="connsiteX2" fmla="*/ 61400 w 169073"/>
                  <a:gd name="connsiteY2" fmla="*/ 8155 h 131390"/>
                  <a:gd name="connsiteX3" fmla="*/ 146315 w 169073"/>
                  <a:gd name="connsiteY3" fmla="*/ 63894 h 131390"/>
                  <a:gd name="connsiteX4" fmla="*/ 154588 w 169073"/>
                  <a:gd name="connsiteY4" fmla="*/ 131391 h 131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073" h="131390">
                    <a:moveTo>
                      <a:pt x="154588" y="131391"/>
                    </a:moveTo>
                    <a:cubicBezTo>
                      <a:pt x="81866" y="86538"/>
                      <a:pt x="62270" y="71297"/>
                      <a:pt x="0" y="29493"/>
                    </a:cubicBezTo>
                    <a:cubicBezTo>
                      <a:pt x="26563" y="4672"/>
                      <a:pt x="33095" y="-10134"/>
                      <a:pt x="61400" y="8155"/>
                    </a:cubicBezTo>
                    <a:cubicBezTo>
                      <a:pt x="82737" y="21655"/>
                      <a:pt x="124977" y="49960"/>
                      <a:pt x="146315" y="63894"/>
                    </a:cubicBezTo>
                    <a:cubicBezTo>
                      <a:pt x="178539" y="84361"/>
                      <a:pt x="172007" y="95247"/>
                      <a:pt x="154588" y="131391"/>
                    </a:cubicBezTo>
                    <a:close/>
                  </a:path>
                </a:pathLst>
              </a:custGeom>
              <a:grpFill/>
              <a:ln w="4352"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E574DE3F-DE99-4012-A6B6-CC903C3002E6}"/>
                  </a:ext>
                </a:extLst>
              </p:cNvPr>
              <p:cNvSpPr/>
              <p:nvPr/>
            </p:nvSpPr>
            <p:spPr>
              <a:xfrm>
                <a:off x="5694626" y="4422358"/>
                <a:ext cx="168907" cy="131390"/>
              </a:xfrm>
              <a:custGeom>
                <a:avLst/>
                <a:gdLst>
                  <a:gd name="connsiteX0" fmla="*/ 154588 w 168907"/>
                  <a:gd name="connsiteY0" fmla="*/ 131391 h 131390"/>
                  <a:gd name="connsiteX1" fmla="*/ 0 w 168907"/>
                  <a:gd name="connsiteY1" fmla="*/ 29493 h 131390"/>
                  <a:gd name="connsiteX2" fmla="*/ 61400 w 168907"/>
                  <a:gd name="connsiteY2" fmla="*/ 8155 h 131390"/>
                  <a:gd name="connsiteX3" fmla="*/ 146315 w 168907"/>
                  <a:gd name="connsiteY3" fmla="*/ 63894 h 131390"/>
                  <a:gd name="connsiteX4" fmla="*/ 154588 w 168907"/>
                  <a:gd name="connsiteY4" fmla="*/ 131391 h 131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907" h="131390">
                    <a:moveTo>
                      <a:pt x="154588" y="131391"/>
                    </a:moveTo>
                    <a:cubicBezTo>
                      <a:pt x="81867" y="86538"/>
                      <a:pt x="62271" y="71297"/>
                      <a:pt x="0" y="29493"/>
                    </a:cubicBezTo>
                    <a:cubicBezTo>
                      <a:pt x="26563" y="4672"/>
                      <a:pt x="33095" y="-10134"/>
                      <a:pt x="61400" y="8155"/>
                    </a:cubicBezTo>
                    <a:cubicBezTo>
                      <a:pt x="82737" y="21655"/>
                      <a:pt x="124977" y="49959"/>
                      <a:pt x="146315" y="63894"/>
                    </a:cubicBezTo>
                    <a:cubicBezTo>
                      <a:pt x="178539" y="84361"/>
                      <a:pt x="171571" y="95247"/>
                      <a:pt x="154588" y="131391"/>
                    </a:cubicBezTo>
                    <a:close/>
                  </a:path>
                </a:pathLst>
              </a:custGeom>
              <a:grpFill/>
              <a:ln w="4352"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F2B59646-A609-410B-AD90-372C795D036B}"/>
                  </a:ext>
                </a:extLst>
              </p:cNvPr>
              <p:cNvSpPr/>
              <p:nvPr/>
            </p:nvSpPr>
            <p:spPr>
              <a:xfrm>
                <a:off x="4436979" y="5741713"/>
                <a:ext cx="253287" cy="600259"/>
              </a:xfrm>
              <a:custGeom>
                <a:avLst/>
                <a:gdLst>
                  <a:gd name="connsiteX0" fmla="*/ 233009 w 253287"/>
                  <a:gd name="connsiteY0" fmla="*/ 70515 h 600259"/>
                  <a:gd name="connsiteX1" fmla="*/ 134596 w 253287"/>
                  <a:gd name="connsiteY1" fmla="*/ 7373 h 600259"/>
                  <a:gd name="connsiteX2" fmla="*/ 91485 w 253287"/>
                  <a:gd name="connsiteY2" fmla="*/ 6067 h 600259"/>
                  <a:gd name="connsiteX3" fmla="*/ 23989 w 253287"/>
                  <a:gd name="connsiteY3" fmla="*/ 110577 h 600259"/>
                  <a:gd name="connsiteX4" fmla="*/ 8747 w 253287"/>
                  <a:gd name="connsiteY4" fmla="*/ 312195 h 600259"/>
                  <a:gd name="connsiteX5" fmla="*/ 18763 w 253287"/>
                  <a:gd name="connsiteY5" fmla="*/ 341807 h 600259"/>
                  <a:gd name="connsiteX6" fmla="*/ 1780 w 253287"/>
                  <a:gd name="connsiteY6" fmla="*/ 517297 h 600259"/>
                  <a:gd name="connsiteX7" fmla="*/ 3522 w 253287"/>
                  <a:gd name="connsiteY7" fmla="*/ 542554 h 600259"/>
                  <a:gd name="connsiteX8" fmla="*/ 3522 w 253287"/>
                  <a:gd name="connsiteY8" fmla="*/ 542554 h 600259"/>
                  <a:gd name="connsiteX9" fmla="*/ 49681 w 253287"/>
                  <a:gd name="connsiteY9" fmla="*/ 584794 h 600259"/>
                  <a:gd name="connsiteX10" fmla="*/ 108468 w 253287"/>
                  <a:gd name="connsiteY10" fmla="*/ 584358 h 600259"/>
                  <a:gd name="connsiteX11" fmla="*/ 128935 w 253287"/>
                  <a:gd name="connsiteY11" fmla="*/ 401029 h 600259"/>
                  <a:gd name="connsiteX12" fmla="*/ 180754 w 253287"/>
                  <a:gd name="connsiteY12" fmla="*/ 298696 h 600259"/>
                  <a:gd name="connsiteX13" fmla="*/ 222994 w 253287"/>
                  <a:gd name="connsiteY13" fmla="*/ 171977 h 600259"/>
                  <a:gd name="connsiteX14" fmla="*/ 241719 w 253287"/>
                  <a:gd name="connsiteY14" fmla="*/ 154123 h 600259"/>
                  <a:gd name="connsiteX15" fmla="*/ 233009 w 253287"/>
                  <a:gd name="connsiteY15" fmla="*/ 70515 h 600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3287" h="600259">
                    <a:moveTo>
                      <a:pt x="233009" y="70515"/>
                    </a:moveTo>
                    <a:cubicBezTo>
                      <a:pt x="200350" y="49178"/>
                      <a:pt x="167255" y="28275"/>
                      <a:pt x="134596" y="7373"/>
                    </a:cubicBezTo>
                    <a:cubicBezTo>
                      <a:pt x="120661" y="-1771"/>
                      <a:pt x="104113" y="-2642"/>
                      <a:pt x="91485" y="6067"/>
                    </a:cubicBezTo>
                    <a:cubicBezTo>
                      <a:pt x="54906" y="31323"/>
                      <a:pt x="25730" y="62241"/>
                      <a:pt x="23989" y="110577"/>
                    </a:cubicBezTo>
                    <a:cubicBezTo>
                      <a:pt x="23553" y="127996"/>
                      <a:pt x="7876" y="275617"/>
                      <a:pt x="8747" y="312195"/>
                    </a:cubicBezTo>
                    <a:cubicBezTo>
                      <a:pt x="8747" y="323082"/>
                      <a:pt x="12667" y="332662"/>
                      <a:pt x="18763" y="341807"/>
                    </a:cubicBezTo>
                    <a:lnTo>
                      <a:pt x="1780" y="517297"/>
                    </a:lnTo>
                    <a:cubicBezTo>
                      <a:pt x="909" y="525571"/>
                      <a:pt x="-2574" y="534280"/>
                      <a:pt x="3522" y="542554"/>
                    </a:cubicBezTo>
                    <a:cubicBezTo>
                      <a:pt x="3522" y="542554"/>
                      <a:pt x="3522" y="542554"/>
                      <a:pt x="3522" y="542554"/>
                    </a:cubicBezTo>
                    <a:cubicBezTo>
                      <a:pt x="18763" y="556489"/>
                      <a:pt x="35311" y="569552"/>
                      <a:pt x="49681" y="584794"/>
                    </a:cubicBezTo>
                    <a:cubicBezTo>
                      <a:pt x="67970" y="604389"/>
                      <a:pt x="97581" y="606567"/>
                      <a:pt x="108468" y="584358"/>
                    </a:cubicBezTo>
                    <a:cubicBezTo>
                      <a:pt x="107162" y="582181"/>
                      <a:pt x="126322" y="401465"/>
                      <a:pt x="128935" y="401029"/>
                    </a:cubicBezTo>
                    <a:cubicBezTo>
                      <a:pt x="187722" y="358354"/>
                      <a:pt x="173351" y="394062"/>
                      <a:pt x="180754" y="298696"/>
                    </a:cubicBezTo>
                    <a:cubicBezTo>
                      <a:pt x="187286" y="252102"/>
                      <a:pt x="177271" y="204201"/>
                      <a:pt x="222994" y="171977"/>
                    </a:cubicBezTo>
                    <a:cubicBezTo>
                      <a:pt x="229961" y="167187"/>
                      <a:pt x="236058" y="160220"/>
                      <a:pt x="241719" y="154123"/>
                    </a:cubicBezTo>
                    <a:cubicBezTo>
                      <a:pt x="260443" y="133221"/>
                      <a:pt x="255653" y="85321"/>
                      <a:pt x="233009" y="70515"/>
                    </a:cubicBezTo>
                    <a:close/>
                  </a:path>
                </a:pathLst>
              </a:custGeom>
              <a:grpFill/>
              <a:ln w="4352"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17D4C59E-97F9-423A-9230-AF522D5AFA0A}"/>
                  </a:ext>
                </a:extLst>
              </p:cNvPr>
              <p:cNvSpPr/>
              <p:nvPr/>
            </p:nvSpPr>
            <p:spPr>
              <a:xfrm>
                <a:off x="4540657" y="6142307"/>
                <a:ext cx="25256" cy="191167"/>
              </a:xfrm>
              <a:custGeom>
                <a:avLst/>
                <a:gdLst>
                  <a:gd name="connsiteX0" fmla="*/ 0 w 25256"/>
                  <a:gd name="connsiteY0" fmla="*/ 191167 h 191167"/>
                  <a:gd name="connsiteX1" fmla="*/ 17854 w 25256"/>
                  <a:gd name="connsiteY1" fmla="*/ 23080 h 191167"/>
                  <a:gd name="connsiteX2" fmla="*/ 25257 w 25256"/>
                  <a:gd name="connsiteY2" fmla="*/ 0 h 191167"/>
                  <a:gd name="connsiteX3" fmla="*/ 6532 w 25256"/>
                  <a:gd name="connsiteY3" fmla="*/ 165040 h 191167"/>
                  <a:gd name="connsiteX4" fmla="*/ 0 w 25256"/>
                  <a:gd name="connsiteY4" fmla="*/ 191167 h 191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56" h="191167">
                    <a:moveTo>
                      <a:pt x="0" y="191167"/>
                    </a:moveTo>
                    <a:cubicBezTo>
                      <a:pt x="5661" y="135864"/>
                      <a:pt x="12193" y="78383"/>
                      <a:pt x="17854" y="23080"/>
                    </a:cubicBezTo>
                    <a:cubicBezTo>
                      <a:pt x="18725" y="13935"/>
                      <a:pt x="18725" y="2177"/>
                      <a:pt x="25257" y="0"/>
                    </a:cubicBezTo>
                    <a:cubicBezTo>
                      <a:pt x="17418" y="78383"/>
                      <a:pt x="13935" y="110172"/>
                      <a:pt x="6532" y="165040"/>
                    </a:cubicBezTo>
                    <a:cubicBezTo>
                      <a:pt x="5661" y="173749"/>
                      <a:pt x="7838" y="183765"/>
                      <a:pt x="0" y="191167"/>
                    </a:cubicBezTo>
                    <a:close/>
                  </a:path>
                </a:pathLst>
              </a:custGeom>
              <a:grpFill/>
              <a:ln w="4352" cap="flat">
                <a:noFill/>
                <a:prstDash val="solid"/>
                <a:miter/>
              </a:ln>
            </p:spPr>
            <p:txBody>
              <a:bodyPr rtlCol="0" anchor="ctr"/>
              <a:lstStyle/>
              <a:p>
                <a:endParaRPr lang="en-US"/>
              </a:p>
            </p:txBody>
          </p:sp>
        </p:grpSp>
      </p:grpSp>
      <p:grpSp>
        <p:nvGrpSpPr>
          <p:cNvPr id="155" name="Group 154">
            <a:extLst>
              <a:ext uri="{FF2B5EF4-FFF2-40B4-BE49-F238E27FC236}">
                <a16:creationId xmlns:a16="http://schemas.microsoft.com/office/drawing/2014/main" id="{B000D25E-C71A-4609-95C1-4FB8F487CA22}"/>
              </a:ext>
            </a:extLst>
          </p:cNvPr>
          <p:cNvGrpSpPr/>
          <p:nvPr/>
        </p:nvGrpSpPr>
        <p:grpSpPr>
          <a:xfrm>
            <a:off x="5443727" y="1359976"/>
            <a:ext cx="2266771" cy="1994293"/>
            <a:chOff x="4075204" y="1700703"/>
            <a:chExt cx="3961307" cy="3485138"/>
          </a:xfrm>
        </p:grpSpPr>
        <p:sp>
          <p:nvSpPr>
            <p:cNvPr id="156" name="Freeform: Shape 155">
              <a:extLst>
                <a:ext uri="{FF2B5EF4-FFF2-40B4-BE49-F238E27FC236}">
                  <a16:creationId xmlns:a16="http://schemas.microsoft.com/office/drawing/2014/main" id="{8CC12E5F-234B-4850-9731-389EF73E388C}"/>
                </a:ext>
              </a:extLst>
            </p:cNvPr>
            <p:cNvSpPr/>
            <p:nvPr/>
          </p:nvSpPr>
          <p:spPr>
            <a:xfrm>
              <a:off x="6491531" y="1764198"/>
              <a:ext cx="581269" cy="1745650"/>
            </a:xfrm>
            <a:custGeom>
              <a:avLst/>
              <a:gdLst>
                <a:gd name="connsiteX0" fmla="*/ 146202 w 581269"/>
                <a:gd name="connsiteY0" fmla="*/ 62084 h 1745650"/>
                <a:gd name="connsiteX1" fmla="*/ 219303 w 581269"/>
                <a:gd name="connsiteY1" fmla="*/ 380 h 1745650"/>
                <a:gd name="connsiteX2" fmla="*/ 294762 w 581269"/>
                <a:gd name="connsiteY2" fmla="*/ 36931 h 1745650"/>
                <a:gd name="connsiteX3" fmla="*/ 267251 w 581269"/>
                <a:gd name="connsiteY3" fmla="*/ 152870 h 1745650"/>
                <a:gd name="connsiteX4" fmla="*/ 152490 w 581269"/>
                <a:gd name="connsiteY4" fmla="*/ 117106 h 1745650"/>
                <a:gd name="connsiteX5" fmla="*/ 128123 w 581269"/>
                <a:gd name="connsiteY5" fmla="*/ 101385 h 1745650"/>
                <a:gd name="connsiteX6" fmla="*/ 40481 w 581269"/>
                <a:gd name="connsiteY6" fmla="*/ 101778 h 1745650"/>
                <a:gd name="connsiteX7" fmla="*/ 40481 w 581269"/>
                <a:gd name="connsiteY7" fmla="*/ 852831 h 1745650"/>
                <a:gd name="connsiteX8" fmla="*/ 63669 w 581269"/>
                <a:gd name="connsiteY8" fmla="*/ 852831 h 1745650"/>
                <a:gd name="connsiteX9" fmla="*/ 545113 w 581269"/>
                <a:gd name="connsiteY9" fmla="*/ 852831 h 1745650"/>
                <a:gd name="connsiteX10" fmla="*/ 581270 w 581269"/>
                <a:gd name="connsiteY10" fmla="*/ 888595 h 1745650"/>
                <a:gd name="connsiteX11" fmla="*/ 581270 w 581269"/>
                <a:gd name="connsiteY11" fmla="*/ 1649080 h 1745650"/>
                <a:gd name="connsiteX12" fmla="*/ 546685 w 581269"/>
                <a:gd name="connsiteY12" fmla="*/ 1684059 h 1745650"/>
                <a:gd name="connsiteX13" fmla="*/ 450396 w 581269"/>
                <a:gd name="connsiteY13" fmla="*/ 1684059 h 1745650"/>
                <a:gd name="connsiteX14" fmla="*/ 429959 w 581269"/>
                <a:gd name="connsiteY14" fmla="*/ 1696635 h 1745650"/>
                <a:gd name="connsiteX15" fmla="*/ 334456 w 581269"/>
                <a:gd name="connsiteY15" fmla="*/ 1743011 h 1745650"/>
                <a:gd name="connsiteX16" fmla="*/ 273932 w 581269"/>
                <a:gd name="connsiteY16" fmla="*/ 1661264 h 1745650"/>
                <a:gd name="connsiteX17" fmla="*/ 336421 w 581269"/>
                <a:gd name="connsiteY17" fmla="*/ 1583447 h 1745650"/>
                <a:gd name="connsiteX18" fmla="*/ 431531 w 581269"/>
                <a:gd name="connsiteY18" fmla="*/ 1632181 h 1745650"/>
                <a:gd name="connsiteX19" fmla="*/ 443714 w 581269"/>
                <a:gd name="connsiteY19" fmla="*/ 1644364 h 1745650"/>
                <a:gd name="connsiteX20" fmla="*/ 455505 w 581269"/>
                <a:gd name="connsiteY20" fmla="*/ 1644757 h 1745650"/>
                <a:gd name="connsiteX21" fmla="*/ 540789 w 581269"/>
                <a:gd name="connsiteY21" fmla="*/ 1644757 h 1745650"/>
                <a:gd name="connsiteX22" fmla="*/ 540789 w 581269"/>
                <a:gd name="connsiteY22" fmla="*/ 892918 h 1745650"/>
                <a:gd name="connsiteX23" fmla="*/ 517994 w 581269"/>
                <a:gd name="connsiteY23" fmla="*/ 892918 h 1745650"/>
                <a:gd name="connsiteX24" fmla="*/ 36550 w 581269"/>
                <a:gd name="connsiteY24" fmla="*/ 892918 h 1745650"/>
                <a:gd name="connsiteX25" fmla="*/ 0 w 581269"/>
                <a:gd name="connsiteY25" fmla="*/ 855582 h 1745650"/>
                <a:gd name="connsiteX26" fmla="*/ 0 w 581269"/>
                <a:gd name="connsiteY26" fmla="*/ 99027 h 1745650"/>
                <a:gd name="connsiteX27" fmla="*/ 37729 w 581269"/>
                <a:gd name="connsiteY27" fmla="*/ 62477 h 1745650"/>
                <a:gd name="connsiteX28" fmla="*/ 146202 w 581269"/>
                <a:gd name="connsiteY28" fmla="*/ 62084 h 1745650"/>
                <a:gd name="connsiteX29" fmla="*/ 227163 w 581269"/>
                <a:gd name="connsiteY29" fmla="*/ 124180 h 1745650"/>
                <a:gd name="connsiteX30" fmla="*/ 268822 w 581269"/>
                <a:gd name="connsiteY30" fmla="*/ 80948 h 1745650"/>
                <a:gd name="connsiteX31" fmla="*/ 225591 w 581269"/>
                <a:gd name="connsiteY31" fmla="*/ 39289 h 1745650"/>
                <a:gd name="connsiteX32" fmla="*/ 183931 w 581269"/>
                <a:gd name="connsiteY32" fmla="*/ 82520 h 1745650"/>
                <a:gd name="connsiteX33" fmla="*/ 227163 w 581269"/>
                <a:gd name="connsiteY33" fmla="*/ 124180 h 1745650"/>
                <a:gd name="connsiteX34" fmla="*/ 396946 w 581269"/>
                <a:gd name="connsiteY34" fmla="*/ 1662836 h 1745650"/>
                <a:gd name="connsiteX35" fmla="*/ 354500 w 581269"/>
                <a:gd name="connsiteY35" fmla="*/ 1621176 h 1745650"/>
                <a:gd name="connsiteX36" fmla="*/ 312840 w 581269"/>
                <a:gd name="connsiteY36" fmla="*/ 1663229 h 1745650"/>
                <a:gd name="connsiteX37" fmla="*/ 354893 w 581269"/>
                <a:gd name="connsiteY37" fmla="*/ 1704496 h 1745650"/>
                <a:gd name="connsiteX38" fmla="*/ 396946 w 581269"/>
                <a:gd name="connsiteY38" fmla="*/ 1662836 h 1745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581269" h="1745650">
                  <a:moveTo>
                    <a:pt x="146202" y="62084"/>
                  </a:moveTo>
                  <a:cubicBezTo>
                    <a:pt x="158385" y="24747"/>
                    <a:pt x="182359" y="3917"/>
                    <a:pt x="219303" y="380"/>
                  </a:cubicBezTo>
                  <a:cubicBezTo>
                    <a:pt x="250744" y="-2371"/>
                    <a:pt x="277076" y="9812"/>
                    <a:pt x="294762" y="36931"/>
                  </a:cubicBezTo>
                  <a:cubicBezTo>
                    <a:pt x="320701" y="76232"/>
                    <a:pt x="307731" y="130075"/>
                    <a:pt x="267251" y="152870"/>
                  </a:cubicBezTo>
                  <a:cubicBezTo>
                    <a:pt x="225198" y="176844"/>
                    <a:pt x="172534" y="161123"/>
                    <a:pt x="152490" y="117106"/>
                  </a:cubicBezTo>
                  <a:cubicBezTo>
                    <a:pt x="146988" y="104922"/>
                    <a:pt x="141092" y="100992"/>
                    <a:pt x="128123" y="101385"/>
                  </a:cubicBezTo>
                  <a:cubicBezTo>
                    <a:pt x="99433" y="102564"/>
                    <a:pt x="70743" y="101778"/>
                    <a:pt x="40481" y="101778"/>
                  </a:cubicBezTo>
                  <a:cubicBezTo>
                    <a:pt x="40481" y="352129"/>
                    <a:pt x="40481" y="601301"/>
                    <a:pt x="40481" y="852831"/>
                  </a:cubicBezTo>
                  <a:cubicBezTo>
                    <a:pt x="48341" y="852831"/>
                    <a:pt x="56201" y="852831"/>
                    <a:pt x="63669" y="852831"/>
                  </a:cubicBezTo>
                  <a:cubicBezTo>
                    <a:pt x="224019" y="852831"/>
                    <a:pt x="384762" y="852831"/>
                    <a:pt x="545113" y="852831"/>
                  </a:cubicBezTo>
                  <a:cubicBezTo>
                    <a:pt x="577733" y="852831"/>
                    <a:pt x="581270" y="855975"/>
                    <a:pt x="581270" y="888595"/>
                  </a:cubicBezTo>
                  <a:cubicBezTo>
                    <a:pt x="581270" y="1142090"/>
                    <a:pt x="581270" y="1395585"/>
                    <a:pt x="581270" y="1649080"/>
                  </a:cubicBezTo>
                  <a:cubicBezTo>
                    <a:pt x="581270" y="1680522"/>
                    <a:pt x="577733" y="1684059"/>
                    <a:pt x="546685" y="1684059"/>
                  </a:cubicBezTo>
                  <a:cubicBezTo>
                    <a:pt x="514457" y="1684059"/>
                    <a:pt x="482623" y="1684452"/>
                    <a:pt x="450396" y="1684059"/>
                  </a:cubicBezTo>
                  <a:cubicBezTo>
                    <a:pt x="440177" y="1684059"/>
                    <a:pt x="434675" y="1686024"/>
                    <a:pt x="429959" y="1696635"/>
                  </a:cubicBezTo>
                  <a:cubicBezTo>
                    <a:pt x="413059" y="1734758"/>
                    <a:pt x="374544" y="1752836"/>
                    <a:pt x="334456" y="1743011"/>
                  </a:cubicBezTo>
                  <a:cubicBezTo>
                    <a:pt x="298299" y="1734365"/>
                    <a:pt x="273539" y="1700958"/>
                    <a:pt x="273932" y="1661264"/>
                  </a:cubicBezTo>
                  <a:cubicBezTo>
                    <a:pt x="274325" y="1623141"/>
                    <a:pt x="299871" y="1591700"/>
                    <a:pt x="336421" y="1583447"/>
                  </a:cubicBezTo>
                  <a:cubicBezTo>
                    <a:pt x="376116" y="1574407"/>
                    <a:pt x="413452" y="1594058"/>
                    <a:pt x="431531" y="1632181"/>
                  </a:cubicBezTo>
                  <a:cubicBezTo>
                    <a:pt x="433889" y="1637290"/>
                    <a:pt x="438998" y="1641220"/>
                    <a:pt x="443714" y="1644364"/>
                  </a:cubicBezTo>
                  <a:cubicBezTo>
                    <a:pt x="446466" y="1645936"/>
                    <a:pt x="451575" y="1644757"/>
                    <a:pt x="455505" y="1644757"/>
                  </a:cubicBezTo>
                  <a:cubicBezTo>
                    <a:pt x="483409" y="1644757"/>
                    <a:pt x="511706" y="1644757"/>
                    <a:pt x="540789" y="1644757"/>
                  </a:cubicBezTo>
                  <a:cubicBezTo>
                    <a:pt x="540789" y="1393620"/>
                    <a:pt x="540789" y="1144841"/>
                    <a:pt x="540789" y="892918"/>
                  </a:cubicBezTo>
                  <a:cubicBezTo>
                    <a:pt x="532929" y="892918"/>
                    <a:pt x="525462" y="892918"/>
                    <a:pt x="517994" y="892918"/>
                  </a:cubicBezTo>
                  <a:cubicBezTo>
                    <a:pt x="357644" y="892918"/>
                    <a:pt x="196901" y="892918"/>
                    <a:pt x="36550" y="892918"/>
                  </a:cubicBezTo>
                  <a:cubicBezTo>
                    <a:pt x="3144" y="892918"/>
                    <a:pt x="0" y="889381"/>
                    <a:pt x="0" y="855582"/>
                  </a:cubicBezTo>
                  <a:cubicBezTo>
                    <a:pt x="0" y="603266"/>
                    <a:pt x="0" y="351343"/>
                    <a:pt x="0" y="99027"/>
                  </a:cubicBezTo>
                  <a:cubicBezTo>
                    <a:pt x="0" y="66407"/>
                    <a:pt x="3930" y="62477"/>
                    <a:pt x="37729" y="62477"/>
                  </a:cubicBezTo>
                  <a:cubicBezTo>
                    <a:pt x="73101" y="62084"/>
                    <a:pt x="109258" y="62084"/>
                    <a:pt x="146202" y="62084"/>
                  </a:cubicBezTo>
                  <a:close/>
                  <a:moveTo>
                    <a:pt x="227163" y="124180"/>
                  </a:moveTo>
                  <a:cubicBezTo>
                    <a:pt x="251137" y="123787"/>
                    <a:pt x="269216" y="104922"/>
                    <a:pt x="268822" y="80948"/>
                  </a:cubicBezTo>
                  <a:cubicBezTo>
                    <a:pt x="268430" y="57367"/>
                    <a:pt x="249172" y="38896"/>
                    <a:pt x="225591" y="39289"/>
                  </a:cubicBezTo>
                  <a:cubicBezTo>
                    <a:pt x="201617" y="39682"/>
                    <a:pt x="183538" y="58546"/>
                    <a:pt x="183931" y="82520"/>
                  </a:cubicBezTo>
                  <a:cubicBezTo>
                    <a:pt x="184717" y="106494"/>
                    <a:pt x="203189" y="124573"/>
                    <a:pt x="227163" y="124180"/>
                  </a:cubicBezTo>
                  <a:close/>
                  <a:moveTo>
                    <a:pt x="396946" y="1662836"/>
                  </a:moveTo>
                  <a:cubicBezTo>
                    <a:pt x="396946" y="1638469"/>
                    <a:pt x="379260" y="1621176"/>
                    <a:pt x="354500" y="1621176"/>
                  </a:cubicBezTo>
                  <a:cubicBezTo>
                    <a:pt x="330133" y="1621176"/>
                    <a:pt x="312840" y="1638862"/>
                    <a:pt x="312840" y="1663229"/>
                  </a:cubicBezTo>
                  <a:cubicBezTo>
                    <a:pt x="312840" y="1687989"/>
                    <a:pt x="330133" y="1704889"/>
                    <a:pt x="354893" y="1704496"/>
                  </a:cubicBezTo>
                  <a:cubicBezTo>
                    <a:pt x="380046" y="1704889"/>
                    <a:pt x="397339" y="1687596"/>
                    <a:pt x="396946" y="1662836"/>
                  </a:cubicBezTo>
                  <a:close/>
                </a:path>
              </a:pathLst>
            </a:custGeom>
            <a:solidFill>
              <a:schemeClr val="accent2"/>
            </a:solidFill>
            <a:ln w="3926"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5A155C7-4515-4B6A-BF89-E9B33F7166AE}"/>
                </a:ext>
              </a:extLst>
            </p:cNvPr>
            <p:cNvSpPr/>
            <p:nvPr/>
          </p:nvSpPr>
          <p:spPr>
            <a:xfrm>
              <a:off x="4357439" y="2811716"/>
              <a:ext cx="1622011" cy="443980"/>
            </a:xfrm>
            <a:custGeom>
              <a:avLst/>
              <a:gdLst>
                <a:gd name="connsiteX0" fmla="*/ 1459285 w 1622011"/>
                <a:gd name="connsiteY0" fmla="*/ 63131 h 443980"/>
                <a:gd name="connsiteX1" fmla="*/ 1553216 w 1622011"/>
                <a:gd name="connsiteY1" fmla="*/ 1428 h 443980"/>
                <a:gd name="connsiteX2" fmla="*/ 1621993 w 1622011"/>
                <a:gd name="connsiteY2" fmla="*/ 80424 h 443980"/>
                <a:gd name="connsiteX3" fmla="*/ 1560683 w 1622011"/>
                <a:gd name="connsiteY3" fmla="*/ 161385 h 443980"/>
                <a:gd name="connsiteX4" fmla="*/ 1458892 w 1622011"/>
                <a:gd name="connsiteY4" fmla="*/ 102826 h 443980"/>
                <a:gd name="connsiteX5" fmla="*/ 926356 w 1622011"/>
                <a:gd name="connsiteY5" fmla="*/ 102826 h 443980"/>
                <a:gd name="connsiteX6" fmla="*/ 926356 w 1622011"/>
                <a:gd name="connsiteY6" fmla="*/ 124049 h 443980"/>
                <a:gd name="connsiteX7" fmla="*/ 926356 w 1622011"/>
                <a:gd name="connsiteY7" fmla="*/ 350033 h 443980"/>
                <a:gd name="connsiteX8" fmla="*/ 894522 w 1622011"/>
                <a:gd name="connsiteY8" fmla="*/ 381867 h 443980"/>
                <a:gd name="connsiteX9" fmla="*/ 185128 w 1622011"/>
                <a:gd name="connsiteY9" fmla="*/ 381474 h 443980"/>
                <a:gd name="connsiteX10" fmla="*/ 154080 w 1622011"/>
                <a:gd name="connsiteY10" fmla="*/ 399553 h 443980"/>
                <a:gd name="connsiteX11" fmla="*/ 61722 w 1622011"/>
                <a:gd name="connsiteY11" fmla="*/ 441212 h 443980"/>
                <a:gd name="connsiteX12" fmla="*/ 18 w 1622011"/>
                <a:gd name="connsiteY12" fmla="*/ 360251 h 443980"/>
                <a:gd name="connsiteX13" fmla="*/ 62508 w 1622011"/>
                <a:gd name="connsiteY13" fmla="*/ 282041 h 443980"/>
                <a:gd name="connsiteX14" fmla="*/ 156045 w 1622011"/>
                <a:gd name="connsiteY14" fmla="*/ 326059 h 443980"/>
                <a:gd name="connsiteX15" fmla="*/ 162334 w 1622011"/>
                <a:gd name="connsiteY15" fmla="*/ 340993 h 443980"/>
                <a:gd name="connsiteX16" fmla="*/ 886661 w 1622011"/>
                <a:gd name="connsiteY16" fmla="*/ 340993 h 443980"/>
                <a:gd name="connsiteX17" fmla="*/ 886661 w 1622011"/>
                <a:gd name="connsiteY17" fmla="*/ 318984 h 443980"/>
                <a:gd name="connsiteX18" fmla="*/ 886661 w 1622011"/>
                <a:gd name="connsiteY18" fmla="*/ 93000 h 443980"/>
                <a:gd name="connsiteX19" fmla="*/ 917317 w 1622011"/>
                <a:gd name="connsiteY19" fmla="*/ 61952 h 443980"/>
                <a:gd name="connsiteX20" fmla="*/ 1436097 w 1622011"/>
                <a:gd name="connsiteY20" fmla="*/ 61952 h 443980"/>
                <a:gd name="connsiteX21" fmla="*/ 1459285 w 1622011"/>
                <a:gd name="connsiteY21" fmla="*/ 63131 h 443980"/>
                <a:gd name="connsiteX22" fmla="*/ 1540639 w 1622011"/>
                <a:gd name="connsiteY22" fmla="*/ 39943 h 443980"/>
                <a:gd name="connsiteX23" fmla="*/ 1497800 w 1622011"/>
                <a:gd name="connsiteY23" fmla="*/ 81603 h 443980"/>
                <a:gd name="connsiteX24" fmla="*/ 1539067 w 1622011"/>
                <a:gd name="connsiteY24" fmla="*/ 124835 h 443980"/>
                <a:gd name="connsiteX25" fmla="*/ 1583085 w 1622011"/>
                <a:gd name="connsiteY25" fmla="*/ 81996 h 443980"/>
                <a:gd name="connsiteX26" fmla="*/ 1540639 w 1622011"/>
                <a:gd name="connsiteY26" fmla="*/ 39943 h 443980"/>
                <a:gd name="connsiteX27" fmla="*/ 82158 w 1622011"/>
                <a:gd name="connsiteY27" fmla="*/ 405055 h 443980"/>
                <a:gd name="connsiteX28" fmla="*/ 124997 w 1622011"/>
                <a:gd name="connsiteY28" fmla="*/ 363002 h 443980"/>
                <a:gd name="connsiteX29" fmla="*/ 82944 w 1622011"/>
                <a:gd name="connsiteY29" fmla="*/ 320163 h 443980"/>
                <a:gd name="connsiteX30" fmla="*/ 40499 w 1622011"/>
                <a:gd name="connsiteY30" fmla="*/ 362216 h 443980"/>
                <a:gd name="connsiteX31" fmla="*/ 82158 w 1622011"/>
                <a:gd name="connsiteY31" fmla="*/ 405055 h 443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622011" h="443980">
                  <a:moveTo>
                    <a:pt x="1459285" y="63131"/>
                  </a:moveTo>
                  <a:cubicBezTo>
                    <a:pt x="1478936" y="15969"/>
                    <a:pt x="1513128" y="-6040"/>
                    <a:pt x="1553216" y="1428"/>
                  </a:cubicBezTo>
                  <a:cubicBezTo>
                    <a:pt x="1593696" y="8895"/>
                    <a:pt x="1621207" y="40729"/>
                    <a:pt x="1621993" y="80424"/>
                  </a:cubicBezTo>
                  <a:cubicBezTo>
                    <a:pt x="1622779" y="118939"/>
                    <a:pt x="1597233" y="152739"/>
                    <a:pt x="1560683" y="161385"/>
                  </a:cubicBezTo>
                  <a:cubicBezTo>
                    <a:pt x="1515879" y="171997"/>
                    <a:pt x="1483259" y="153525"/>
                    <a:pt x="1458892" y="102826"/>
                  </a:cubicBezTo>
                  <a:cubicBezTo>
                    <a:pt x="1282428" y="102826"/>
                    <a:pt x="1105571" y="102826"/>
                    <a:pt x="926356" y="102826"/>
                  </a:cubicBezTo>
                  <a:cubicBezTo>
                    <a:pt x="926356" y="110293"/>
                    <a:pt x="926356" y="117367"/>
                    <a:pt x="926356" y="124049"/>
                  </a:cubicBezTo>
                  <a:cubicBezTo>
                    <a:pt x="926356" y="199508"/>
                    <a:pt x="926356" y="274573"/>
                    <a:pt x="926356" y="350033"/>
                  </a:cubicBezTo>
                  <a:cubicBezTo>
                    <a:pt x="926356" y="377937"/>
                    <a:pt x="922426" y="381867"/>
                    <a:pt x="894522" y="381867"/>
                  </a:cubicBezTo>
                  <a:cubicBezTo>
                    <a:pt x="657926" y="381867"/>
                    <a:pt x="421724" y="381867"/>
                    <a:pt x="185128" y="381474"/>
                  </a:cubicBezTo>
                  <a:cubicBezTo>
                    <a:pt x="170194" y="381474"/>
                    <a:pt x="161155" y="383046"/>
                    <a:pt x="154080" y="399553"/>
                  </a:cubicBezTo>
                  <a:cubicBezTo>
                    <a:pt x="139146" y="434138"/>
                    <a:pt x="98272" y="451038"/>
                    <a:pt x="61722" y="441212"/>
                  </a:cubicBezTo>
                  <a:cubicBezTo>
                    <a:pt x="23992" y="431387"/>
                    <a:pt x="-768" y="398766"/>
                    <a:pt x="18" y="360251"/>
                  </a:cubicBezTo>
                  <a:cubicBezTo>
                    <a:pt x="804" y="322128"/>
                    <a:pt x="26350" y="289901"/>
                    <a:pt x="62508" y="282041"/>
                  </a:cubicBezTo>
                  <a:cubicBezTo>
                    <a:pt x="101809" y="273394"/>
                    <a:pt x="139146" y="290687"/>
                    <a:pt x="156045" y="326059"/>
                  </a:cubicBezTo>
                  <a:cubicBezTo>
                    <a:pt x="158403" y="330775"/>
                    <a:pt x="159976" y="335491"/>
                    <a:pt x="162334" y="340993"/>
                  </a:cubicBezTo>
                  <a:cubicBezTo>
                    <a:pt x="403252" y="340993"/>
                    <a:pt x="644171" y="340993"/>
                    <a:pt x="886661" y="340993"/>
                  </a:cubicBezTo>
                  <a:cubicBezTo>
                    <a:pt x="886661" y="333133"/>
                    <a:pt x="886661" y="326059"/>
                    <a:pt x="886661" y="318984"/>
                  </a:cubicBezTo>
                  <a:cubicBezTo>
                    <a:pt x="886661" y="243525"/>
                    <a:pt x="886661" y="168459"/>
                    <a:pt x="886661" y="93000"/>
                  </a:cubicBezTo>
                  <a:cubicBezTo>
                    <a:pt x="886661" y="66668"/>
                    <a:pt x="891377" y="61952"/>
                    <a:pt x="917317" y="61952"/>
                  </a:cubicBezTo>
                  <a:cubicBezTo>
                    <a:pt x="1090243" y="61952"/>
                    <a:pt x="1263170" y="61952"/>
                    <a:pt x="1436097" y="61952"/>
                  </a:cubicBezTo>
                  <a:cubicBezTo>
                    <a:pt x="1443564" y="63131"/>
                    <a:pt x="1451032" y="63131"/>
                    <a:pt x="1459285" y="63131"/>
                  </a:cubicBezTo>
                  <a:close/>
                  <a:moveTo>
                    <a:pt x="1540639" y="39943"/>
                  </a:moveTo>
                  <a:cubicBezTo>
                    <a:pt x="1517451" y="39550"/>
                    <a:pt x="1498194" y="58415"/>
                    <a:pt x="1497800" y="81603"/>
                  </a:cubicBezTo>
                  <a:cubicBezTo>
                    <a:pt x="1497407" y="104398"/>
                    <a:pt x="1516272" y="124049"/>
                    <a:pt x="1539067" y="124835"/>
                  </a:cubicBezTo>
                  <a:cubicBezTo>
                    <a:pt x="1563041" y="125621"/>
                    <a:pt x="1583085" y="105970"/>
                    <a:pt x="1583085" y="81996"/>
                  </a:cubicBezTo>
                  <a:cubicBezTo>
                    <a:pt x="1582692" y="59201"/>
                    <a:pt x="1563827" y="40336"/>
                    <a:pt x="1540639" y="39943"/>
                  </a:cubicBezTo>
                  <a:close/>
                  <a:moveTo>
                    <a:pt x="82158" y="405055"/>
                  </a:moveTo>
                  <a:cubicBezTo>
                    <a:pt x="106132" y="405055"/>
                    <a:pt x="124604" y="386976"/>
                    <a:pt x="124997" y="363002"/>
                  </a:cubicBezTo>
                  <a:cubicBezTo>
                    <a:pt x="125390" y="339421"/>
                    <a:pt x="106918" y="320556"/>
                    <a:pt x="82944" y="320163"/>
                  </a:cubicBezTo>
                  <a:cubicBezTo>
                    <a:pt x="58971" y="319770"/>
                    <a:pt x="40499" y="338242"/>
                    <a:pt x="40499" y="362216"/>
                  </a:cubicBezTo>
                  <a:cubicBezTo>
                    <a:pt x="40499" y="386583"/>
                    <a:pt x="58184" y="405055"/>
                    <a:pt x="82158" y="405055"/>
                  </a:cubicBezTo>
                  <a:close/>
                </a:path>
              </a:pathLst>
            </a:custGeom>
            <a:solidFill>
              <a:schemeClr val="accent2"/>
            </a:solidFill>
            <a:ln w="3926"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15DBF25D-4516-4078-B900-218A1A40F096}"/>
                </a:ext>
              </a:extLst>
            </p:cNvPr>
            <p:cNvSpPr/>
            <p:nvPr/>
          </p:nvSpPr>
          <p:spPr>
            <a:xfrm>
              <a:off x="5201257" y="3031454"/>
              <a:ext cx="778568" cy="607069"/>
            </a:xfrm>
            <a:custGeom>
              <a:avLst/>
              <a:gdLst>
                <a:gd name="connsiteX0" fmla="*/ 738481 w 778568"/>
                <a:gd name="connsiteY0" fmla="*/ 504052 h 607069"/>
                <a:gd name="connsiteX1" fmla="*/ 738481 w 778568"/>
                <a:gd name="connsiteY1" fmla="*/ 103569 h 607069"/>
                <a:gd name="connsiteX2" fmla="*/ 719223 w 778568"/>
                <a:gd name="connsiteY2" fmla="*/ 102783 h 607069"/>
                <a:gd name="connsiteX3" fmla="*/ 351754 w 778568"/>
                <a:gd name="connsiteY3" fmla="*/ 102390 h 607069"/>
                <a:gd name="connsiteX4" fmla="*/ 325814 w 778568"/>
                <a:gd name="connsiteY4" fmla="*/ 118897 h 607069"/>
                <a:gd name="connsiteX5" fmla="*/ 231884 w 778568"/>
                <a:gd name="connsiteY5" fmla="*/ 161342 h 607069"/>
                <a:gd name="connsiteX6" fmla="*/ 171752 w 778568"/>
                <a:gd name="connsiteY6" fmla="*/ 81560 h 607069"/>
                <a:gd name="connsiteX7" fmla="*/ 234635 w 778568"/>
                <a:gd name="connsiteY7" fmla="*/ 2171 h 607069"/>
                <a:gd name="connsiteX8" fmla="*/ 326208 w 778568"/>
                <a:gd name="connsiteY8" fmla="*/ 46189 h 607069"/>
                <a:gd name="connsiteX9" fmla="*/ 353719 w 778568"/>
                <a:gd name="connsiteY9" fmla="*/ 63482 h 607069"/>
                <a:gd name="connsiteX10" fmla="*/ 746734 w 778568"/>
                <a:gd name="connsiteY10" fmla="*/ 63088 h 607069"/>
                <a:gd name="connsiteX11" fmla="*/ 778568 w 778568"/>
                <a:gd name="connsiteY11" fmla="*/ 94923 h 607069"/>
                <a:gd name="connsiteX12" fmla="*/ 778568 w 778568"/>
                <a:gd name="connsiteY12" fmla="*/ 511519 h 607069"/>
                <a:gd name="connsiteX13" fmla="*/ 744376 w 778568"/>
                <a:gd name="connsiteY13" fmla="*/ 545712 h 607069"/>
                <a:gd name="connsiteX14" fmla="*/ 182364 w 778568"/>
                <a:gd name="connsiteY14" fmla="*/ 545319 h 607069"/>
                <a:gd name="connsiteX15" fmla="*/ 154067 w 778568"/>
                <a:gd name="connsiteY15" fmla="*/ 561825 h 607069"/>
                <a:gd name="connsiteX16" fmla="*/ 62101 w 778568"/>
                <a:gd name="connsiteY16" fmla="*/ 604664 h 607069"/>
                <a:gd name="connsiteX17" fmla="*/ 5 w 778568"/>
                <a:gd name="connsiteY17" fmla="*/ 524489 h 607069"/>
                <a:gd name="connsiteX18" fmla="*/ 61315 w 778568"/>
                <a:gd name="connsiteY18" fmla="*/ 445493 h 607069"/>
                <a:gd name="connsiteX19" fmla="*/ 155246 w 778568"/>
                <a:gd name="connsiteY19" fmla="*/ 489117 h 607069"/>
                <a:gd name="connsiteX20" fmla="*/ 177255 w 778568"/>
                <a:gd name="connsiteY20" fmla="*/ 506017 h 607069"/>
                <a:gd name="connsiteX21" fmla="*/ 723546 w 778568"/>
                <a:gd name="connsiteY21" fmla="*/ 505624 h 607069"/>
                <a:gd name="connsiteX22" fmla="*/ 738481 w 778568"/>
                <a:gd name="connsiteY22" fmla="*/ 504052 h 607069"/>
                <a:gd name="connsiteX23" fmla="*/ 81752 w 778568"/>
                <a:gd name="connsiteY23" fmla="*/ 483222 h 607069"/>
                <a:gd name="connsiteX24" fmla="*/ 39699 w 778568"/>
                <a:gd name="connsiteY24" fmla="*/ 524882 h 607069"/>
                <a:gd name="connsiteX25" fmla="*/ 81752 w 778568"/>
                <a:gd name="connsiteY25" fmla="*/ 566541 h 607069"/>
                <a:gd name="connsiteX26" fmla="*/ 123805 w 778568"/>
                <a:gd name="connsiteY26" fmla="*/ 524489 h 607069"/>
                <a:gd name="connsiteX27" fmla="*/ 81752 w 778568"/>
                <a:gd name="connsiteY27" fmla="*/ 483222 h 607069"/>
                <a:gd name="connsiteX28" fmla="*/ 295552 w 778568"/>
                <a:gd name="connsiteY28" fmla="*/ 82739 h 607069"/>
                <a:gd name="connsiteX29" fmla="*/ 254286 w 778568"/>
                <a:gd name="connsiteY29" fmla="*/ 39901 h 607069"/>
                <a:gd name="connsiteX30" fmla="*/ 211840 w 778568"/>
                <a:gd name="connsiteY30" fmla="*/ 81167 h 607069"/>
                <a:gd name="connsiteX31" fmla="*/ 252714 w 778568"/>
                <a:gd name="connsiteY31" fmla="*/ 124006 h 607069"/>
                <a:gd name="connsiteX32" fmla="*/ 295552 w 778568"/>
                <a:gd name="connsiteY32" fmla="*/ 82739 h 607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78568" h="607069">
                  <a:moveTo>
                    <a:pt x="738481" y="504052"/>
                  </a:moveTo>
                  <a:cubicBezTo>
                    <a:pt x="738481" y="369641"/>
                    <a:pt x="738481" y="237587"/>
                    <a:pt x="738481" y="103569"/>
                  </a:cubicBezTo>
                  <a:cubicBezTo>
                    <a:pt x="731799" y="103176"/>
                    <a:pt x="725511" y="102783"/>
                    <a:pt x="719223" y="102783"/>
                  </a:cubicBezTo>
                  <a:cubicBezTo>
                    <a:pt x="596602" y="102783"/>
                    <a:pt x="474374" y="102783"/>
                    <a:pt x="351754" y="102390"/>
                  </a:cubicBezTo>
                  <a:cubicBezTo>
                    <a:pt x="338391" y="102390"/>
                    <a:pt x="331710" y="105534"/>
                    <a:pt x="325814" y="118897"/>
                  </a:cubicBezTo>
                  <a:cubicBezTo>
                    <a:pt x="310094" y="154268"/>
                    <a:pt x="270792" y="170775"/>
                    <a:pt x="231884" y="161342"/>
                  </a:cubicBezTo>
                  <a:cubicBezTo>
                    <a:pt x="196512" y="153089"/>
                    <a:pt x="171359" y="119683"/>
                    <a:pt x="171752" y="81560"/>
                  </a:cubicBezTo>
                  <a:cubicBezTo>
                    <a:pt x="171752" y="42259"/>
                    <a:pt x="196905" y="10817"/>
                    <a:pt x="234635" y="2171"/>
                  </a:cubicBezTo>
                  <a:cubicBezTo>
                    <a:pt x="271578" y="-6475"/>
                    <a:pt x="310880" y="11211"/>
                    <a:pt x="326208" y="46189"/>
                  </a:cubicBezTo>
                  <a:cubicBezTo>
                    <a:pt x="332103" y="59944"/>
                    <a:pt x="339177" y="63875"/>
                    <a:pt x="353719" y="63482"/>
                  </a:cubicBezTo>
                  <a:cubicBezTo>
                    <a:pt x="484593" y="62695"/>
                    <a:pt x="615860" y="63088"/>
                    <a:pt x="746734" y="63088"/>
                  </a:cubicBezTo>
                  <a:cubicBezTo>
                    <a:pt x="774638" y="63088"/>
                    <a:pt x="778568" y="67019"/>
                    <a:pt x="778568" y="94923"/>
                  </a:cubicBezTo>
                  <a:cubicBezTo>
                    <a:pt x="778568" y="233657"/>
                    <a:pt x="778568" y="372785"/>
                    <a:pt x="778568" y="511519"/>
                  </a:cubicBezTo>
                  <a:cubicBezTo>
                    <a:pt x="778568" y="540995"/>
                    <a:pt x="773852" y="545712"/>
                    <a:pt x="744376" y="545712"/>
                  </a:cubicBezTo>
                  <a:cubicBezTo>
                    <a:pt x="556908" y="545712"/>
                    <a:pt x="369832" y="545712"/>
                    <a:pt x="182364" y="545319"/>
                  </a:cubicBezTo>
                  <a:cubicBezTo>
                    <a:pt x="168608" y="545319"/>
                    <a:pt x="160355" y="547677"/>
                    <a:pt x="154067" y="561825"/>
                  </a:cubicBezTo>
                  <a:cubicBezTo>
                    <a:pt x="138346" y="596804"/>
                    <a:pt x="99045" y="613703"/>
                    <a:pt x="62101" y="604664"/>
                  </a:cubicBezTo>
                  <a:cubicBezTo>
                    <a:pt x="24372" y="595625"/>
                    <a:pt x="-388" y="563397"/>
                    <a:pt x="5" y="524489"/>
                  </a:cubicBezTo>
                  <a:cubicBezTo>
                    <a:pt x="5" y="486366"/>
                    <a:pt x="25944" y="453353"/>
                    <a:pt x="61315" y="445493"/>
                  </a:cubicBezTo>
                  <a:cubicBezTo>
                    <a:pt x="100617" y="436846"/>
                    <a:pt x="138739" y="454139"/>
                    <a:pt x="155246" y="489117"/>
                  </a:cubicBezTo>
                  <a:cubicBezTo>
                    <a:pt x="159962" y="499336"/>
                    <a:pt x="163499" y="506017"/>
                    <a:pt x="177255" y="506017"/>
                  </a:cubicBezTo>
                  <a:cubicBezTo>
                    <a:pt x="359221" y="505624"/>
                    <a:pt x="541187" y="505624"/>
                    <a:pt x="723546" y="505624"/>
                  </a:cubicBezTo>
                  <a:cubicBezTo>
                    <a:pt x="727869" y="505231"/>
                    <a:pt x="732193" y="504445"/>
                    <a:pt x="738481" y="504052"/>
                  </a:cubicBezTo>
                  <a:close/>
                  <a:moveTo>
                    <a:pt x="81752" y="483222"/>
                  </a:moveTo>
                  <a:cubicBezTo>
                    <a:pt x="56992" y="483222"/>
                    <a:pt x="39699" y="500515"/>
                    <a:pt x="39699" y="524882"/>
                  </a:cubicBezTo>
                  <a:cubicBezTo>
                    <a:pt x="39699" y="548856"/>
                    <a:pt x="57778" y="566934"/>
                    <a:pt x="81752" y="566541"/>
                  </a:cubicBezTo>
                  <a:cubicBezTo>
                    <a:pt x="106119" y="566541"/>
                    <a:pt x="123805" y="548856"/>
                    <a:pt x="123805" y="524489"/>
                  </a:cubicBezTo>
                  <a:cubicBezTo>
                    <a:pt x="123805" y="500515"/>
                    <a:pt x="106119" y="483222"/>
                    <a:pt x="81752" y="483222"/>
                  </a:cubicBezTo>
                  <a:close/>
                  <a:moveTo>
                    <a:pt x="295552" y="82739"/>
                  </a:moveTo>
                  <a:cubicBezTo>
                    <a:pt x="295945" y="58372"/>
                    <a:pt x="278653" y="40294"/>
                    <a:pt x="254286" y="39901"/>
                  </a:cubicBezTo>
                  <a:cubicBezTo>
                    <a:pt x="229526" y="39508"/>
                    <a:pt x="212233" y="56407"/>
                    <a:pt x="211840" y="81167"/>
                  </a:cubicBezTo>
                  <a:cubicBezTo>
                    <a:pt x="211447" y="106320"/>
                    <a:pt x="228347" y="123613"/>
                    <a:pt x="252714" y="124006"/>
                  </a:cubicBezTo>
                  <a:cubicBezTo>
                    <a:pt x="277474" y="124006"/>
                    <a:pt x="295159" y="107106"/>
                    <a:pt x="295552" y="82739"/>
                  </a:cubicBezTo>
                  <a:close/>
                </a:path>
              </a:pathLst>
            </a:custGeom>
            <a:solidFill>
              <a:schemeClr val="accent2"/>
            </a:solidFill>
            <a:ln w="3926"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2B44CF70-AC90-47FE-AEA6-9CBFD44926E4}"/>
                </a:ext>
              </a:extLst>
            </p:cNvPr>
            <p:cNvSpPr/>
            <p:nvPr/>
          </p:nvSpPr>
          <p:spPr>
            <a:xfrm>
              <a:off x="4082346" y="3277979"/>
              <a:ext cx="1739884" cy="170017"/>
            </a:xfrm>
            <a:custGeom>
              <a:avLst/>
              <a:gdLst>
                <a:gd name="connsiteX0" fmla="*/ 162315 w 1739884"/>
                <a:gd name="connsiteY0" fmla="*/ 68094 h 170017"/>
                <a:gd name="connsiteX1" fmla="*/ 419741 w 1739884"/>
                <a:gd name="connsiteY1" fmla="*/ 68094 h 170017"/>
                <a:gd name="connsiteX2" fmla="*/ 1555556 w 1739884"/>
                <a:gd name="connsiteY2" fmla="*/ 62985 h 170017"/>
                <a:gd name="connsiteX3" fmla="*/ 1584639 w 1739884"/>
                <a:gd name="connsiteY3" fmla="*/ 44906 h 170017"/>
                <a:gd name="connsiteX4" fmla="*/ 1676997 w 1739884"/>
                <a:gd name="connsiteY4" fmla="*/ 2067 h 170017"/>
                <a:gd name="connsiteX5" fmla="*/ 1739880 w 1739884"/>
                <a:gd name="connsiteY5" fmla="*/ 82635 h 170017"/>
                <a:gd name="connsiteX6" fmla="*/ 1677783 w 1739884"/>
                <a:gd name="connsiteY6" fmla="*/ 161632 h 170017"/>
                <a:gd name="connsiteX7" fmla="*/ 1585425 w 1739884"/>
                <a:gd name="connsiteY7" fmla="*/ 119579 h 170017"/>
                <a:gd name="connsiteX8" fmla="*/ 1555948 w 1739884"/>
                <a:gd name="connsiteY8" fmla="*/ 102286 h 170017"/>
                <a:gd name="connsiteX9" fmla="*/ 184717 w 1739884"/>
                <a:gd name="connsiteY9" fmla="*/ 107788 h 170017"/>
                <a:gd name="connsiteX10" fmla="*/ 154062 w 1739884"/>
                <a:gd name="connsiteY10" fmla="*/ 126653 h 170017"/>
                <a:gd name="connsiteX11" fmla="*/ 61310 w 1739884"/>
                <a:gd name="connsiteY11" fmla="*/ 167134 h 170017"/>
                <a:gd name="connsiteX12" fmla="*/ 0 w 1739884"/>
                <a:gd name="connsiteY12" fmla="*/ 88138 h 170017"/>
                <a:gd name="connsiteX13" fmla="*/ 61310 w 1739884"/>
                <a:gd name="connsiteY13" fmla="*/ 9141 h 170017"/>
                <a:gd name="connsiteX14" fmla="*/ 155634 w 1739884"/>
                <a:gd name="connsiteY14" fmla="*/ 51587 h 170017"/>
                <a:gd name="connsiteX15" fmla="*/ 162315 w 1739884"/>
                <a:gd name="connsiteY15" fmla="*/ 68094 h 170017"/>
                <a:gd name="connsiteX16" fmla="*/ 124193 w 1739884"/>
                <a:gd name="connsiteY16" fmla="*/ 87745 h 170017"/>
                <a:gd name="connsiteX17" fmla="*/ 81354 w 1739884"/>
                <a:gd name="connsiteY17" fmla="*/ 45692 h 170017"/>
                <a:gd name="connsiteX18" fmla="*/ 38909 w 1739884"/>
                <a:gd name="connsiteY18" fmla="*/ 87745 h 170017"/>
                <a:gd name="connsiteX19" fmla="*/ 82533 w 1739884"/>
                <a:gd name="connsiteY19" fmla="*/ 130583 h 170017"/>
                <a:gd name="connsiteX20" fmla="*/ 124193 w 1739884"/>
                <a:gd name="connsiteY20" fmla="*/ 87745 h 170017"/>
                <a:gd name="connsiteX21" fmla="*/ 1657740 w 1739884"/>
                <a:gd name="connsiteY21" fmla="*/ 123902 h 170017"/>
                <a:gd name="connsiteX22" fmla="*/ 1699792 w 1739884"/>
                <a:gd name="connsiteY22" fmla="*/ 81456 h 170017"/>
                <a:gd name="connsiteX23" fmla="*/ 1656561 w 1739884"/>
                <a:gd name="connsiteY23" fmla="*/ 40190 h 170017"/>
                <a:gd name="connsiteX24" fmla="*/ 1614901 w 1739884"/>
                <a:gd name="connsiteY24" fmla="*/ 82242 h 170017"/>
                <a:gd name="connsiteX25" fmla="*/ 1657740 w 1739884"/>
                <a:gd name="connsiteY25" fmla="*/ 123902 h 170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739884" h="170017">
                  <a:moveTo>
                    <a:pt x="162315" y="68094"/>
                  </a:moveTo>
                  <a:cubicBezTo>
                    <a:pt x="248386" y="68094"/>
                    <a:pt x="334063" y="68487"/>
                    <a:pt x="419741" y="68094"/>
                  </a:cubicBezTo>
                  <a:cubicBezTo>
                    <a:pt x="798215" y="66522"/>
                    <a:pt x="1176689" y="64557"/>
                    <a:pt x="1555556" y="62985"/>
                  </a:cubicBezTo>
                  <a:cubicBezTo>
                    <a:pt x="1570097" y="62985"/>
                    <a:pt x="1577957" y="60233"/>
                    <a:pt x="1584639" y="44906"/>
                  </a:cubicBezTo>
                  <a:cubicBezTo>
                    <a:pt x="1599180" y="10713"/>
                    <a:pt x="1638482" y="-6186"/>
                    <a:pt x="1676997" y="2067"/>
                  </a:cubicBezTo>
                  <a:cubicBezTo>
                    <a:pt x="1712762" y="9928"/>
                    <a:pt x="1740273" y="45299"/>
                    <a:pt x="1739880" y="82635"/>
                  </a:cubicBezTo>
                  <a:cubicBezTo>
                    <a:pt x="1739487" y="119972"/>
                    <a:pt x="1713548" y="152592"/>
                    <a:pt x="1677783" y="161632"/>
                  </a:cubicBezTo>
                  <a:cubicBezTo>
                    <a:pt x="1640840" y="171064"/>
                    <a:pt x="1600359" y="154164"/>
                    <a:pt x="1585425" y="119579"/>
                  </a:cubicBezTo>
                  <a:cubicBezTo>
                    <a:pt x="1578744" y="103858"/>
                    <a:pt x="1570490" y="102286"/>
                    <a:pt x="1555948" y="102286"/>
                  </a:cubicBezTo>
                  <a:cubicBezTo>
                    <a:pt x="1098871" y="104251"/>
                    <a:pt x="641794" y="106216"/>
                    <a:pt x="184717" y="107788"/>
                  </a:cubicBezTo>
                  <a:cubicBezTo>
                    <a:pt x="168997" y="107788"/>
                    <a:pt x="161136" y="112112"/>
                    <a:pt x="154062" y="126653"/>
                  </a:cubicBezTo>
                  <a:cubicBezTo>
                    <a:pt x="137948" y="161239"/>
                    <a:pt x="98647" y="176959"/>
                    <a:pt x="61310" y="167134"/>
                  </a:cubicBezTo>
                  <a:cubicBezTo>
                    <a:pt x="24760" y="157701"/>
                    <a:pt x="0" y="125867"/>
                    <a:pt x="0" y="88138"/>
                  </a:cubicBezTo>
                  <a:cubicBezTo>
                    <a:pt x="0" y="50408"/>
                    <a:pt x="25939" y="17395"/>
                    <a:pt x="61310" y="9141"/>
                  </a:cubicBezTo>
                  <a:cubicBezTo>
                    <a:pt x="100612" y="102"/>
                    <a:pt x="138341" y="17002"/>
                    <a:pt x="155634" y="51587"/>
                  </a:cubicBezTo>
                  <a:cubicBezTo>
                    <a:pt x="157599" y="57089"/>
                    <a:pt x="159957" y="62199"/>
                    <a:pt x="162315" y="68094"/>
                  </a:cubicBezTo>
                  <a:close/>
                  <a:moveTo>
                    <a:pt x="124193" y="87745"/>
                  </a:moveTo>
                  <a:cubicBezTo>
                    <a:pt x="123800" y="64557"/>
                    <a:pt x="104935" y="45692"/>
                    <a:pt x="81354" y="45692"/>
                  </a:cubicBezTo>
                  <a:cubicBezTo>
                    <a:pt x="57773" y="45692"/>
                    <a:pt x="38909" y="64557"/>
                    <a:pt x="38909" y="87745"/>
                  </a:cubicBezTo>
                  <a:cubicBezTo>
                    <a:pt x="38516" y="111719"/>
                    <a:pt x="58559" y="131369"/>
                    <a:pt x="82533" y="130583"/>
                  </a:cubicBezTo>
                  <a:cubicBezTo>
                    <a:pt x="105721" y="130190"/>
                    <a:pt x="124586" y="110932"/>
                    <a:pt x="124193" y="87745"/>
                  </a:cubicBezTo>
                  <a:close/>
                  <a:moveTo>
                    <a:pt x="1657740" y="123902"/>
                  </a:moveTo>
                  <a:cubicBezTo>
                    <a:pt x="1681713" y="123509"/>
                    <a:pt x="1700185" y="105037"/>
                    <a:pt x="1699792" y="81456"/>
                  </a:cubicBezTo>
                  <a:cubicBezTo>
                    <a:pt x="1699399" y="57875"/>
                    <a:pt x="1680928" y="40190"/>
                    <a:pt x="1656561" y="40190"/>
                  </a:cubicBezTo>
                  <a:cubicBezTo>
                    <a:pt x="1632194" y="40583"/>
                    <a:pt x="1614508" y="58268"/>
                    <a:pt x="1614901" y="82242"/>
                  </a:cubicBezTo>
                  <a:cubicBezTo>
                    <a:pt x="1615294" y="106609"/>
                    <a:pt x="1633373" y="124295"/>
                    <a:pt x="1657740" y="123902"/>
                  </a:cubicBezTo>
                  <a:close/>
                </a:path>
              </a:pathLst>
            </a:custGeom>
            <a:solidFill>
              <a:schemeClr val="accent2"/>
            </a:solidFill>
            <a:ln w="3926"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C5803563-26D7-49E9-9342-5D60E9CD2EE7}"/>
                </a:ext>
              </a:extLst>
            </p:cNvPr>
            <p:cNvSpPr/>
            <p:nvPr/>
          </p:nvSpPr>
          <p:spPr>
            <a:xfrm>
              <a:off x="6035236" y="3659260"/>
              <a:ext cx="1497186" cy="326820"/>
            </a:xfrm>
            <a:custGeom>
              <a:avLst/>
              <a:gdLst>
                <a:gd name="connsiteX0" fmla="*/ 162713 w 1497186"/>
                <a:gd name="connsiteY0" fmla="*/ 264546 h 326820"/>
                <a:gd name="connsiteX1" fmla="*/ 62101 w 1497186"/>
                <a:gd name="connsiteY1" fmla="*/ 323891 h 326820"/>
                <a:gd name="connsiteX2" fmla="*/ 5 w 1497186"/>
                <a:gd name="connsiteY2" fmla="*/ 243323 h 326820"/>
                <a:gd name="connsiteX3" fmla="*/ 64459 w 1497186"/>
                <a:gd name="connsiteY3" fmla="*/ 164720 h 326820"/>
                <a:gd name="connsiteX4" fmla="*/ 154853 w 1497186"/>
                <a:gd name="connsiteY4" fmla="*/ 207166 h 326820"/>
                <a:gd name="connsiteX5" fmla="*/ 183543 w 1497186"/>
                <a:gd name="connsiteY5" fmla="*/ 225245 h 326820"/>
                <a:gd name="connsiteX6" fmla="*/ 1226606 w 1497186"/>
                <a:gd name="connsiteY6" fmla="*/ 225245 h 326820"/>
                <a:gd name="connsiteX7" fmla="*/ 1259226 w 1497186"/>
                <a:gd name="connsiteY7" fmla="*/ 211882 h 326820"/>
                <a:gd name="connsiteX8" fmla="*/ 1334686 w 1497186"/>
                <a:gd name="connsiteY8" fmla="*/ 137209 h 326820"/>
                <a:gd name="connsiteX9" fmla="*/ 1339795 w 1497186"/>
                <a:gd name="connsiteY9" fmla="*/ 114021 h 326820"/>
                <a:gd name="connsiteX10" fmla="*/ 1369271 w 1497186"/>
                <a:gd name="connsiteY10" fmla="*/ 13802 h 326820"/>
                <a:gd name="connsiteX11" fmla="*/ 1470276 w 1497186"/>
                <a:gd name="connsiteY11" fmla="*/ 22448 h 326820"/>
                <a:gd name="connsiteX12" fmla="*/ 1484817 w 1497186"/>
                <a:gd name="connsiteY12" fmla="*/ 124239 h 326820"/>
                <a:gd name="connsiteX13" fmla="*/ 1385778 w 1497186"/>
                <a:gd name="connsiteY13" fmla="*/ 158432 h 326820"/>
                <a:gd name="connsiteX14" fmla="*/ 1363769 w 1497186"/>
                <a:gd name="connsiteY14" fmla="*/ 163148 h 326820"/>
                <a:gd name="connsiteX15" fmla="*/ 1277698 w 1497186"/>
                <a:gd name="connsiteY15" fmla="*/ 249218 h 326820"/>
                <a:gd name="connsiteX16" fmla="*/ 1239576 w 1497186"/>
                <a:gd name="connsiteY16" fmla="*/ 264939 h 326820"/>
                <a:gd name="connsiteX17" fmla="*/ 186687 w 1497186"/>
                <a:gd name="connsiteY17" fmla="*/ 264546 h 326820"/>
                <a:gd name="connsiteX18" fmla="*/ 162713 w 1497186"/>
                <a:gd name="connsiteY18" fmla="*/ 264546 h 326820"/>
                <a:gd name="connsiteX19" fmla="*/ 124591 w 1497186"/>
                <a:gd name="connsiteY19" fmla="*/ 245288 h 326820"/>
                <a:gd name="connsiteX20" fmla="*/ 82931 w 1497186"/>
                <a:gd name="connsiteY20" fmla="*/ 202449 h 326820"/>
                <a:gd name="connsiteX21" fmla="*/ 39699 w 1497186"/>
                <a:gd name="connsiteY21" fmla="*/ 243716 h 326820"/>
                <a:gd name="connsiteX22" fmla="*/ 82538 w 1497186"/>
                <a:gd name="connsiteY22" fmla="*/ 287734 h 326820"/>
                <a:gd name="connsiteX23" fmla="*/ 124591 w 1497186"/>
                <a:gd name="connsiteY23" fmla="*/ 245288 h 326820"/>
                <a:gd name="connsiteX24" fmla="*/ 1416040 w 1497186"/>
                <a:gd name="connsiteY24" fmla="*/ 39741 h 326820"/>
                <a:gd name="connsiteX25" fmla="*/ 1371236 w 1497186"/>
                <a:gd name="connsiteY25" fmla="*/ 80222 h 326820"/>
                <a:gd name="connsiteX26" fmla="*/ 1412110 w 1497186"/>
                <a:gd name="connsiteY26" fmla="*/ 124239 h 326820"/>
                <a:gd name="connsiteX27" fmla="*/ 1456913 w 1497186"/>
                <a:gd name="connsiteY27" fmla="*/ 84152 h 326820"/>
                <a:gd name="connsiteX28" fmla="*/ 1416040 w 1497186"/>
                <a:gd name="connsiteY28" fmla="*/ 39741 h 326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497186" h="326820">
                  <a:moveTo>
                    <a:pt x="162713" y="264546"/>
                  </a:moveTo>
                  <a:cubicBezTo>
                    <a:pt x="141097" y="314852"/>
                    <a:pt x="106119" y="334896"/>
                    <a:pt x="62101" y="323891"/>
                  </a:cubicBezTo>
                  <a:cubicBezTo>
                    <a:pt x="24765" y="314852"/>
                    <a:pt x="-388" y="281839"/>
                    <a:pt x="5" y="243323"/>
                  </a:cubicBezTo>
                  <a:cubicBezTo>
                    <a:pt x="791" y="204808"/>
                    <a:pt x="26337" y="173759"/>
                    <a:pt x="64459" y="164720"/>
                  </a:cubicBezTo>
                  <a:cubicBezTo>
                    <a:pt x="100224" y="156074"/>
                    <a:pt x="139918" y="173366"/>
                    <a:pt x="154853" y="207166"/>
                  </a:cubicBezTo>
                  <a:cubicBezTo>
                    <a:pt x="161141" y="221707"/>
                    <a:pt x="169001" y="225245"/>
                    <a:pt x="183543" y="225245"/>
                  </a:cubicBezTo>
                  <a:cubicBezTo>
                    <a:pt x="531362" y="224851"/>
                    <a:pt x="878787" y="224851"/>
                    <a:pt x="1226606" y="225245"/>
                  </a:cubicBezTo>
                  <a:cubicBezTo>
                    <a:pt x="1240362" y="225245"/>
                    <a:pt x="1249794" y="221314"/>
                    <a:pt x="1259226" y="211882"/>
                  </a:cubicBezTo>
                  <a:cubicBezTo>
                    <a:pt x="1283593" y="186336"/>
                    <a:pt x="1309139" y="161576"/>
                    <a:pt x="1334686" y="137209"/>
                  </a:cubicBezTo>
                  <a:cubicBezTo>
                    <a:pt x="1342546" y="129742"/>
                    <a:pt x="1344118" y="124239"/>
                    <a:pt x="1339795" y="114021"/>
                  </a:cubicBezTo>
                  <a:cubicBezTo>
                    <a:pt x="1323681" y="76292"/>
                    <a:pt x="1335864" y="36597"/>
                    <a:pt x="1369271" y="13802"/>
                  </a:cubicBezTo>
                  <a:cubicBezTo>
                    <a:pt x="1400319" y="-7421"/>
                    <a:pt x="1442765" y="-3884"/>
                    <a:pt x="1470276" y="22448"/>
                  </a:cubicBezTo>
                  <a:cubicBezTo>
                    <a:pt x="1499752" y="50353"/>
                    <a:pt x="1505647" y="90833"/>
                    <a:pt x="1484817" y="124239"/>
                  </a:cubicBezTo>
                  <a:cubicBezTo>
                    <a:pt x="1463987" y="158039"/>
                    <a:pt x="1423900" y="172580"/>
                    <a:pt x="1385778" y="158432"/>
                  </a:cubicBezTo>
                  <a:cubicBezTo>
                    <a:pt x="1376345" y="154895"/>
                    <a:pt x="1370843" y="156074"/>
                    <a:pt x="1363769" y="163148"/>
                  </a:cubicBezTo>
                  <a:cubicBezTo>
                    <a:pt x="1335472" y="192231"/>
                    <a:pt x="1305995" y="220135"/>
                    <a:pt x="1277698" y="249218"/>
                  </a:cubicBezTo>
                  <a:cubicBezTo>
                    <a:pt x="1266694" y="260616"/>
                    <a:pt x="1255296" y="264939"/>
                    <a:pt x="1239576" y="264939"/>
                  </a:cubicBezTo>
                  <a:cubicBezTo>
                    <a:pt x="888613" y="264546"/>
                    <a:pt x="537650" y="264546"/>
                    <a:pt x="186687" y="264546"/>
                  </a:cubicBezTo>
                  <a:cubicBezTo>
                    <a:pt x="179220" y="264546"/>
                    <a:pt x="171359" y="264546"/>
                    <a:pt x="162713" y="264546"/>
                  </a:cubicBezTo>
                  <a:close/>
                  <a:moveTo>
                    <a:pt x="124591" y="245288"/>
                  </a:moveTo>
                  <a:cubicBezTo>
                    <a:pt x="124984" y="222100"/>
                    <a:pt x="106119" y="203236"/>
                    <a:pt x="82931" y="202449"/>
                  </a:cubicBezTo>
                  <a:cubicBezTo>
                    <a:pt x="59350" y="202057"/>
                    <a:pt x="40485" y="220135"/>
                    <a:pt x="39699" y="243716"/>
                  </a:cubicBezTo>
                  <a:cubicBezTo>
                    <a:pt x="38913" y="267297"/>
                    <a:pt x="58957" y="287734"/>
                    <a:pt x="82538" y="287734"/>
                  </a:cubicBezTo>
                  <a:cubicBezTo>
                    <a:pt x="104940" y="287734"/>
                    <a:pt x="124591" y="268476"/>
                    <a:pt x="124591" y="245288"/>
                  </a:cubicBezTo>
                  <a:close/>
                  <a:moveTo>
                    <a:pt x="1416040" y="39741"/>
                  </a:moveTo>
                  <a:cubicBezTo>
                    <a:pt x="1393245" y="38562"/>
                    <a:pt x="1372415" y="57427"/>
                    <a:pt x="1371236" y="80222"/>
                  </a:cubicBezTo>
                  <a:cubicBezTo>
                    <a:pt x="1370057" y="102624"/>
                    <a:pt x="1389315" y="123453"/>
                    <a:pt x="1412110" y="124239"/>
                  </a:cubicBezTo>
                  <a:cubicBezTo>
                    <a:pt x="1435297" y="125026"/>
                    <a:pt x="1455734" y="106947"/>
                    <a:pt x="1456913" y="84152"/>
                  </a:cubicBezTo>
                  <a:cubicBezTo>
                    <a:pt x="1458485" y="62143"/>
                    <a:pt x="1438835" y="40920"/>
                    <a:pt x="1416040" y="39741"/>
                  </a:cubicBezTo>
                  <a:close/>
                </a:path>
              </a:pathLst>
            </a:custGeom>
            <a:solidFill>
              <a:schemeClr val="accent2"/>
            </a:solidFill>
            <a:ln w="3926"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8961F085-9776-4323-BCEB-F968813446DC}"/>
                </a:ext>
              </a:extLst>
            </p:cNvPr>
            <p:cNvSpPr/>
            <p:nvPr/>
          </p:nvSpPr>
          <p:spPr>
            <a:xfrm>
              <a:off x="4336229" y="3509502"/>
              <a:ext cx="1387389" cy="316398"/>
            </a:xfrm>
            <a:custGeom>
              <a:avLst/>
              <a:gdLst>
                <a:gd name="connsiteX0" fmla="*/ 671668 w 1387389"/>
                <a:gd name="connsiteY0" fmla="*/ 101857 h 316398"/>
                <a:gd name="connsiteX1" fmla="*/ 652017 w 1387389"/>
                <a:gd name="connsiteY1" fmla="*/ 101857 h 316398"/>
                <a:gd name="connsiteX2" fmla="*/ 180792 w 1387389"/>
                <a:gd name="connsiteY2" fmla="*/ 101464 h 316398"/>
                <a:gd name="connsiteX3" fmla="*/ 154460 w 1387389"/>
                <a:gd name="connsiteY3" fmla="*/ 117970 h 316398"/>
                <a:gd name="connsiteX4" fmla="*/ 62887 w 1387389"/>
                <a:gd name="connsiteY4" fmla="*/ 161988 h 316398"/>
                <a:gd name="connsiteX5" fmla="*/ 5 w 1387389"/>
                <a:gd name="connsiteY5" fmla="*/ 80241 h 316398"/>
                <a:gd name="connsiteX6" fmla="*/ 62101 w 1387389"/>
                <a:gd name="connsiteY6" fmla="*/ 2031 h 316398"/>
                <a:gd name="connsiteX7" fmla="*/ 154853 w 1387389"/>
                <a:gd name="connsiteY7" fmla="*/ 46835 h 316398"/>
                <a:gd name="connsiteX8" fmla="*/ 179613 w 1387389"/>
                <a:gd name="connsiteY8" fmla="*/ 62162 h 316398"/>
                <a:gd name="connsiteX9" fmla="*/ 676384 w 1387389"/>
                <a:gd name="connsiteY9" fmla="*/ 61769 h 316398"/>
                <a:gd name="connsiteX10" fmla="*/ 712935 w 1387389"/>
                <a:gd name="connsiteY10" fmla="*/ 99106 h 316398"/>
                <a:gd name="connsiteX11" fmla="*/ 712935 w 1387389"/>
                <a:gd name="connsiteY11" fmla="*/ 213473 h 316398"/>
                <a:gd name="connsiteX12" fmla="*/ 1223462 w 1387389"/>
                <a:gd name="connsiteY12" fmla="*/ 213473 h 316398"/>
                <a:gd name="connsiteX13" fmla="*/ 1328397 w 1387389"/>
                <a:gd name="connsiteY13" fmla="*/ 155307 h 316398"/>
                <a:gd name="connsiteX14" fmla="*/ 1387349 w 1387389"/>
                <a:gd name="connsiteY14" fmla="*/ 236268 h 316398"/>
                <a:gd name="connsiteX15" fmla="*/ 1321716 w 1387389"/>
                <a:gd name="connsiteY15" fmla="*/ 314085 h 316398"/>
                <a:gd name="connsiteX16" fmla="*/ 1223462 w 1387389"/>
                <a:gd name="connsiteY16" fmla="*/ 253561 h 316398"/>
                <a:gd name="connsiteX17" fmla="*/ 1200667 w 1387389"/>
                <a:gd name="connsiteY17" fmla="*/ 253561 h 316398"/>
                <a:gd name="connsiteX18" fmla="*/ 705860 w 1387389"/>
                <a:gd name="connsiteY18" fmla="*/ 253561 h 316398"/>
                <a:gd name="connsiteX19" fmla="*/ 673240 w 1387389"/>
                <a:gd name="connsiteY19" fmla="*/ 220547 h 316398"/>
                <a:gd name="connsiteX20" fmla="*/ 672847 w 1387389"/>
                <a:gd name="connsiteY20" fmla="*/ 108538 h 316398"/>
                <a:gd name="connsiteX21" fmla="*/ 671668 w 1387389"/>
                <a:gd name="connsiteY21" fmla="*/ 101857 h 316398"/>
                <a:gd name="connsiteX22" fmla="*/ 1348441 w 1387389"/>
                <a:gd name="connsiteY22" fmla="*/ 234303 h 316398"/>
                <a:gd name="connsiteX23" fmla="*/ 1305995 w 1387389"/>
                <a:gd name="connsiteY23" fmla="*/ 191464 h 316398"/>
                <a:gd name="connsiteX24" fmla="*/ 1263157 w 1387389"/>
                <a:gd name="connsiteY24" fmla="*/ 233517 h 316398"/>
                <a:gd name="connsiteX25" fmla="*/ 1305602 w 1387389"/>
                <a:gd name="connsiteY25" fmla="*/ 276355 h 316398"/>
                <a:gd name="connsiteX26" fmla="*/ 1348441 w 1387389"/>
                <a:gd name="connsiteY26" fmla="*/ 234303 h 316398"/>
                <a:gd name="connsiteX27" fmla="*/ 80966 w 1387389"/>
                <a:gd name="connsiteY27" fmla="*/ 39760 h 316398"/>
                <a:gd name="connsiteX28" fmla="*/ 39699 w 1387389"/>
                <a:gd name="connsiteY28" fmla="*/ 82206 h 316398"/>
                <a:gd name="connsiteX29" fmla="*/ 81752 w 1387389"/>
                <a:gd name="connsiteY29" fmla="*/ 124258 h 316398"/>
                <a:gd name="connsiteX30" fmla="*/ 123411 w 1387389"/>
                <a:gd name="connsiteY30" fmla="*/ 81813 h 316398"/>
                <a:gd name="connsiteX31" fmla="*/ 80966 w 1387389"/>
                <a:gd name="connsiteY31" fmla="*/ 39760 h 316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387389" h="316398">
                  <a:moveTo>
                    <a:pt x="671668" y="101857"/>
                  </a:moveTo>
                  <a:cubicBezTo>
                    <a:pt x="664987" y="101857"/>
                    <a:pt x="658699" y="101857"/>
                    <a:pt x="652017" y="101857"/>
                  </a:cubicBezTo>
                  <a:cubicBezTo>
                    <a:pt x="494811" y="101857"/>
                    <a:pt x="337605" y="101857"/>
                    <a:pt x="180792" y="101464"/>
                  </a:cubicBezTo>
                  <a:cubicBezTo>
                    <a:pt x="167429" y="101464"/>
                    <a:pt x="160355" y="104608"/>
                    <a:pt x="154460" y="117970"/>
                  </a:cubicBezTo>
                  <a:cubicBezTo>
                    <a:pt x="138739" y="152949"/>
                    <a:pt x="99830" y="170634"/>
                    <a:pt x="62887" y="161988"/>
                  </a:cubicBezTo>
                  <a:cubicBezTo>
                    <a:pt x="24765" y="152949"/>
                    <a:pt x="-388" y="120721"/>
                    <a:pt x="5" y="80241"/>
                  </a:cubicBezTo>
                  <a:cubicBezTo>
                    <a:pt x="398" y="42118"/>
                    <a:pt x="26337" y="9498"/>
                    <a:pt x="62101" y="2031"/>
                  </a:cubicBezTo>
                  <a:cubicBezTo>
                    <a:pt x="101796" y="-6223"/>
                    <a:pt x="139525" y="11070"/>
                    <a:pt x="154853" y="46835"/>
                  </a:cubicBezTo>
                  <a:cubicBezTo>
                    <a:pt x="160355" y="59411"/>
                    <a:pt x="167036" y="62162"/>
                    <a:pt x="179613" y="62162"/>
                  </a:cubicBezTo>
                  <a:cubicBezTo>
                    <a:pt x="345072" y="61769"/>
                    <a:pt x="510925" y="61769"/>
                    <a:pt x="676384" y="61769"/>
                  </a:cubicBezTo>
                  <a:cubicBezTo>
                    <a:pt x="709791" y="61769"/>
                    <a:pt x="712935" y="65306"/>
                    <a:pt x="712935" y="99106"/>
                  </a:cubicBezTo>
                  <a:cubicBezTo>
                    <a:pt x="712935" y="136835"/>
                    <a:pt x="712935" y="174565"/>
                    <a:pt x="712935" y="213473"/>
                  </a:cubicBezTo>
                  <a:cubicBezTo>
                    <a:pt x="884683" y="213473"/>
                    <a:pt x="1054072" y="213473"/>
                    <a:pt x="1223462" y="213473"/>
                  </a:cubicBezTo>
                  <a:cubicBezTo>
                    <a:pt x="1252938" y="160809"/>
                    <a:pt x="1284379" y="143516"/>
                    <a:pt x="1328397" y="155307"/>
                  </a:cubicBezTo>
                  <a:cubicBezTo>
                    <a:pt x="1363376" y="164739"/>
                    <a:pt x="1388528" y="198931"/>
                    <a:pt x="1387349" y="236268"/>
                  </a:cubicBezTo>
                  <a:cubicBezTo>
                    <a:pt x="1386170" y="274784"/>
                    <a:pt x="1360231" y="305439"/>
                    <a:pt x="1321716" y="314085"/>
                  </a:cubicBezTo>
                  <a:cubicBezTo>
                    <a:pt x="1280842" y="323517"/>
                    <a:pt x="1249401" y="304260"/>
                    <a:pt x="1223462" y="253561"/>
                  </a:cubicBezTo>
                  <a:cubicBezTo>
                    <a:pt x="1215995" y="253561"/>
                    <a:pt x="1208527" y="253561"/>
                    <a:pt x="1200667" y="253561"/>
                  </a:cubicBezTo>
                  <a:cubicBezTo>
                    <a:pt x="1035600" y="253561"/>
                    <a:pt x="870534" y="253561"/>
                    <a:pt x="705860" y="253561"/>
                  </a:cubicBezTo>
                  <a:cubicBezTo>
                    <a:pt x="677563" y="253561"/>
                    <a:pt x="673240" y="249238"/>
                    <a:pt x="673240" y="220547"/>
                  </a:cubicBezTo>
                  <a:cubicBezTo>
                    <a:pt x="673240" y="183211"/>
                    <a:pt x="673240" y="145874"/>
                    <a:pt x="672847" y="108538"/>
                  </a:cubicBezTo>
                  <a:cubicBezTo>
                    <a:pt x="673240" y="107752"/>
                    <a:pt x="672847" y="106573"/>
                    <a:pt x="671668" y="101857"/>
                  </a:cubicBezTo>
                  <a:close/>
                  <a:moveTo>
                    <a:pt x="1348441" y="234303"/>
                  </a:moveTo>
                  <a:cubicBezTo>
                    <a:pt x="1348834" y="211115"/>
                    <a:pt x="1329576" y="191857"/>
                    <a:pt x="1305995" y="191464"/>
                  </a:cubicBezTo>
                  <a:cubicBezTo>
                    <a:pt x="1282414" y="191071"/>
                    <a:pt x="1263549" y="209936"/>
                    <a:pt x="1263157" y="233517"/>
                  </a:cubicBezTo>
                  <a:cubicBezTo>
                    <a:pt x="1263157" y="257098"/>
                    <a:pt x="1282021" y="276355"/>
                    <a:pt x="1305602" y="276355"/>
                  </a:cubicBezTo>
                  <a:cubicBezTo>
                    <a:pt x="1329183" y="276749"/>
                    <a:pt x="1348441" y="257884"/>
                    <a:pt x="1348441" y="234303"/>
                  </a:cubicBezTo>
                  <a:close/>
                  <a:moveTo>
                    <a:pt x="80966" y="39760"/>
                  </a:moveTo>
                  <a:cubicBezTo>
                    <a:pt x="56206" y="39760"/>
                    <a:pt x="39306" y="57053"/>
                    <a:pt x="39699" y="82206"/>
                  </a:cubicBezTo>
                  <a:cubicBezTo>
                    <a:pt x="39699" y="106573"/>
                    <a:pt x="57385" y="124258"/>
                    <a:pt x="81752" y="124258"/>
                  </a:cubicBezTo>
                  <a:cubicBezTo>
                    <a:pt x="106119" y="124258"/>
                    <a:pt x="123411" y="106180"/>
                    <a:pt x="123411" y="81813"/>
                  </a:cubicBezTo>
                  <a:cubicBezTo>
                    <a:pt x="123411" y="57053"/>
                    <a:pt x="105726" y="39760"/>
                    <a:pt x="80966" y="39760"/>
                  </a:cubicBezTo>
                  <a:close/>
                </a:path>
              </a:pathLst>
            </a:custGeom>
            <a:solidFill>
              <a:schemeClr val="accent2"/>
            </a:solidFill>
            <a:ln w="3926"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7766995C-6FFB-42A3-B2C2-02C7841B5A31}"/>
                </a:ext>
              </a:extLst>
            </p:cNvPr>
            <p:cNvSpPr/>
            <p:nvPr/>
          </p:nvSpPr>
          <p:spPr>
            <a:xfrm>
              <a:off x="6636928" y="4011691"/>
              <a:ext cx="385191" cy="826314"/>
            </a:xfrm>
            <a:custGeom>
              <a:avLst/>
              <a:gdLst>
                <a:gd name="connsiteX0" fmla="*/ 221286 w 385191"/>
                <a:gd name="connsiteY0" fmla="*/ 103120 h 826314"/>
                <a:gd name="connsiteX1" fmla="*/ 117137 w 385191"/>
                <a:gd name="connsiteY1" fmla="*/ 103120 h 826314"/>
                <a:gd name="connsiteX2" fmla="*/ 117137 w 385191"/>
                <a:gd name="connsiteY2" fmla="*/ 393165 h 826314"/>
                <a:gd name="connsiteX3" fmla="*/ 137967 w 385191"/>
                <a:gd name="connsiteY3" fmla="*/ 393165 h 826314"/>
                <a:gd name="connsiteX4" fmla="*/ 279453 w 385191"/>
                <a:gd name="connsiteY4" fmla="*/ 393165 h 826314"/>
                <a:gd name="connsiteX5" fmla="*/ 308143 w 385191"/>
                <a:gd name="connsiteY5" fmla="*/ 421070 h 826314"/>
                <a:gd name="connsiteX6" fmla="*/ 308143 w 385191"/>
                <a:gd name="connsiteY6" fmla="*/ 737447 h 826314"/>
                <a:gd name="connsiteX7" fmla="*/ 279060 w 385191"/>
                <a:gd name="connsiteY7" fmla="*/ 764958 h 826314"/>
                <a:gd name="connsiteX8" fmla="*/ 180806 w 385191"/>
                <a:gd name="connsiteY8" fmla="*/ 764958 h 826314"/>
                <a:gd name="connsiteX9" fmla="*/ 154474 w 385191"/>
                <a:gd name="connsiteY9" fmla="*/ 780679 h 826314"/>
                <a:gd name="connsiteX10" fmla="*/ 60936 w 385191"/>
                <a:gd name="connsiteY10" fmla="*/ 823911 h 826314"/>
                <a:gd name="connsiteX11" fmla="*/ 19 w 385191"/>
                <a:gd name="connsiteY11" fmla="*/ 746486 h 826314"/>
                <a:gd name="connsiteX12" fmla="*/ 60936 w 385191"/>
                <a:gd name="connsiteY12" fmla="*/ 665132 h 826314"/>
                <a:gd name="connsiteX13" fmla="*/ 155653 w 385191"/>
                <a:gd name="connsiteY13" fmla="*/ 709150 h 826314"/>
                <a:gd name="connsiteX14" fmla="*/ 181592 w 385191"/>
                <a:gd name="connsiteY14" fmla="*/ 725264 h 826314"/>
                <a:gd name="connsiteX15" fmla="*/ 267269 w 385191"/>
                <a:gd name="connsiteY15" fmla="*/ 724871 h 826314"/>
                <a:gd name="connsiteX16" fmla="*/ 267269 w 385191"/>
                <a:gd name="connsiteY16" fmla="*/ 433253 h 826314"/>
                <a:gd name="connsiteX17" fmla="*/ 246832 w 385191"/>
                <a:gd name="connsiteY17" fmla="*/ 432467 h 826314"/>
                <a:gd name="connsiteX18" fmla="*/ 105347 w 385191"/>
                <a:gd name="connsiteY18" fmla="*/ 432467 h 826314"/>
                <a:gd name="connsiteX19" fmla="*/ 77050 w 385191"/>
                <a:gd name="connsiteY19" fmla="*/ 404956 h 826314"/>
                <a:gd name="connsiteX20" fmla="*/ 77050 w 385191"/>
                <a:gd name="connsiteY20" fmla="*/ 90543 h 826314"/>
                <a:gd name="connsiteX21" fmla="*/ 106919 w 385191"/>
                <a:gd name="connsiteY21" fmla="*/ 62246 h 826314"/>
                <a:gd name="connsiteX22" fmla="*/ 222073 w 385191"/>
                <a:gd name="connsiteY22" fmla="*/ 62246 h 826314"/>
                <a:gd name="connsiteX23" fmla="*/ 322292 w 385191"/>
                <a:gd name="connsiteY23" fmla="*/ 2508 h 826314"/>
                <a:gd name="connsiteX24" fmla="*/ 385174 w 385191"/>
                <a:gd name="connsiteY24" fmla="*/ 80325 h 826314"/>
                <a:gd name="connsiteX25" fmla="*/ 322292 w 385191"/>
                <a:gd name="connsiteY25" fmla="*/ 162072 h 826314"/>
                <a:gd name="connsiteX26" fmla="*/ 221286 w 385191"/>
                <a:gd name="connsiteY26" fmla="*/ 103120 h 826314"/>
                <a:gd name="connsiteX27" fmla="*/ 301462 w 385191"/>
                <a:gd name="connsiteY27" fmla="*/ 124343 h 826314"/>
                <a:gd name="connsiteX28" fmla="*/ 345086 w 385191"/>
                <a:gd name="connsiteY28" fmla="*/ 83076 h 826314"/>
                <a:gd name="connsiteX29" fmla="*/ 303820 w 385191"/>
                <a:gd name="connsiteY29" fmla="*/ 39451 h 826314"/>
                <a:gd name="connsiteX30" fmla="*/ 260195 w 385191"/>
                <a:gd name="connsiteY30" fmla="*/ 80718 h 826314"/>
                <a:gd name="connsiteX31" fmla="*/ 301462 w 385191"/>
                <a:gd name="connsiteY31" fmla="*/ 124343 h 826314"/>
                <a:gd name="connsiteX32" fmla="*/ 80587 w 385191"/>
                <a:gd name="connsiteY32" fmla="*/ 785788 h 826314"/>
                <a:gd name="connsiteX33" fmla="*/ 123425 w 385191"/>
                <a:gd name="connsiteY33" fmla="*/ 744521 h 826314"/>
                <a:gd name="connsiteX34" fmla="*/ 81373 w 385191"/>
                <a:gd name="connsiteY34" fmla="*/ 702469 h 826314"/>
                <a:gd name="connsiteX35" fmla="*/ 38534 w 385191"/>
                <a:gd name="connsiteY35" fmla="*/ 743735 h 826314"/>
                <a:gd name="connsiteX36" fmla="*/ 80587 w 385191"/>
                <a:gd name="connsiteY36" fmla="*/ 785788 h 826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85191" h="826314">
                  <a:moveTo>
                    <a:pt x="221286" y="103120"/>
                  </a:moveTo>
                  <a:cubicBezTo>
                    <a:pt x="187094" y="103120"/>
                    <a:pt x="152509" y="103120"/>
                    <a:pt x="117137" y="103120"/>
                  </a:cubicBezTo>
                  <a:cubicBezTo>
                    <a:pt x="117137" y="199409"/>
                    <a:pt x="117137" y="294912"/>
                    <a:pt x="117137" y="393165"/>
                  </a:cubicBezTo>
                  <a:cubicBezTo>
                    <a:pt x="124212" y="393165"/>
                    <a:pt x="130893" y="393165"/>
                    <a:pt x="137967" y="393165"/>
                  </a:cubicBezTo>
                  <a:cubicBezTo>
                    <a:pt x="185129" y="393165"/>
                    <a:pt x="232291" y="393165"/>
                    <a:pt x="279453" y="393165"/>
                  </a:cubicBezTo>
                  <a:cubicBezTo>
                    <a:pt x="301462" y="393165"/>
                    <a:pt x="307750" y="399454"/>
                    <a:pt x="308143" y="421070"/>
                  </a:cubicBezTo>
                  <a:cubicBezTo>
                    <a:pt x="308536" y="526398"/>
                    <a:pt x="308536" y="631726"/>
                    <a:pt x="308143" y="737447"/>
                  </a:cubicBezTo>
                  <a:cubicBezTo>
                    <a:pt x="308143" y="758670"/>
                    <a:pt x="301462" y="764565"/>
                    <a:pt x="279060" y="764958"/>
                  </a:cubicBezTo>
                  <a:cubicBezTo>
                    <a:pt x="246440" y="765351"/>
                    <a:pt x="213426" y="765351"/>
                    <a:pt x="180806" y="764958"/>
                  </a:cubicBezTo>
                  <a:cubicBezTo>
                    <a:pt x="167836" y="764565"/>
                    <a:pt x="160369" y="767316"/>
                    <a:pt x="154474" y="780679"/>
                  </a:cubicBezTo>
                  <a:cubicBezTo>
                    <a:pt x="138753" y="816050"/>
                    <a:pt x="99845" y="832950"/>
                    <a:pt x="60936" y="823911"/>
                  </a:cubicBezTo>
                  <a:cubicBezTo>
                    <a:pt x="26351" y="816050"/>
                    <a:pt x="805" y="783037"/>
                    <a:pt x="19" y="746486"/>
                  </a:cubicBezTo>
                  <a:cubicBezTo>
                    <a:pt x="-767" y="707185"/>
                    <a:pt x="23207" y="675351"/>
                    <a:pt x="60936" y="665132"/>
                  </a:cubicBezTo>
                  <a:cubicBezTo>
                    <a:pt x="99452" y="654914"/>
                    <a:pt x="139932" y="672993"/>
                    <a:pt x="155653" y="709150"/>
                  </a:cubicBezTo>
                  <a:cubicBezTo>
                    <a:pt x="161548" y="722512"/>
                    <a:pt x="168622" y="725657"/>
                    <a:pt x="181592" y="725264"/>
                  </a:cubicBezTo>
                  <a:cubicBezTo>
                    <a:pt x="209496" y="724477"/>
                    <a:pt x="237793" y="724871"/>
                    <a:pt x="267269" y="724871"/>
                  </a:cubicBezTo>
                  <a:cubicBezTo>
                    <a:pt x="267269" y="627403"/>
                    <a:pt x="267269" y="531507"/>
                    <a:pt x="267269" y="433253"/>
                  </a:cubicBezTo>
                  <a:cubicBezTo>
                    <a:pt x="260588" y="432860"/>
                    <a:pt x="253514" y="432467"/>
                    <a:pt x="246832" y="432467"/>
                  </a:cubicBezTo>
                  <a:cubicBezTo>
                    <a:pt x="199671" y="432467"/>
                    <a:pt x="152509" y="432467"/>
                    <a:pt x="105347" y="432467"/>
                  </a:cubicBezTo>
                  <a:cubicBezTo>
                    <a:pt x="82159" y="432467"/>
                    <a:pt x="77050" y="427751"/>
                    <a:pt x="77050" y="404956"/>
                  </a:cubicBezTo>
                  <a:cubicBezTo>
                    <a:pt x="77050" y="300021"/>
                    <a:pt x="77050" y="195479"/>
                    <a:pt x="77050" y="90543"/>
                  </a:cubicBezTo>
                  <a:cubicBezTo>
                    <a:pt x="77050" y="67749"/>
                    <a:pt x="83338" y="62246"/>
                    <a:pt x="106919" y="62246"/>
                  </a:cubicBezTo>
                  <a:cubicBezTo>
                    <a:pt x="145435" y="62246"/>
                    <a:pt x="183950" y="62246"/>
                    <a:pt x="222073" y="62246"/>
                  </a:cubicBezTo>
                  <a:cubicBezTo>
                    <a:pt x="246046" y="11547"/>
                    <a:pt x="278274" y="-7317"/>
                    <a:pt x="322292" y="2508"/>
                  </a:cubicBezTo>
                  <a:cubicBezTo>
                    <a:pt x="358842" y="10368"/>
                    <a:pt x="384388" y="42595"/>
                    <a:pt x="385174" y="80325"/>
                  </a:cubicBezTo>
                  <a:cubicBezTo>
                    <a:pt x="385960" y="119627"/>
                    <a:pt x="360807" y="152247"/>
                    <a:pt x="322292" y="162072"/>
                  </a:cubicBezTo>
                  <a:cubicBezTo>
                    <a:pt x="279846" y="172291"/>
                    <a:pt x="246046" y="152247"/>
                    <a:pt x="221286" y="103120"/>
                  </a:cubicBezTo>
                  <a:close/>
                  <a:moveTo>
                    <a:pt x="301462" y="124343"/>
                  </a:moveTo>
                  <a:cubicBezTo>
                    <a:pt x="325043" y="124736"/>
                    <a:pt x="344300" y="106657"/>
                    <a:pt x="345086" y="83076"/>
                  </a:cubicBezTo>
                  <a:cubicBezTo>
                    <a:pt x="345872" y="59495"/>
                    <a:pt x="327401" y="40237"/>
                    <a:pt x="303820" y="39451"/>
                  </a:cubicBezTo>
                  <a:cubicBezTo>
                    <a:pt x="280239" y="38665"/>
                    <a:pt x="260981" y="57137"/>
                    <a:pt x="260195" y="80718"/>
                  </a:cubicBezTo>
                  <a:cubicBezTo>
                    <a:pt x="259409" y="105085"/>
                    <a:pt x="277488" y="123950"/>
                    <a:pt x="301462" y="124343"/>
                  </a:cubicBezTo>
                  <a:close/>
                  <a:moveTo>
                    <a:pt x="80587" y="785788"/>
                  </a:moveTo>
                  <a:cubicBezTo>
                    <a:pt x="104954" y="785788"/>
                    <a:pt x="123033" y="768495"/>
                    <a:pt x="123425" y="744521"/>
                  </a:cubicBezTo>
                  <a:cubicBezTo>
                    <a:pt x="123819" y="720547"/>
                    <a:pt x="105740" y="702469"/>
                    <a:pt x="81373" y="702469"/>
                  </a:cubicBezTo>
                  <a:cubicBezTo>
                    <a:pt x="57006" y="702469"/>
                    <a:pt x="38927" y="720154"/>
                    <a:pt x="38534" y="743735"/>
                  </a:cubicBezTo>
                  <a:cubicBezTo>
                    <a:pt x="38534" y="768102"/>
                    <a:pt x="56220" y="785788"/>
                    <a:pt x="80587" y="785788"/>
                  </a:cubicBezTo>
                  <a:close/>
                </a:path>
              </a:pathLst>
            </a:custGeom>
            <a:solidFill>
              <a:schemeClr val="accent2"/>
            </a:solidFill>
            <a:ln w="3926"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090EDE8D-C311-41AC-A010-2171E1F80203}"/>
                </a:ext>
              </a:extLst>
            </p:cNvPr>
            <p:cNvSpPr/>
            <p:nvPr/>
          </p:nvSpPr>
          <p:spPr>
            <a:xfrm>
              <a:off x="5644971" y="2385957"/>
              <a:ext cx="1017129" cy="555480"/>
            </a:xfrm>
            <a:custGeom>
              <a:avLst/>
              <a:gdLst>
                <a:gd name="connsiteX0" fmla="*/ 674812 w 1017129"/>
                <a:gd name="connsiteY0" fmla="*/ 102949 h 555480"/>
                <a:gd name="connsiteX1" fmla="*/ 655161 w 1017129"/>
                <a:gd name="connsiteY1" fmla="*/ 102949 h 555480"/>
                <a:gd name="connsiteX2" fmla="*/ 179613 w 1017129"/>
                <a:gd name="connsiteY2" fmla="*/ 102556 h 555480"/>
                <a:gd name="connsiteX3" fmla="*/ 154460 w 1017129"/>
                <a:gd name="connsiteY3" fmla="*/ 117883 h 555480"/>
                <a:gd name="connsiteX4" fmla="*/ 61315 w 1017129"/>
                <a:gd name="connsiteY4" fmla="*/ 161901 h 555480"/>
                <a:gd name="connsiteX5" fmla="*/ 4 w 1017129"/>
                <a:gd name="connsiteY5" fmla="*/ 80940 h 555480"/>
                <a:gd name="connsiteX6" fmla="*/ 61708 w 1017129"/>
                <a:gd name="connsiteY6" fmla="*/ 2337 h 555480"/>
                <a:gd name="connsiteX7" fmla="*/ 154853 w 1017129"/>
                <a:gd name="connsiteY7" fmla="*/ 46747 h 555480"/>
                <a:gd name="connsiteX8" fmla="*/ 182757 w 1017129"/>
                <a:gd name="connsiteY8" fmla="*/ 63254 h 555480"/>
                <a:gd name="connsiteX9" fmla="*/ 679921 w 1017129"/>
                <a:gd name="connsiteY9" fmla="*/ 62861 h 555480"/>
                <a:gd name="connsiteX10" fmla="*/ 714507 w 1017129"/>
                <a:gd name="connsiteY10" fmla="*/ 97840 h 555480"/>
                <a:gd name="connsiteX11" fmla="*/ 714507 w 1017129"/>
                <a:gd name="connsiteY11" fmla="*/ 427973 h 555480"/>
                <a:gd name="connsiteX12" fmla="*/ 714507 w 1017129"/>
                <a:gd name="connsiteY12" fmla="*/ 453912 h 555480"/>
                <a:gd name="connsiteX13" fmla="*/ 848918 w 1017129"/>
                <a:gd name="connsiteY13" fmla="*/ 453126 h 555480"/>
                <a:gd name="connsiteX14" fmla="*/ 860316 w 1017129"/>
                <a:gd name="connsiteY14" fmla="*/ 440156 h 555480"/>
                <a:gd name="connsiteX15" fmla="*/ 967609 w 1017129"/>
                <a:gd name="connsiteY15" fmla="*/ 398496 h 555480"/>
                <a:gd name="connsiteX16" fmla="*/ 1010841 w 1017129"/>
                <a:gd name="connsiteY16" fmla="*/ 505004 h 555480"/>
                <a:gd name="connsiteX17" fmla="*/ 939705 w 1017129"/>
                <a:gd name="connsiteY17" fmla="*/ 555310 h 555480"/>
                <a:gd name="connsiteX18" fmla="*/ 861888 w 1017129"/>
                <a:gd name="connsiteY18" fmla="*/ 509720 h 555480"/>
                <a:gd name="connsiteX19" fmla="*/ 835556 w 1017129"/>
                <a:gd name="connsiteY19" fmla="*/ 493606 h 555480"/>
                <a:gd name="connsiteX20" fmla="*/ 717651 w 1017129"/>
                <a:gd name="connsiteY20" fmla="*/ 493999 h 555480"/>
                <a:gd name="connsiteX21" fmla="*/ 674419 w 1017129"/>
                <a:gd name="connsiteY21" fmla="*/ 449588 h 555480"/>
                <a:gd name="connsiteX22" fmla="*/ 674419 w 1017129"/>
                <a:gd name="connsiteY22" fmla="*/ 127316 h 555480"/>
                <a:gd name="connsiteX23" fmla="*/ 674812 w 1017129"/>
                <a:gd name="connsiteY23" fmla="*/ 102949 h 555480"/>
                <a:gd name="connsiteX24" fmla="*/ 81359 w 1017129"/>
                <a:gd name="connsiteY24" fmla="*/ 124172 h 555480"/>
                <a:gd name="connsiteX25" fmla="*/ 123411 w 1017129"/>
                <a:gd name="connsiteY25" fmla="*/ 82905 h 555480"/>
                <a:gd name="connsiteX26" fmla="*/ 81752 w 1017129"/>
                <a:gd name="connsiteY26" fmla="*/ 40852 h 555480"/>
                <a:gd name="connsiteX27" fmla="*/ 39699 w 1017129"/>
                <a:gd name="connsiteY27" fmla="*/ 82512 h 555480"/>
                <a:gd name="connsiteX28" fmla="*/ 81359 w 1017129"/>
                <a:gd name="connsiteY28" fmla="*/ 124172 h 555480"/>
                <a:gd name="connsiteX29" fmla="*/ 936168 w 1017129"/>
                <a:gd name="connsiteY29" fmla="*/ 516401 h 555480"/>
                <a:gd name="connsiteX30" fmla="*/ 977827 w 1017129"/>
                <a:gd name="connsiteY30" fmla="*/ 473562 h 555480"/>
                <a:gd name="connsiteX31" fmla="*/ 934595 w 1017129"/>
                <a:gd name="connsiteY31" fmla="*/ 432296 h 555480"/>
                <a:gd name="connsiteX32" fmla="*/ 893329 w 1017129"/>
                <a:gd name="connsiteY32" fmla="*/ 475134 h 555480"/>
                <a:gd name="connsiteX33" fmla="*/ 936168 w 1017129"/>
                <a:gd name="connsiteY33" fmla="*/ 516401 h 555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017129" h="555480">
                  <a:moveTo>
                    <a:pt x="674812" y="102949"/>
                  </a:moveTo>
                  <a:cubicBezTo>
                    <a:pt x="666952" y="102949"/>
                    <a:pt x="661057" y="102949"/>
                    <a:pt x="655161" y="102949"/>
                  </a:cubicBezTo>
                  <a:cubicBezTo>
                    <a:pt x="496776" y="102949"/>
                    <a:pt x="337998" y="102949"/>
                    <a:pt x="179613" y="102556"/>
                  </a:cubicBezTo>
                  <a:cubicBezTo>
                    <a:pt x="167036" y="102556"/>
                    <a:pt x="160355" y="105307"/>
                    <a:pt x="154460" y="117883"/>
                  </a:cubicBezTo>
                  <a:cubicBezTo>
                    <a:pt x="137953" y="153648"/>
                    <a:pt x="100617" y="170547"/>
                    <a:pt x="61315" y="161901"/>
                  </a:cubicBezTo>
                  <a:cubicBezTo>
                    <a:pt x="25158" y="153648"/>
                    <a:pt x="-388" y="120241"/>
                    <a:pt x="4" y="80940"/>
                  </a:cubicBezTo>
                  <a:cubicBezTo>
                    <a:pt x="398" y="42817"/>
                    <a:pt x="25158" y="10983"/>
                    <a:pt x="61708" y="2337"/>
                  </a:cubicBezTo>
                  <a:cubicBezTo>
                    <a:pt x="99831" y="-6703"/>
                    <a:pt x="139525" y="10983"/>
                    <a:pt x="154853" y="46747"/>
                  </a:cubicBezTo>
                  <a:cubicBezTo>
                    <a:pt x="161141" y="61682"/>
                    <a:pt x="169394" y="63254"/>
                    <a:pt x="182757" y="63254"/>
                  </a:cubicBezTo>
                  <a:cubicBezTo>
                    <a:pt x="348609" y="62861"/>
                    <a:pt x="514069" y="62861"/>
                    <a:pt x="679921" y="62861"/>
                  </a:cubicBezTo>
                  <a:cubicBezTo>
                    <a:pt x="710970" y="62861"/>
                    <a:pt x="714507" y="66398"/>
                    <a:pt x="714507" y="97840"/>
                  </a:cubicBezTo>
                  <a:cubicBezTo>
                    <a:pt x="714507" y="207884"/>
                    <a:pt x="714507" y="317928"/>
                    <a:pt x="714507" y="427973"/>
                  </a:cubicBezTo>
                  <a:cubicBezTo>
                    <a:pt x="714507" y="435833"/>
                    <a:pt x="714507" y="443300"/>
                    <a:pt x="714507" y="453912"/>
                  </a:cubicBezTo>
                  <a:cubicBezTo>
                    <a:pt x="760097" y="453912"/>
                    <a:pt x="804507" y="454305"/>
                    <a:pt x="848918" y="453126"/>
                  </a:cubicBezTo>
                  <a:cubicBezTo>
                    <a:pt x="852848" y="453126"/>
                    <a:pt x="857564" y="445265"/>
                    <a:pt x="860316" y="440156"/>
                  </a:cubicBezTo>
                  <a:cubicBezTo>
                    <a:pt x="879966" y="398889"/>
                    <a:pt x="925949" y="380811"/>
                    <a:pt x="967609" y="398496"/>
                  </a:cubicBezTo>
                  <a:cubicBezTo>
                    <a:pt x="1008483" y="415789"/>
                    <a:pt x="1028133" y="463344"/>
                    <a:pt x="1010841" y="505004"/>
                  </a:cubicBezTo>
                  <a:cubicBezTo>
                    <a:pt x="997871" y="536445"/>
                    <a:pt x="973897" y="553345"/>
                    <a:pt x="939705" y="555310"/>
                  </a:cubicBezTo>
                  <a:cubicBezTo>
                    <a:pt x="904333" y="557275"/>
                    <a:pt x="876822" y="542340"/>
                    <a:pt x="861888" y="509720"/>
                  </a:cubicBezTo>
                  <a:cubicBezTo>
                    <a:pt x="855599" y="496357"/>
                    <a:pt x="848918" y="493213"/>
                    <a:pt x="835556" y="493606"/>
                  </a:cubicBezTo>
                  <a:cubicBezTo>
                    <a:pt x="796254" y="494392"/>
                    <a:pt x="756953" y="493999"/>
                    <a:pt x="717651" y="493999"/>
                  </a:cubicBezTo>
                  <a:cubicBezTo>
                    <a:pt x="674419" y="493999"/>
                    <a:pt x="674419" y="493999"/>
                    <a:pt x="674419" y="449588"/>
                  </a:cubicBezTo>
                  <a:cubicBezTo>
                    <a:pt x="674419" y="342295"/>
                    <a:pt x="674419" y="234609"/>
                    <a:pt x="674419" y="127316"/>
                  </a:cubicBezTo>
                  <a:cubicBezTo>
                    <a:pt x="674812" y="120241"/>
                    <a:pt x="674812" y="112381"/>
                    <a:pt x="674812" y="102949"/>
                  </a:cubicBezTo>
                  <a:close/>
                  <a:moveTo>
                    <a:pt x="81359" y="124172"/>
                  </a:moveTo>
                  <a:cubicBezTo>
                    <a:pt x="106119" y="124172"/>
                    <a:pt x="123411" y="107665"/>
                    <a:pt x="123411" y="82905"/>
                  </a:cubicBezTo>
                  <a:cubicBezTo>
                    <a:pt x="123411" y="58145"/>
                    <a:pt x="106512" y="40852"/>
                    <a:pt x="81752" y="40852"/>
                  </a:cubicBezTo>
                  <a:cubicBezTo>
                    <a:pt x="56992" y="40852"/>
                    <a:pt x="39699" y="57752"/>
                    <a:pt x="39699" y="82512"/>
                  </a:cubicBezTo>
                  <a:cubicBezTo>
                    <a:pt x="39699" y="106879"/>
                    <a:pt x="56206" y="124172"/>
                    <a:pt x="81359" y="124172"/>
                  </a:cubicBezTo>
                  <a:close/>
                  <a:moveTo>
                    <a:pt x="936168" y="516401"/>
                  </a:moveTo>
                  <a:cubicBezTo>
                    <a:pt x="960141" y="516008"/>
                    <a:pt x="978220" y="497536"/>
                    <a:pt x="977827" y="473562"/>
                  </a:cubicBezTo>
                  <a:cubicBezTo>
                    <a:pt x="977434" y="449588"/>
                    <a:pt x="958962" y="431903"/>
                    <a:pt x="934595" y="432296"/>
                  </a:cubicBezTo>
                  <a:cubicBezTo>
                    <a:pt x="910229" y="432689"/>
                    <a:pt x="892936" y="450767"/>
                    <a:pt x="893329" y="475134"/>
                  </a:cubicBezTo>
                  <a:cubicBezTo>
                    <a:pt x="893329" y="499108"/>
                    <a:pt x="911801" y="516794"/>
                    <a:pt x="936168" y="516401"/>
                  </a:cubicBezTo>
                  <a:close/>
                </a:path>
              </a:pathLst>
            </a:custGeom>
            <a:solidFill>
              <a:schemeClr val="accent2"/>
            </a:solidFill>
            <a:ln w="3926"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11676009-22A6-4532-9DE9-5E7531D04D2D}"/>
                </a:ext>
              </a:extLst>
            </p:cNvPr>
            <p:cNvSpPr/>
            <p:nvPr/>
          </p:nvSpPr>
          <p:spPr>
            <a:xfrm>
              <a:off x="6225383" y="3030874"/>
              <a:ext cx="798619" cy="763320"/>
            </a:xfrm>
            <a:custGeom>
              <a:avLst/>
              <a:gdLst>
                <a:gd name="connsiteX0" fmla="*/ 101475 w 798619"/>
                <a:gd name="connsiteY0" fmla="*/ 661838 h 763320"/>
                <a:gd name="connsiteX1" fmla="*/ 635976 w 798619"/>
                <a:gd name="connsiteY1" fmla="*/ 661838 h 763320"/>
                <a:gd name="connsiteX2" fmla="*/ 701610 w 798619"/>
                <a:gd name="connsiteY2" fmla="*/ 601314 h 763320"/>
                <a:gd name="connsiteX3" fmla="*/ 795147 w 798619"/>
                <a:gd name="connsiteY3" fmla="*/ 657122 h 763320"/>
                <a:gd name="connsiteX4" fmla="*/ 747593 w 798619"/>
                <a:gd name="connsiteY4" fmla="*/ 757341 h 763320"/>
                <a:gd name="connsiteX5" fmla="*/ 644229 w 798619"/>
                <a:gd name="connsiteY5" fmla="*/ 718825 h 763320"/>
                <a:gd name="connsiteX6" fmla="*/ 615146 w 798619"/>
                <a:gd name="connsiteY6" fmla="*/ 700747 h 763320"/>
                <a:gd name="connsiteX7" fmla="*/ 104226 w 798619"/>
                <a:gd name="connsiteY7" fmla="*/ 701926 h 763320"/>
                <a:gd name="connsiteX8" fmla="*/ 61780 w 798619"/>
                <a:gd name="connsiteY8" fmla="*/ 660266 h 763320"/>
                <a:gd name="connsiteX9" fmla="*/ 62173 w 798619"/>
                <a:gd name="connsiteY9" fmla="*/ 182752 h 763320"/>
                <a:gd name="connsiteX10" fmla="*/ 45667 w 798619"/>
                <a:gd name="connsiteY10" fmla="*/ 154455 h 763320"/>
                <a:gd name="connsiteX11" fmla="*/ 2435 w 798619"/>
                <a:gd name="connsiteY11" fmla="*/ 60917 h 763320"/>
                <a:gd name="connsiteX12" fmla="*/ 81824 w 798619"/>
                <a:gd name="connsiteY12" fmla="*/ 0 h 763320"/>
                <a:gd name="connsiteX13" fmla="*/ 161999 w 798619"/>
                <a:gd name="connsiteY13" fmla="*/ 62489 h 763320"/>
                <a:gd name="connsiteX14" fmla="*/ 118768 w 798619"/>
                <a:gd name="connsiteY14" fmla="*/ 154455 h 763320"/>
                <a:gd name="connsiteX15" fmla="*/ 101475 w 798619"/>
                <a:gd name="connsiteY15" fmla="*/ 181966 h 763320"/>
                <a:gd name="connsiteX16" fmla="*/ 101868 w 798619"/>
                <a:gd name="connsiteY16" fmla="*/ 639829 h 763320"/>
                <a:gd name="connsiteX17" fmla="*/ 101475 w 798619"/>
                <a:gd name="connsiteY17" fmla="*/ 661838 h 763320"/>
                <a:gd name="connsiteX18" fmla="*/ 716151 w 798619"/>
                <a:gd name="connsiteY18" fmla="*/ 639043 h 763320"/>
                <a:gd name="connsiteX19" fmla="*/ 674491 w 798619"/>
                <a:gd name="connsiteY19" fmla="*/ 681882 h 763320"/>
                <a:gd name="connsiteX20" fmla="*/ 717330 w 798619"/>
                <a:gd name="connsiteY20" fmla="*/ 723935 h 763320"/>
                <a:gd name="connsiteX21" fmla="*/ 759383 w 798619"/>
                <a:gd name="connsiteY21" fmla="*/ 680703 h 763320"/>
                <a:gd name="connsiteX22" fmla="*/ 716151 w 798619"/>
                <a:gd name="connsiteY22" fmla="*/ 639043 h 763320"/>
                <a:gd name="connsiteX23" fmla="*/ 39771 w 798619"/>
                <a:gd name="connsiteY23" fmla="*/ 81747 h 763320"/>
                <a:gd name="connsiteX24" fmla="*/ 81431 w 798619"/>
                <a:gd name="connsiteY24" fmla="*/ 124193 h 763320"/>
                <a:gd name="connsiteX25" fmla="*/ 124270 w 798619"/>
                <a:gd name="connsiteY25" fmla="*/ 82926 h 763320"/>
                <a:gd name="connsiteX26" fmla="*/ 82610 w 798619"/>
                <a:gd name="connsiteY26" fmla="*/ 40481 h 763320"/>
                <a:gd name="connsiteX27" fmla="*/ 39771 w 798619"/>
                <a:gd name="connsiteY27" fmla="*/ 81747 h 763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619" h="763320">
                  <a:moveTo>
                    <a:pt x="101475" y="661838"/>
                  </a:moveTo>
                  <a:cubicBezTo>
                    <a:pt x="281476" y="661838"/>
                    <a:pt x="458333" y="661838"/>
                    <a:pt x="635976" y="661838"/>
                  </a:cubicBezTo>
                  <a:cubicBezTo>
                    <a:pt x="647374" y="630004"/>
                    <a:pt x="667024" y="607602"/>
                    <a:pt x="701610" y="601314"/>
                  </a:cubicBezTo>
                  <a:cubicBezTo>
                    <a:pt x="743269" y="593846"/>
                    <a:pt x="783750" y="617820"/>
                    <a:pt x="795147" y="657122"/>
                  </a:cubicBezTo>
                  <a:cubicBezTo>
                    <a:pt x="807331" y="698389"/>
                    <a:pt x="786501" y="742013"/>
                    <a:pt x="747593" y="757341"/>
                  </a:cubicBezTo>
                  <a:cubicBezTo>
                    <a:pt x="707898" y="773062"/>
                    <a:pt x="661129" y="756948"/>
                    <a:pt x="644229" y="718825"/>
                  </a:cubicBezTo>
                  <a:cubicBezTo>
                    <a:pt x="637548" y="703891"/>
                    <a:pt x="630081" y="700747"/>
                    <a:pt x="615146" y="700747"/>
                  </a:cubicBezTo>
                  <a:cubicBezTo>
                    <a:pt x="444971" y="701533"/>
                    <a:pt x="274795" y="701533"/>
                    <a:pt x="104226" y="701926"/>
                  </a:cubicBezTo>
                  <a:cubicBezTo>
                    <a:pt x="63352" y="701926"/>
                    <a:pt x="61780" y="700354"/>
                    <a:pt x="61780" y="660266"/>
                  </a:cubicBezTo>
                  <a:cubicBezTo>
                    <a:pt x="61780" y="501095"/>
                    <a:pt x="61780" y="341924"/>
                    <a:pt x="62173" y="182752"/>
                  </a:cubicBezTo>
                  <a:cubicBezTo>
                    <a:pt x="62173" y="168997"/>
                    <a:pt x="59815" y="160743"/>
                    <a:pt x="45667" y="154455"/>
                  </a:cubicBezTo>
                  <a:cubicBezTo>
                    <a:pt x="9902" y="138734"/>
                    <a:pt x="-6604" y="99826"/>
                    <a:pt x="2435" y="60917"/>
                  </a:cubicBezTo>
                  <a:cubicBezTo>
                    <a:pt x="11081" y="25153"/>
                    <a:pt x="43309" y="0"/>
                    <a:pt x="81824" y="0"/>
                  </a:cubicBezTo>
                  <a:cubicBezTo>
                    <a:pt x="121126" y="0"/>
                    <a:pt x="152960" y="24760"/>
                    <a:pt x="161999" y="62489"/>
                  </a:cubicBezTo>
                  <a:cubicBezTo>
                    <a:pt x="171039" y="99433"/>
                    <a:pt x="153353" y="138734"/>
                    <a:pt x="118768" y="154455"/>
                  </a:cubicBezTo>
                  <a:cubicBezTo>
                    <a:pt x="105405" y="160743"/>
                    <a:pt x="101475" y="167425"/>
                    <a:pt x="101475" y="181966"/>
                  </a:cubicBezTo>
                  <a:cubicBezTo>
                    <a:pt x="102261" y="334456"/>
                    <a:pt x="101868" y="486946"/>
                    <a:pt x="101868" y="639829"/>
                  </a:cubicBezTo>
                  <a:cubicBezTo>
                    <a:pt x="101475" y="646903"/>
                    <a:pt x="101475" y="653585"/>
                    <a:pt x="101475" y="661838"/>
                  </a:cubicBezTo>
                  <a:close/>
                  <a:moveTo>
                    <a:pt x="716151" y="639043"/>
                  </a:moveTo>
                  <a:cubicBezTo>
                    <a:pt x="692177" y="639436"/>
                    <a:pt x="674099" y="658301"/>
                    <a:pt x="674491" y="681882"/>
                  </a:cubicBezTo>
                  <a:cubicBezTo>
                    <a:pt x="674885" y="705463"/>
                    <a:pt x="693749" y="723935"/>
                    <a:pt x="717330" y="723935"/>
                  </a:cubicBezTo>
                  <a:cubicBezTo>
                    <a:pt x="740911" y="723542"/>
                    <a:pt x="759383" y="704677"/>
                    <a:pt x="759383" y="680703"/>
                  </a:cubicBezTo>
                  <a:cubicBezTo>
                    <a:pt x="758990" y="657515"/>
                    <a:pt x="739732" y="638650"/>
                    <a:pt x="716151" y="639043"/>
                  </a:cubicBezTo>
                  <a:close/>
                  <a:moveTo>
                    <a:pt x="39771" y="81747"/>
                  </a:moveTo>
                  <a:cubicBezTo>
                    <a:pt x="39378" y="105721"/>
                    <a:pt x="57064" y="123800"/>
                    <a:pt x="81431" y="124193"/>
                  </a:cubicBezTo>
                  <a:cubicBezTo>
                    <a:pt x="105798" y="124586"/>
                    <a:pt x="123877" y="107293"/>
                    <a:pt x="124270" y="82926"/>
                  </a:cubicBezTo>
                  <a:cubicBezTo>
                    <a:pt x="124663" y="58952"/>
                    <a:pt x="106977" y="40874"/>
                    <a:pt x="82610" y="40481"/>
                  </a:cubicBezTo>
                  <a:cubicBezTo>
                    <a:pt x="58243" y="40088"/>
                    <a:pt x="40165" y="57773"/>
                    <a:pt x="39771" y="81747"/>
                  </a:cubicBezTo>
                  <a:close/>
                </a:path>
              </a:pathLst>
            </a:custGeom>
            <a:solidFill>
              <a:schemeClr val="accent2"/>
            </a:solidFill>
            <a:ln w="3926"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8394ED84-B921-4A8C-B557-366C32BCA8C3}"/>
                </a:ext>
              </a:extLst>
            </p:cNvPr>
            <p:cNvSpPr/>
            <p:nvPr/>
          </p:nvSpPr>
          <p:spPr>
            <a:xfrm>
              <a:off x="6859791" y="1956454"/>
              <a:ext cx="858417" cy="984828"/>
            </a:xfrm>
            <a:custGeom>
              <a:avLst/>
              <a:gdLst>
                <a:gd name="connsiteX0" fmla="*/ 755764 w 858417"/>
                <a:gd name="connsiteY0" fmla="*/ 821711 h 984828"/>
                <a:gd name="connsiteX1" fmla="*/ 755371 w 858417"/>
                <a:gd name="connsiteY1" fmla="*/ 708129 h 984828"/>
                <a:gd name="connsiteX2" fmla="*/ 747118 w 858417"/>
                <a:gd name="connsiteY2" fmla="*/ 691230 h 984828"/>
                <a:gd name="connsiteX3" fmla="*/ 286897 w 858417"/>
                <a:gd name="connsiteY3" fmla="*/ 111532 h 984828"/>
                <a:gd name="connsiteX4" fmla="*/ 267639 w 858417"/>
                <a:gd name="connsiteY4" fmla="*/ 101706 h 984828"/>
                <a:gd name="connsiteX5" fmla="*/ 162704 w 858417"/>
                <a:gd name="connsiteY5" fmla="*/ 101314 h 984828"/>
                <a:gd name="connsiteX6" fmla="*/ 102965 w 858417"/>
                <a:gd name="connsiteY6" fmla="*/ 161052 h 984828"/>
                <a:gd name="connsiteX7" fmla="*/ 4319 w 858417"/>
                <a:gd name="connsiteY7" fmla="*/ 107995 h 984828"/>
                <a:gd name="connsiteX8" fmla="*/ 51088 w 858417"/>
                <a:gd name="connsiteY8" fmla="*/ 6204 h 984828"/>
                <a:gd name="connsiteX9" fmla="*/ 156416 w 858417"/>
                <a:gd name="connsiteY9" fmla="*/ 47863 h 984828"/>
                <a:gd name="connsiteX10" fmla="*/ 179603 w 858417"/>
                <a:gd name="connsiteY10" fmla="*/ 62405 h 984828"/>
                <a:gd name="connsiteX11" fmla="*/ 279822 w 858417"/>
                <a:gd name="connsiteY11" fmla="*/ 62798 h 984828"/>
                <a:gd name="connsiteX12" fmla="*/ 309299 w 858417"/>
                <a:gd name="connsiteY12" fmla="*/ 76947 h 984828"/>
                <a:gd name="connsiteX13" fmla="*/ 785634 w 858417"/>
                <a:gd name="connsiteY13" fmla="*/ 676688 h 984828"/>
                <a:gd name="connsiteX14" fmla="*/ 795066 w 858417"/>
                <a:gd name="connsiteY14" fmla="*/ 703413 h 984828"/>
                <a:gd name="connsiteX15" fmla="*/ 795852 w 858417"/>
                <a:gd name="connsiteY15" fmla="*/ 809527 h 984828"/>
                <a:gd name="connsiteX16" fmla="*/ 806856 w 858417"/>
                <a:gd name="connsiteY16" fmla="*/ 826034 h 984828"/>
                <a:gd name="connsiteX17" fmla="*/ 856377 w 858417"/>
                <a:gd name="connsiteY17" fmla="*/ 920358 h 984828"/>
                <a:gd name="connsiteX18" fmla="*/ 775415 w 858417"/>
                <a:gd name="connsiteY18" fmla="*/ 984812 h 984828"/>
                <a:gd name="connsiteX19" fmla="*/ 696026 w 858417"/>
                <a:gd name="connsiteY19" fmla="*/ 920751 h 984828"/>
                <a:gd name="connsiteX20" fmla="*/ 747118 w 858417"/>
                <a:gd name="connsiteY20" fmla="*/ 825641 h 984828"/>
                <a:gd name="connsiteX21" fmla="*/ 755764 w 858417"/>
                <a:gd name="connsiteY21" fmla="*/ 821711 h 984828"/>
                <a:gd name="connsiteX22" fmla="*/ 39690 w 858417"/>
                <a:gd name="connsiteY22" fmla="*/ 80877 h 984828"/>
                <a:gd name="connsiteX23" fmla="*/ 81350 w 858417"/>
                <a:gd name="connsiteY23" fmla="*/ 124108 h 984828"/>
                <a:gd name="connsiteX24" fmla="*/ 124581 w 858417"/>
                <a:gd name="connsiteY24" fmla="*/ 82056 h 984828"/>
                <a:gd name="connsiteX25" fmla="*/ 82922 w 858417"/>
                <a:gd name="connsiteY25" fmla="*/ 38824 h 984828"/>
                <a:gd name="connsiteX26" fmla="*/ 39690 w 858417"/>
                <a:gd name="connsiteY26" fmla="*/ 80877 h 984828"/>
                <a:gd name="connsiteX27" fmla="*/ 734148 w 858417"/>
                <a:gd name="connsiteY27" fmla="*/ 902672 h 984828"/>
                <a:gd name="connsiteX28" fmla="*/ 776987 w 858417"/>
                <a:gd name="connsiteY28" fmla="*/ 944725 h 984828"/>
                <a:gd name="connsiteX29" fmla="*/ 818254 w 858417"/>
                <a:gd name="connsiteY29" fmla="*/ 901493 h 984828"/>
                <a:gd name="connsiteX30" fmla="*/ 775415 w 858417"/>
                <a:gd name="connsiteY30" fmla="*/ 859834 h 984828"/>
                <a:gd name="connsiteX31" fmla="*/ 734148 w 858417"/>
                <a:gd name="connsiteY31" fmla="*/ 902672 h 984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58417" h="984828">
                  <a:moveTo>
                    <a:pt x="755764" y="821711"/>
                  </a:moveTo>
                  <a:cubicBezTo>
                    <a:pt x="755764" y="783981"/>
                    <a:pt x="756158" y="745859"/>
                    <a:pt x="755371" y="708129"/>
                  </a:cubicBezTo>
                  <a:cubicBezTo>
                    <a:pt x="755371" y="702234"/>
                    <a:pt x="751048" y="695946"/>
                    <a:pt x="747118" y="691230"/>
                  </a:cubicBezTo>
                  <a:cubicBezTo>
                    <a:pt x="593842" y="497866"/>
                    <a:pt x="440566" y="304503"/>
                    <a:pt x="286897" y="111532"/>
                  </a:cubicBezTo>
                  <a:cubicBezTo>
                    <a:pt x="282574" y="106423"/>
                    <a:pt x="274320" y="101706"/>
                    <a:pt x="267639" y="101706"/>
                  </a:cubicBezTo>
                  <a:cubicBezTo>
                    <a:pt x="233054" y="100920"/>
                    <a:pt x="198468" y="101314"/>
                    <a:pt x="162704" y="101314"/>
                  </a:cubicBezTo>
                  <a:cubicBezTo>
                    <a:pt x="152092" y="130790"/>
                    <a:pt x="134800" y="152799"/>
                    <a:pt x="102965" y="161052"/>
                  </a:cubicBezTo>
                  <a:cubicBezTo>
                    <a:pt x="60520" y="171663"/>
                    <a:pt x="17681" y="148868"/>
                    <a:pt x="4319" y="107995"/>
                  </a:cubicBezTo>
                  <a:cubicBezTo>
                    <a:pt x="-9437" y="66335"/>
                    <a:pt x="10607" y="22317"/>
                    <a:pt x="51088" y="6204"/>
                  </a:cubicBezTo>
                  <a:cubicBezTo>
                    <a:pt x="92354" y="-10303"/>
                    <a:pt x="138730" y="6990"/>
                    <a:pt x="156416" y="47863"/>
                  </a:cubicBezTo>
                  <a:cubicBezTo>
                    <a:pt x="161525" y="60047"/>
                    <a:pt x="167813" y="62405"/>
                    <a:pt x="179603" y="62405"/>
                  </a:cubicBezTo>
                  <a:cubicBezTo>
                    <a:pt x="213010" y="61619"/>
                    <a:pt x="246416" y="61226"/>
                    <a:pt x="279822" y="62798"/>
                  </a:cubicBezTo>
                  <a:cubicBezTo>
                    <a:pt x="290041" y="63191"/>
                    <a:pt x="303010" y="69086"/>
                    <a:pt x="309299" y="76947"/>
                  </a:cubicBezTo>
                  <a:cubicBezTo>
                    <a:pt x="468470" y="276205"/>
                    <a:pt x="627248" y="476250"/>
                    <a:pt x="785634" y="676688"/>
                  </a:cubicBezTo>
                  <a:cubicBezTo>
                    <a:pt x="791136" y="683762"/>
                    <a:pt x="794673" y="694374"/>
                    <a:pt x="795066" y="703413"/>
                  </a:cubicBezTo>
                  <a:cubicBezTo>
                    <a:pt x="796245" y="738785"/>
                    <a:pt x="795066" y="774156"/>
                    <a:pt x="795852" y="809527"/>
                  </a:cubicBezTo>
                  <a:cubicBezTo>
                    <a:pt x="795852" y="815423"/>
                    <a:pt x="801354" y="823676"/>
                    <a:pt x="806856" y="826034"/>
                  </a:cubicBezTo>
                  <a:cubicBezTo>
                    <a:pt x="845765" y="844899"/>
                    <a:pt x="865023" y="880663"/>
                    <a:pt x="856377" y="920358"/>
                  </a:cubicBezTo>
                  <a:cubicBezTo>
                    <a:pt x="848516" y="957694"/>
                    <a:pt x="813538" y="985598"/>
                    <a:pt x="775415" y="984812"/>
                  </a:cubicBezTo>
                  <a:cubicBezTo>
                    <a:pt x="737293" y="984026"/>
                    <a:pt x="703100" y="956515"/>
                    <a:pt x="696026" y="920751"/>
                  </a:cubicBezTo>
                  <a:cubicBezTo>
                    <a:pt x="687773" y="878698"/>
                    <a:pt x="707031" y="842934"/>
                    <a:pt x="747118" y="825641"/>
                  </a:cubicBezTo>
                  <a:cubicBezTo>
                    <a:pt x="749476" y="824069"/>
                    <a:pt x="751834" y="823283"/>
                    <a:pt x="755764" y="821711"/>
                  </a:cubicBezTo>
                  <a:close/>
                  <a:moveTo>
                    <a:pt x="39690" y="80877"/>
                  </a:moveTo>
                  <a:cubicBezTo>
                    <a:pt x="39297" y="104458"/>
                    <a:pt x="57769" y="123715"/>
                    <a:pt x="81350" y="124108"/>
                  </a:cubicBezTo>
                  <a:cubicBezTo>
                    <a:pt x="104538" y="124501"/>
                    <a:pt x="123795" y="106030"/>
                    <a:pt x="124581" y="82056"/>
                  </a:cubicBezTo>
                  <a:cubicBezTo>
                    <a:pt x="124974" y="58475"/>
                    <a:pt x="106503" y="39217"/>
                    <a:pt x="82922" y="38824"/>
                  </a:cubicBezTo>
                  <a:cubicBezTo>
                    <a:pt x="59341" y="38431"/>
                    <a:pt x="40083" y="56903"/>
                    <a:pt x="39690" y="80877"/>
                  </a:cubicBezTo>
                  <a:close/>
                  <a:moveTo>
                    <a:pt x="734148" y="902672"/>
                  </a:moveTo>
                  <a:cubicBezTo>
                    <a:pt x="734542" y="926646"/>
                    <a:pt x="753013" y="944725"/>
                    <a:pt x="776987" y="944725"/>
                  </a:cubicBezTo>
                  <a:cubicBezTo>
                    <a:pt x="800568" y="944332"/>
                    <a:pt x="818647" y="925860"/>
                    <a:pt x="818254" y="901493"/>
                  </a:cubicBezTo>
                  <a:cubicBezTo>
                    <a:pt x="817861" y="877519"/>
                    <a:pt x="799782" y="859834"/>
                    <a:pt x="775415" y="859834"/>
                  </a:cubicBezTo>
                  <a:cubicBezTo>
                    <a:pt x="751441" y="859834"/>
                    <a:pt x="734148" y="878305"/>
                    <a:pt x="734148" y="902672"/>
                  </a:cubicBezTo>
                  <a:close/>
                </a:path>
              </a:pathLst>
            </a:custGeom>
            <a:solidFill>
              <a:schemeClr val="accent2"/>
            </a:solidFill>
            <a:ln w="3926"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838D89AA-4A8A-4510-82D2-AA091FE38CDD}"/>
                </a:ext>
              </a:extLst>
            </p:cNvPr>
            <p:cNvSpPr/>
            <p:nvPr/>
          </p:nvSpPr>
          <p:spPr>
            <a:xfrm>
              <a:off x="5307768" y="1953037"/>
              <a:ext cx="1080399" cy="349944"/>
            </a:xfrm>
            <a:custGeom>
              <a:avLst/>
              <a:gdLst>
                <a:gd name="connsiteX0" fmla="*/ 560440 w 1080399"/>
                <a:gd name="connsiteY0" fmla="*/ 104338 h 349944"/>
                <a:gd name="connsiteX1" fmla="*/ 560440 w 1080399"/>
                <a:gd name="connsiteY1" fmla="*/ 238356 h 349944"/>
                <a:gd name="connsiteX2" fmla="*/ 560440 w 1080399"/>
                <a:gd name="connsiteY2" fmla="*/ 261937 h 349944"/>
                <a:gd name="connsiteX3" fmla="*/ 532929 w 1080399"/>
                <a:gd name="connsiteY3" fmla="*/ 288662 h 349944"/>
                <a:gd name="connsiteX4" fmla="*/ 411094 w 1080399"/>
                <a:gd name="connsiteY4" fmla="*/ 288662 h 349944"/>
                <a:gd name="connsiteX5" fmla="*/ 177250 w 1080399"/>
                <a:gd name="connsiteY5" fmla="*/ 288269 h 349944"/>
                <a:gd name="connsiteX6" fmla="*/ 155634 w 1080399"/>
                <a:gd name="connsiteY6" fmla="*/ 302024 h 349944"/>
                <a:gd name="connsiteX7" fmla="*/ 61703 w 1080399"/>
                <a:gd name="connsiteY7" fmla="*/ 347614 h 349944"/>
                <a:gd name="connsiteX8" fmla="*/ 0 w 1080399"/>
                <a:gd name="connsiteY8" fmla="*/ 267046 h 349944"/>
                <a:gd name="connsiteX9" fmla="*/ 65241 w 1080399"/>
                <a:gd name="connsiteY9" fmla="*/ 187264 h 349944"/>
                <a:gd name="connsiteX10" fmla="*/ 156813 w 1080399"/>
                <a:gd name="connsiteY10" fmla="*/ 235605 h 349944"/>
                <a:gd name="connsiteX11" fmla="*/ 162315 w 1080399"/>
                <a:gd name="connsiteY11" fmla="*/ 248181 h 349944"/>
                <a:gd name="connsiteX12" fmla="*/ 519173 w 1080399"/>
                <a:gd name="connsiteY12" fmla="*/ 248181 h 349944"/>
                <a:gd name="connsiteX13" fmla="*/ 520353 w 1080399"/>
                <a:gd name="connsiteY13" fmla="*/ 230496 h 349944"/>
                <a:gd name="connsiteX14" fmla="*/ 520353 w 1080399"/>
                <a:gd name="connsiteY14" fmla="*/ 94905 h 349944"/>
                <a:gd name="connsiteX15" fmla="*/ 552187 w 1080399"/>
                <a:gd name="connsiteY15" fmla="*/ 62678 h 349944"/>
                <a:gd name="connsiteX16" fmla="*/ 898041 w 1080399"/>
                <a:gd name="connsiteY16" fmla="*/ 63071 h 349944"/>
                <a:gd name="connsiteX17" fmla="*/ 925552 w 1080399"/>
                <a:gd name="connsiteY17" fmla="*/ 45778 h 349944"/>
                <a:gd name="connsiteX18" fmla="*/ 1019089 w 1080399"/>
                <a:gd name="connsiteY18" fmla="*/ 2546 h 349944"/>
                <a:gd name="connsiteX19" fmla="*/ 1080400 w 1080399"/>
                <a:gd name="connsiteY19" fmla="*/ 81543 h 349944"/>
                <a:gd name="connsiteX20" fmla="*/ 1017910 w 1080399"/>
                <a:gd name="connsiteY20" fmla="*/ 161718 h 349944"/>
                <a:gd name="connsiteX21" fmla="*/ 925945 w 1080399"/>
                <a:gd name="connsiteY21" fmla="*/ 118879 h 349944"/>
                <a:gd name="connsiteX22" fmla="*/ 900006 w 1080399"/>
                <a:gd name="connsiteY22" fmla="*/ 102372 h 349944"/>
                <a:gd name="connsiteX23" fmla="*/ 581663 w 1080399"/>
                <a:gd name="connsiteY23" fmla="*/ 102765 h 349944"/>
                <a:gd name="connsiteX24" fmla="*/ 560440 w 1080399"/>
                <a:gd name="connsiteY24" fmla="*/ 104338 h 349944"/>
                <a:gd name="connsiteX25" fmla="*/ 123407 w 1080399"/>
                <a:gd name="connsiteY25" fmla="*/ 269011 h 349944"/>
                <a:gd name="connsiteX26" fmla="*/ 82140 w 1080399"/>
                <a:gd name="connsiteY26" fmla="*/ 226172 h 349944"/>
                <a:gd name="connsiteX27" fmla="*/ 39695 w 1080399"/>
                <a:gd name="connsiteY27" fmla="*/ 267832 h 349944"/>
                <a:gd name="connsiteX28" fmla="*/ 80961 w 1080399"/>
                <a:gd name="connsiteY28" fmla="*/ 311064 h 349944"/>
                <a:gd name="connsiteX29" fmla="*/ 123407 w 1080399"/>
                <a:gd name="connsiteY29" fmla="*/ 269011 h 349944"/>
                <a:gd name="connsiteX30" fmla="*/ 999046 w 1080399"/>
                <a:gd name="connsiteY30" fmla="*/ 41062 h 349944"/>
                <a:gd name="connsiteX31" fmla="*/ 956600 w 1080399"/>
                <a:gd name="connsiteY31" fmla="*/ 82722 h 349944"/>
                <a:gd name="connsiteX32" fmla="*/ 999046 w 1080399"/>
                <a:gd name="connsiteY32" fmla="*/ 124381 h 349944"/>
                <a:gd name="connsiteX33" fmla="*/ 1041491 w 1080399"/>
                <a:gd name="connsiteY33" fmla="*/ 82722 h 349944"/>
                <a:gd name="connsiteX34" fmla="*/ 999046 w 1080399"/>
                <a:gd name="connsiteY34" fmla="*/ 41062 h 349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80399" h="349944">
                  <a:moveTo>
                    <a:pt x="560440" y="104338"/>
                  </a:moveTo>
                  <a:cubicBezTo>
                    <a:pt x="560440" y="149927"/>
                    <a:pt x="560440" y="193945"/>
                    <a:pt x="560440" y="238356"/>
                  </a:cubicBezTo>
                  <a:cubicBezTo>
                    <a:pt x="560440" y="246216"/>
                    <a:pt x="560833" y="254076"/>
                    <a:pt x="560440" y="261937"/>
                  </a:cubicBezTo>
                  <a:cubicBezTo>
                    <a:pt x="559654" y="282374"/>
                    <a:pt x="553759" y="288662"/>
                    <a:pt x="532929" y="288662"/>
                  </a:cubicBezTo>
                  <a:cubicBezTo>
                    <a:pt x="492448" y="289055"/>
                    <a:pt x="451575" y="288662"/>
                    <a:pt x="411094" y="288662"/>
                  </a:cubicBezTo>
                  <a:cubicBezTo>
                    <a:pt x="333277" y="288662"/>
                    <a:pt x="255067" y="288662"/>
                    <a:pt x="177250" y="288269"/>
                  </a:cubicBezTo>
                  <a:cubicBezTo>
                    <a:pt x="166246" y="288269"/>
                    <a:pt x="160350" y="291020"/>
                    <a:pt x="155634" y="302024"/>
                  </a:cubicBezTo>
                  <a:cubicBezTo>
                    <a:pt x="139127" y="338968"/>
                    <a:pt x="101398" y="356653"/>
                    <a:pt x="61703" y="347614"/>
                  </a:cubicBezTo>
                  <a:cubicBezTo>
                    <a:pt x="24760" y="339361"/>
                    <a:pt x="0" y="306347"/>
                    <a:pt x="0" y="267046"/>
                  </a:cubicBezTo>
                  <a:cubicBezTo>
                    <a:pt x="393" y="227744"/>
                    <a:pt x="26725" y="195124"/>
                    <a:pt x="65241" y="187264"/>
                  </a:cubicBezTo>
                  <a:cubicBezTo>
                    <a:pt x="102970" y="179796"/>
                    <a:pt x="140307" y="199447"/>
                    <a:pt x="156813" y="235605"/>
                  </a:cubicBezTo>
                  <a:cubicBezTo>
                    <a:pt x="158778" y="239928"/>
                    <a:pt x="160350" y="243858"/>
                    <a:pt x="162315" y="248181"/>
                  </a:cubicBezTo>
                  <a:cubicBezTo>
                    <a:pt x="281006" y="248181"/>
                    <a:pt x="399304" y="248181"/>
                    <a:pt x="519173" y="248181"/>
                  </a:cubicBezTo>
                  <a:cubicBezTo>
                    <a:pt x="519567" y="241893"/>
                    <a:pt x="520353" y="236391"/>
                    <a:pt x="520353" y="230496"/>
                  </a:cubicBezTo>
                  <a:cubicBezTo>
                    <a:pt x="520353" y="185299"/>
                    <a:pt x="520353" y="140102"/>
                    <a:pt x="520353" y="94905"/>
                  </a:cubicBezTo>
                  <a:cubicBezTo>
                    <a:pt x="520353" y="67001"/>
                    <a:pt x="524676" y="62678"/>
                    <a:pt x="552187" y="62678"/>
                  </a:cubicBezTo>
                  <a:cubicBezTo>
                    <a:pt x="667340" y="62678"/>
                    <a:pt x="782494" y="62285"/>
                    <a:pt x="898041" y="63071"/>
                  </a:cubicBezTo>
                  <a:cubicBezTo>
                    <a:pt x="912189" y="63071"/>
                    <a:pt x="919656" y="59927"/>
                    <a:pt x="925552" y="45778"/>
                  </a:cubicBezTo>
                  <a:cubicBezTo>
                    <a:pt x="940879" y="10407"/>
                    <a:pt x="980967" y="-6886"/>
                    <a:pt x="1019089" y="2546"/>
                  </a:cubicBezTo>
                  <a:cubicBezTo>
                    <a:pt x="1055247" y="11193"/>
                    <a:pt x="1080400" y="43813"/>
                    <a:pt x="1080400" y="81543"/>
                  </a:cubicBezTo>
                  <a:cubicBezTo>
                    <a:pt x="1080400" y="120058"/>
                    <a:pt x="1054461" y="153464"/>
                    <a:pt x="1017910" y="161718"/>
                  </a:cubicBezTo>
                  <a:cubicBezTo>
                    <a:pt x="979788" y="170364"/>
                    <a:pt x="941665" y="153464"/>
                    <a:pt x="925945" y="118879"/>
                  </a:cubicBezTo>
                  <a:cubicBezTo>
                    <a:pt x="920049" y="105910"/>
                    <a:pt x="913368" y="102372"/>
                    <a:pt x="900006" y="102372"/>
                  </a:cubicBezTo>
                  <a:cubicBezTo>
                    <a:pt x="793891" y="102765"/>
                    <a:pt x="687777" y="102765"/>
                    <a:pt x="581663" y="102765"/>
                  </a:cubicBezTo>
                  <a:cubicBezTo>
                    <a:pt x="575375" y="103158"/>
                    <a:pt x="569086" y="103944"/>
                    <a:pt x="560440" y="104338"/>
                  </a:cubicBezTo>
                  <a:close/>
                  <a:moveTo>
                    <a:pt x="123407" y="269011"/>
                  </a:moveTo>
                  <a:cubicBezTo>
                    <a:pt x="123800" y="244644"/>
                    <a:pt x="106507" y="226565"/>
                    <a:pt x="82140" y="226172"/>
                  </a:cubicBezTo>
                  <a:cubicBezTo>
                    <a:pt x="58166" y="225779"/>
                    <a:pt x="39695" y="243465"/>
                    <a:pt x="39695" y="267832"/>
                  </a:cubicBezTo>
                  <a:cubicBezTo>
                    <a:pt x="39302" y="291806"/>
                    <a:pt x="57380" y="310671"/>
                    <a:pt x="80961" y="311064"/>
                  </a:cubicBezTo>
                  <a:cubicBezTo>
                    <a:pt x="104542" y="311457"/>
                    <a:pt x="123014" y="293378"/>
                    <a:pt x="123407" y="269011"/>
                  </a:cubicBezTo>
                  <a:close/>
                  <a:moveTo>
                    <a:pt x="999046" y="41062"/>
                  </a:moveTo>
                  <a:cubicBezTo>
                    <a:pt x="974679" y="41062"/>
                    <a:pt x="956207" y="59141"/>
                    <a:pt x="956600" y="82722"/>
                  </a:cubicBezTo>
                  <a:cubicBezTo>
                    <a:pt x="956600" y="106303"/>
                    <a:pt x="975071" y="124381"/>
                    <a:pt x="999046" y="124381"/>
                  </a:cubicBezTo>
                  <a:cubicBezTo>
                    <a:pt x="1023413" y="124381"/>
                    <a:pt x="1041491" y="106303"/>
                    <a:pt x="1041491" y="82722"/>
                  </a:cubicBezTo>
                  <a:cubicBezTo>
                    <a:pt x="1041491" y="58748"/>
                    <a:pt x="1023413" y="41062"/>
                    <a:pt x="999046" y="41062"/>
                  </a:cubicBezTo>
                  <a:close/>
                </a:path>
              </a:pathLst>
            </a:custGeom>
            <a:solidFill>
              <a:schemeClr val="accent2"/>
            </a:solidFill>
            <a:ln w="3926"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1EC66B01-F24B-4F71-8B15-7D0ABB863EFB}"/>
                </a:ext>
              </a:extLst>
            </p:cNvPr>
            <p:cNvSpPr/>
            <p:nvPr/>
          </p:nvSpPr>
          <p:spPr>
            <a:xfrm>
              <a:off x="4931648" y="3662702"/>
              <a:ext cx="1045832" cy="357009"/>
            </a:xfrm>
            <a:custGeom>
              <a:avLst/>
              <a:gdLst>
                <a:gd name="connsiteX0" fmla="*/ 945207 w 1045832"/>
                <a:gd name="connsiteY0" fmla="*/ 251671 h 357009"/>
                <a:gd name="connsiteX1" fmla="*/ 944421 w 1045832"/>
                <a:gd name="connsiteY1" fmla="*/ 171103 h 357009"/>
                <a:gd name="connsiteX2" fmla="*/ 928700 w 1045832"/>
                <a:gd name="connsiteY2" fmla="*/ 155775 h 357009"/>
                <a:gd name="connsiteX3" fmla="*/ 882717 w 1045832"/>
                <a:gd name="connsiteY3" fmla="*/ 70098 h 357009"/>
                <a:gd name="connsiteX4" fmla="*/ 944421 w 1045832"/>
                <a:gd name="connsiteY4" fmla="*/ 2106 h 357009"/>
                <a:gd name="connsiteX5" fmla="*/ 1034028 w 1045832"/>
                <a:gd name="connsiteY5" fmla="*/ 39050 h 357009"/>
                <a:gd name="connsiteX6" fmla="*/ 984115 w 1045832"/>
                <a:gd name="connsiteY6" fmla="*/ 162063 h 357009"/>
                <a:gd name="connsiteX7" fmla="*/ 984115 w 1045832"/>
                <a:gd name="connsiteY7" fmla="*/ 259138 h 357009"/>
                <a:gd name="connsiteX8" fmla="*/ 951102 w 1045832"/>
                <a:gd name="connsiteY8" fmla="*/ 292545 h 357009"/>
                <a:gd name="connsiteX9" fmla="*/ 182757 w 1045832"/>
                <a:gd name="connsiteY9" fmla="*/ 294117 h 357009"/>
                <a:gd name="connsiteX10" fmla="*/ 154853 w 1045832"/>
                <a:gd name="connsiteY10" fmla="*/ 310623 h 357009"/>
                <a:gd name="connsiteX11" fmla="*/ 61708 w 1045832"/>
                <a:gd name="connsiteY11" fmla="*/ 354641 h 357009"/>
                <a:gd name="connsiteX12" fmla="*/ 4 w 1045832"/>
                <a:gd name="connsiteY12" fmla="*/ 275645 h 357009"/>
                <a:gd name="connsiteX13" fmla="*/ 62494 w 1045832"/>
                <a:gd name="connsiteY13" fmla="*/ 195077 h 357009"/>
                <a:gd name="connsiteX14" fmla="*/ 155638 w 1045832"/>
                <a:gd name="connsiteY14" fmla="*/ 239880 h 357009"/>
                <a:gd name="connsiteX15" fmla="*/ 176468 w 1045832"/>
                <a:gd name="connsiteY15" fmla="*/ 254815 h 357009"/>
                <a:gd name="connsiteX16" fmla="*/ 929093 w 1045832"/>
                <a:gd name="connsiteY16" fmla="*/ 252850 h 357009"/>
                <a:gd name="connsiteX17" fmla="*/ 945207 w 1045832"/>
                <a:gd name="connsiteY17" fmla="*/ 251671 h 357009"/>
                <a:gd name="connsiteX18" fmla="*/ 1006124 w 1045832"/>
                <a:gd name="connsiteY18" fmla="*/ 80709 h 357009"/>
                <a:gd name="connsiteX19" fmla="*/ 963286 w 1045832"/>
                <a:gd name="connsiteY19" fmla="*/ 39050 h 357009"/>
                <a:gd name="connsiteX20" fmla="*/ 922019 w 1045832"/>
                <a:gd name="connsiteY20" fmla="*/ 82281 h 357009"/>
                <a:gd name="connsiteX21" fmla="*/ 964857 w 1045832"/>
                <a:gd name="connsiteY21" fmla="*/ 123941 h 357009"/>
                <a:gd name="connsiteX22" fmla="*/ 1006124 w 1045832"/>
                <a:gd name="connsiteY22" fmla="*/ 80709 h 357009"/>
                <a:gd name="connsiteX23" fmla="*/ 82145 w 1045832"/>
                <a:gd name="connsiteY23" fmla="*/ 316911 h 357009"/>
                <a:gd name="connsiteX24" fmla="*/ 124590 w 1045832"/>
                <a:gd name="connsiteY24" fmla="*/ 275252 h 357009"/>
                <a:gd name="connsiteX25" fmla="*/ 82538 w 1045832"/>
                <a:gd name="connsiteY25" fmla="*/ 233199 h 357009"/>
                <a:gd name="connsiteX26" fmla="*/ 40092 w 1045832"/>
                <a:gd name="connsiteY26" fmla="*/ 274859 h 357009"/>
                <a:gd name="connsiteX27" fmla="*/ 82145 w 1045832"/>
                <a:gd name="connsiteY27" fmla="*/ 316911 h 357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45832" h="357009">
                  <a:moveTo>
                    <a:pt x="945207" y="251671"/>
                  </a:moveTo>
                  <a:cubicBezTo>
                    <a:pt x="945207" y="223374"/>
                    <a:pt x="945993" y="197042"/>
                    <a:pt x="944421" y="171103"/>
                  </a:cubicBezTo>
                  <a:cubicBezTo>
                    <a:pt x="944028" y="165600"/>
                    <a:pt x="935381" y="158919"/>
                    <a:pt x="928700" y="155775"/>
                  </a:cubicBezTo>
                  <a:cubicBezTo>
                    <a:pt x="896080" y="139269"/>
                    <a:pt x="878787" y="107827"/>
                    <a:pt x="882717" y="70098"/>
                  </a:cubicBezTo>
                  <a:cubicBezTo>
                    <a:pt x="886254" y="37477"/>
                    <a:pt x="912194" y="8787"/>
                    <a:pt x="944421" y="2106"/>
                  </a:cubicBezTo>
                  <a:cubicBezTo>
                    <a:pt x="980971" y="-5754"/>
                    <a:pt x="1016343" y="8787"/>
                    <a:pt x="1034028" y="39050"/>
                  </a:cubicBezTo>
                  <a:cubicBezTo>
                    <a:pt x="1061146" y="85032"/>
                    <a:pt x="1040316" y="138089"/>
                    <a:pt x="984115" y="162063"/>
                  </a:cubicBezTo>
                  <a:cubicBezTo>
                    <a:pt x="984115" y="193898"/>
                    <a:pt x="984115" y="226518"/>
                    <a:pt x="984115" y="259138"/>
                  </a:cubicBezTo>
                  <a:cubicBezTo>
                    <a:pt x="984115" y="287042"/>
                    <a:pt x="978613" y="292545"/>
                    <a:pt x="951102" y="292545"/>
                  </a:cubicBezTo>
                  <a:cubicBezTo>
                    <a:pt x="694856" y="293330"/>
                    <a:pt x="439003" y="294117"/>
                    <a:pt x="182757" y="294117"/>
                  </a:cubicBezTo>
                  <a:cubicBezTo>
                    <a:pt x="169001" y="294117"/>
                    <a:pt x="161141" y="296082"/>
                    <a:pt x="154853" y="310623"/>
                  </a:cubicBezTo>
                  <a:cubicBezTo>
                    <a:pt x="139525" y="346388"/>
                    <a:pt x="99830" y="363680"/>
                    <a:pt x="61708" y="354641"/>
                  </a:cubicBezTo>
                  <a:cubicBezTo>
                    <a:pt x="25943" y="345995"/>
                    <a:pt x="4" y="312981"/>
                    <a:pt x="4" y="275645"/>
                  </a:cubicBezTo>
                  <a:cubicBezTo>
                    <a:pt x="-389" y="237522"/>
                    <a:pt x="26336" y="203330"/>
                    <a:pt x="62494" y="195077"/>
                  </a:cubicBezTo>
                  <a:cubicBezTo>
                    <a:pt x="101402" y="186430"/>
                    <a:pt x="139525" y="204116"/>
                    <a:pt x="155638" y="239880"/>
                  </a:cubicBezTo>
                  <a:cubicBezTo>
                    <a:pt x="160355" y="249706"/>
                    <a:pt x="164285" y="254815"/>
                    <a:pt x="176468" y="254815"/>
                  </a:cubicBezTo>
                  <a:cubicBezTo>
                    <a:pt x="427212" y="254029"/>
                    <a:pt x="678349" y="253636"/>
                    <a:pt x="929093" y="252850"/>
                  </a:cubicBezTo>
                  <a:cubicBezTo>
                    <a:pt x="934202" y="252850"/>
                    <a:pt x="938525" y="252457"/>
                    <a:pt x="945207" y="251671"/>
                  </a:cubicBezTo>
                  <a:close/>
                  <a:moveTo>
                    <a:pt x="1006124" y="80709"/>
                  </a:moveTo>
                  <a:cubicBezTo>
                    <a:pt x="1005731" y="56735"/>
                    <a:pt x="987652" y="38656"/>
                    <a:pt x="963286" y="39050"/>
                  </a:cubicBezTo>
                  <a:cubicBezTo>
                    <a:pt x="939311" y="39443"/>
                    <a:pt x="921626" y="57914"/>
                    <a:pt x="922019" y="82281"/>
                  </a:cubicBezTo>
                  <a:cubicBezTo>
                    <a:pt x="922412" y="105862"/>
                    <a:pt x="941277" y="124334"/>
                    <a:pt x="964857" y="123941"/>
                  </a:cubicBezTo>
                  <a:cubicBezTo>
                    <a:pt x="988832" y="123548"/>
                    <a:pt x="1006517" y="105076"/>
                    <a:pt x="1006124" y="80709"/>
                  </a:cubicBezTo>
                  <a:close/>
                  <a:moveTo>
                    <a:pt x="82145" y="316911"/>
                  </a:moveTo>
                  <a:cubicBezTo>
                    <a:pt x="106512" y="316911"/>
                    <a:pt x="124197" y="299619"/>
                    <a:pt x="124590" y="275252"/>
                  </a:cubicBezTo>
                  <a:cubicBezTo>
                    <a:pt x="124983" y="250885"/>
                    <a:pt x="107298" y="233592"/>
                    <a:pt x="82538" y="233199"/>
                  </a:cubicBezTo>
                  <a:cubicBezTo>
                    <a:pt x="57778" y="233199"/>
                    <a:pt x="40485" y="250099"/>
                    <a:pt x="40092" y="274859"/>
                  </a:cubicBezTo>
                  <a:cubicBezTo>
                    <a:pt x="40092" y="299226"/>
                    <a:pt x="57778" y="316911"/>
                    <a:pt x="82145" y="316911"/>
                  </a:cubicBezTo>
                  <a:close/>
                </a:path>
              </a:pathLst>
            </a:custGeom>
            <a:solidFill>
              <a:schemeClr val="accent2"/>
            </a:solidFill>
            <a:ln w="3926"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68712BB1-D9F9-4FE7-97D7-10EC3D38A1DA}"/>
                </a:ext>
              </a:extLst>
            </p:cNvPr>
            <p:cNvSpPr/>
            <p:nvPr/>
          </p:nvSpPr>
          <p:spPr>
            <a:xfrm>
              <a:off x="4676188" y="2335444"/>
              <a:ext cx="449614" cy="606981"/>
            </a:xfrm>
            <a:custGeom>
              <a:avLst/>
              <a:gdLst>
                <a:gd name="connsiteX0" fmla="*/ 408740 w 449614"/>
                <a:gd name="connsiteY0" fmla="*/ 504818 h 606981"/>
                <a:gd name="connsiteX1" fmla="*/ 408740 w 449614"/>
                <a:gd name="connsiteY1" fmla="*/ 102763 h 606981"/>
                <a:gd name="connsiteX2" fmla="*/ 244853 w 449614"/>
                <a:gd name="connsiteY2" fmla="*/ 103549 h 606981"/>
                <a:gd name="connsiteX3" fmla="*/ 230704 w 449614"/>
                <a:gd name="connsiteY3" fmla="*/ 118090 h 606981"/>
                <a:gd name="connsiteX4" fmla="*/ 152494 w 449614"/>
                <a:gd name="connsiteY4" fmla="*/ 163680 h 606981"/>
                <a:gd name="connsiteX5" fmla="*/ 80572 w 449614"/>
                <a:gd name="connsiteY5" fmla="*/ 111802 h 606981"/>
                <a:gd name="connsiteX6" fmla="*/ 99437 w 449614"/>
                <a:gd name="connsiteY6" fmla="*/ 23373 h 606981"/>
                <a:gd name="connsiteX7" fmla="*/ 230704 w 449614"/>
                <a:gd name="connsiteY7" fmla="*/ 48133 h 606981"/>
                <a:gd name="connsiteX8" fmla="*/ 255464 w 449614"/>
                <a:gd name="connsiteY8" fmla="*/ 63461 h 606981"/>
                <a:gd name="connsiteX9" fmla="*/ 420531 w 449614"/>
                <a:gd name="connsiteY9" fmla="*/ 63068 h 606981"/>
                <a:gd name="connsiteX10" fmla="*/ 449614 w 449614"/>
                <a:gd name="connsiteY10" fmla="*/ 91758 h 606981"/>
                <a:gd name="connsiteX11" fmla="*/ 449614 w 449614"/>
                <a:gd name="connsiteY11" fmla="*/ 515822 h 606981"/>
                <a:gd name="connsiteX12" fmla="*/ 420138 w 449614"/>
                <a:gd name="connsiteY12" fmla="*/ 544512 h 606981"/>
                <a:gd name="connsiteX13" fmla="*/ 178433 w 449614"/>
                <a:gd name="connsiteY13" fmla="*/ 544512 h 606981"/>
                <a:gd name="connsiteX14" fmla="*/ 156424 w 449614"/>
                <a:gd name="connsiteY14" fmla="*/ 558268 h 606981"/>
                <a:gd name="connsiteX15" fmla="*/ 64459 w 449614"/>
                <a:gd name="connsiteY15" fmla="*/ 605037 h 606981"/>
                <a:gd name="connsiteX16" fmla="*/ 4 w 449614"/>
                <a:gd name="connsiteY16" fmla="*/ 524075 h 606981"/>
                <a:gd name="connsiteX17" fmla="*/ 61708 w 449614"/>
                <a:gd name="connsiteY17" fmla="*/ 445079 h 606981"/>
                <a:gd name="connsiteX18" fmla="*/ 157603 w 449614"/>
                <a:gd name="connsiteY18" fmla="*/ 491455 h 606981"/>
                <a:gd name="connsiteX19" fmla="*/ 171359 w 449614"/>
                <a:gd name="connsiteY19" fmla="*/ 504031 h 606981"/>
                <a:gd name="connsiteX20" fmla="*/ 408740 w 449614"/>
                <a:gd name="connsiteY20" fmla="*/ 504818 h 606981"/>
                <a:gd name="connsiteX21" fmla="*/ 82931 w 449614"/>
                <a:gd name="connsiteY21" fmla="*/ 482809 h 606981"/>
                <a:gd name="connsiteX22" fmla="*/ 40485 w 449614"/>
                <a:gd name="connsiteY22" fmla="*/ 524468 h 606981"/>
                <a:gd name="connsiteX23" fmla="*/ 82537 w 449614"/>
                <a:gd name="connsiteY23" fmla="*/ 566914 h 606981"/>
                <a:gd name="connsiteX24" fmla="*/ 124983 w 449614"/>
                <a:gd name="connsiteY24" fmla="*/ 525254 h 606981"/>
                <a:gd name="connsiteX25" fmla="*/ 82931 w 449614"/>
                <a:gd name="connsiteY25" fmla="*/ 482809 h 606981"/>
                <a:gd name="connsiteX26" fmla="*/ 156424 w 449614"/>
                <a:gd name="connsiteY26" fmla="*/ 39880 h 606981"/>
                <a:gd name="connsiteX27" fmla="*/ 115158 w 449614"/>
                <a:gd name="connsiteY27" fmla="*/ 82719 h 606981"/>
                <a:gd name="connsiteX28" fmla="*/ 157997 w 449614"/>
                <a:gd name="connsiteY28" fmla="*/ 123985 h 606981"/>
                <a:gd name="connsiteX29" fmla="*/ 199656 w 449614"/>
                <a:gd name="connsiteY29" fmla="*/ 81147 h 606981"/>
                <a:gd name="connsiteX30" fmla="*/ 156424 w 449614"/>
                <a:gd name="connsiteY30" fmla="*/ 39880 h 606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49614" h="606981">
                  <a:moveTo>
                    <a:pt x="408740" y="504818"/>
                  </a:moveTo>
                  <a:cubicBezTo>
                    <a:pt x="408740" y="369620"/>
                    <a:pt x="408740" y="236781"/>
                    <a:pt x="408740" y="102763"/>
                  </a:cubicBezTo>
                  <a:cubicBezTo>
                    <a:pt x="353325" y="102763"/>
                    <a:pt x="299089" y="102370"/>
                    <a:pt x="244853" y="103549"/>
                  </a:cubicBezTo>
                  <a:cubicBezTo>
                    <a:pt x="240137" y="103549"/>
                    <a:pt x="233848" y="112195"/>
                    <a:pt x="230704" y="118090"/>
                  </a:cubicBezTo>
                  <a:cubicBezTo>
                    <a:pt x="215377" y="147959"/>
                    <a:pt x="185901" y="166038"/>
                    <a:pt x="152494" y="163680"/>
                  </a:cubicBezTo>
                  <a:cubicBezTo>
                    <a:pt x="117909" y="161322"/>
                    <a:pt x="92756" y="144422"/>
                    <a:pt x="80572" y="111802"/>
                  </a:cubicBezTo>
                  <a:cubicBezTo>
                    <a:pt x="68389" y="78789"/>
                    <a:pt x="74284" y="48133"/>
                    <a:pt x="99437" y="23373"/>
                  </a:cubicBezTo>
                  <a:cubicBezTo>
                    <a:pt x="139525" y="-16321"/>
                    <a:pt x="207910" y="-3745"/>
                    <a:pt x="230704" y="48133"/>
                  </a:cubicBezTo>
                  <a:cubicBezTo>
                    <a:pt x="236207" y="60710"/>
                    <a:pt x="242888" y="63461"/>
                    <a:pt x="255464" y="63461"/>
                  </a:cubicBezTo>
                  <a:cubicBezTo>
                    <a:pt x="310487" y="62675"/>
                    <a:pt x="365509" y="63068"/>
                    <a:pt x="420531" y="63068"/>
                  </a:cubicBezTo>
                  <a:cubicBezTo>
                    <a:pt x="443719" y="63068"/>
                    <a:pt x="449614" y="68570"/>
                    <a:pt x="449614" y="91758"/>
                  </a:cubicBezTo>
                  <a:cubicBezTo>
                    <a:pt x="449614" y="233244"/>
                    <a:pt x="449614" y="374729"/>
                    <a:pt x="449614" y="515822"/>
                  </a:cubicBezTo>
                  <a:cubicBezTo>
                    <a:pt x="449614" y="539010"/>
                    <a:pt x="443719" y="544512"/>
                    <a:pt x="420138" y="544512"/>
                  </a:cubicBezTo>
                  <a:cubicBezTo>
                    <a:pt x="339570" y="544512"/>
                    <a:pt x="259002" y="544905"/>
                    <a:pt x="178433" y="544512"/>
                  </a:cubicBezTo>
                  <a:cubicBezTo>
                    <a:pt x="167429" y="544512"/>
                    <a:pt x="161534" y="547263"/>
                    <a:pt x="156424" y="558268"/>
                  </a:cubicBezTo>
                  <a:cubicBezTo>
                    <a:pt x="140311" y="594818"/>
                    <a:pt x="102974" y="613290"/>
                    <a:pt x="64459" y="605037"/>
                  </a:cubicBezTo>
                  <a:cubicBezTo>
                    <a:pt x="26729" y="597176"/>
                    <a:pt x="-389" y="562984"/>
                    <a:pt x="4" y="524075"/>
                  </a:cubicBezTo>
                  <a:cubicBezTo>
                    <a:pt x="4" y="486739"/>
                    <a:pt x="26336" y="452939"/>
                    <a:pt x="61708" y="445079"/>
                  </a:cubicBezTo>
                  <a:cubicBezTo>
                    <a:pt x="102581" y="435647"/>
                    <a:pt x="139918" y="454118"/>
                    <a:pt x="157603" y="491455"/>
                  </a:cubicBezTo>
                  <a:cubicBezTo>
                    <a:pt x="159962" y="496564"/>
                    <a:pt x="166643" y="504031"/>
                    <a:pt x="171359" y="504031"/>
                  </a:cubicBezTo>
                  <a:cubicBezTo>
                    <a:pt x="249962" y="505210"/>
                    <a:pt x="328565" y="504818"/>
                    <a:pt x="408740" y="504818"/>
                  </a:cubicBezTo>
                  <a:close/>
                  <a:moveTo>
                    <a:pt x="82931" y="482809"/>
                  </a:moveTo>
                  <a:cubicBezTo>
                    <a:pt x="58564" y="482809"/>
                    <a:pt x="40485" y="500101"/>
                    <a:pt x="40485" y="524468"/>
                  </a:cubicBezTo>
                  <a:cubicBezTo>
                    <a:pt x="40485" y="548835"/>
                    <a:pt x="58171" y="566914"/>
                    <a:pt x="82537" y="566914"/>
                  </a:cubicBezTo>
                  <a:cubicBezTo>
                    <a:pt x="106511" y="566914"/>
                    <a:pt x="124983" y="548835"/>
                    <a:pt x="124983" y="525254"/>
                  </a:cubicBezTo>
                  <a:cubicBezTo>
                    <a:pt x="124983" y="501280"/>
                    <a:pt x="107298" y="483202"/>
                    <a:pt x="82931" y="482809"/>
                  </a:cubicBezTo>
                  <a:close/>
                  <a:moveTo>
                    <a:pt x="156424" y="39880"/>
                  </a:moveTo>
                  <a:cubicBezTo>
                    <a:pt x="132057" y="40273"/>
                    <a:pt x="114765" y="58352"/>
                    <a:pt x="115158" y="82719"/>
                  </a:cubicBezTo>
                  <a:cubicBezTo>
                    <a:pt x="115551" y="107086"/>
                    <a:pt x="133630" y="124378"/>
                    <a:pt x="157997" y="123985"/>
                  </a:cubicBezTo>
                  <a:cubicBezTo>
                    <a:pt x="181970" y="123592"/>
                    <a:pt x="200049" y="105514"/>
                    <a:pt x="199656" y="81147"/>
                  </a:cubicBezTo>
                  <a:cubicBezTo>
                    <a:pt x="198870" y="57566"/>
                    <a:pt x="180398" y="39880"/>
                    <a:pt x="156424" y="39880"/>
                  </a:cubicBezTo>
                  <a:close/>
                </a:path>
              </a:pathLst>
            </a:custGeom>
            <a:solidFill>
              <a:schemeClr val="accent2"/>
            </a:solidFill>
            <a:ln w="3926"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A00EC7D8-8370-4E44-B218-F0F5A62073D8}"/>
                </a:ext>
              </a:extLst>
            </p:cNvPr>
            <p:cNvSpPr/>
            <p:nvPr/>
          </p:nvSpPr>
          <p:spPr>
            <a:xfrm>
              <a:off x="5279074" y="1700703"/>
              <a:ext cx="1080631" cy="353922"/>
            </a:xfrm>
            <a:custGeom>
              <a:avLst/>
              <a:gdLst>
                <a:gd name="connsiteX0" fmla="*/ 917696 w 1080631"/>
                <a:gd name="connsiteY0" fmla="*/ 62303 h 353922"/>
                <a:gd name="connsiteX1" fmla="*/ 1025775 w 1080631"/>
                <a:gd name="connsiteY1" fmla="*/ 4923 h 353922"/>
                <a:gd name="connsiteX2" fmla="*/ 1080404 w 1080631"/>
                <a:gd name="connsiteY2" fmla="*/ 86670 h 353922"/>
                <a:gd name="connsiteX3" fmla="*/ 1015163 w 1080631"/>
                <a:gd name="connsiteY3" fmla="*/ 162915 h 353922"/>
                <a:gd name="connsiteX4" fmla="*/ 925556 w 1080631"/>
                <a:gd name="connsiteY4" fmla="*/ 118111 h 353922"/>
                <a:gd name="connsiteX5" fmla="*/ 899617 w 1080631"/>
                <a:gd name="connsiteY5" fmla="*/ 101605 h 353922"/>
                <a:gd name="connsiteX6" fmla="*/ 675598 w 1080631"/>
                <a:gd name="connsiteY6" fmla="*/ 102391 h 353922"/>
                <a:gd name="connsiteX7" fmla="*/ 638655 w 1080631"/>
                <a:gd name="connsiteY7" fmla="*/ 111430 h 353922"/>
                <a:gd name="connsiteX8" fmla="*/ 315203 w 1080631"/>
                <a:gd name="connsiteY8" fmla="*/ 279641 h 353922"/>
                <a:gd name="connsiteX9" fmla="*/ 268827 w 1080631"/>
                <a:gd name="connsiteY9" fmla="*/ 290645 h 353922"/>
                <a:gd name="connsiteX10" fmla="*/ 176468 w 1080631"/>
                <a:gd name="connsiteY10" fmla="*/ 291038 h 353922"/>
                <a:gd name="connsiteX11" fmla="*/ 156424 w 1080631"/>
                <a:gd name="connsiteY11" fmla="*/ 304401 h 353922"/>
                <a:gd name="connsiteX12" fmla="*/ 63280 w 1080631"/>
                <a:gd name="connsiteY12" fmla="*/ 351956 h 353922"/>
                <a:gd name="connsiteX13" fmla="*/ 4 w 1080631"/>
                <a:gd name="connsiteY13" fmla="*/ 272567 h 353922"/>
                <a:gd name="connsiteX14" fmla="*/ 62494 w 1080631"/>
                <a:gd name="connsiteY14" fmla="*/ 192391 h 353922"/>
                <a:gd name="connsiteX15" fmla="*/ 156424 w 1080631"/>
                <a:gd name="connsiteY15" fmla="*/ 238767 h 353922"/>
                <a:gd name="connsiteX16" fmla="*/ 176468 w 1080631"/>
                <a:gd name="connsiteY16" fmla="*/ 252130 h 353922"/>
                <a:gd name="connsiteX17" fmla="*/ 272757 w 1080631"/>
                <a:gd name="connsiteY17" fmla="*/ 251344 h 353922"/>
                <a:gd name="connsiteX18" fmla="*/ 298696 w 1080631"/>
                <a:gd name="connsiteY18" fmla="*/ 243876 h 353922"/>
                <a:gd name="connsiteX19" fmla="*/ 629222 w 1080631"/>
                <a:gd name="connsiteY19" fmla="*/ 71736 h 353922"/>
                <a:gd name="connsiteX20" fmla="*/ 666166 w 1080631"/>
                <a:gd name="connsiteY20" fmla="*/ 62696 h 353922"/>
                <a:gd name="connsiteX21" fmla="*/ 917696 w 1080631"/>
                <a:gd name="connsiteY21" fmla="*/ 62303 h 353922"/>
                <a:gd name="connsiteX22" fmla="*/ 1040316 w 1080631"/>
                <a:gd name="connsiteY22" fmla="*/ 81168 h 353922"/>
                <a:gd name="connsiteX23" fmla="*/ 997085 w 1080631"/>
                <a:gd name="connsiteY23" fmla="*/ 39901 h 353922"/>
                <a:gd name="connsiteX24" fmla="*/ 955818 w 1080631"/>
                <a:gd name="connsiteY24" fmla="*/ 83526 h 353922"/>
                <a:gd name="connsiteX25" fmla="*/ 999050 w 1080631"/>
                <a:gd name="connsiteY25" fmla="*/ 124793 h 353922"/>
                <a:gd name="connsiteX26" fmla="*/ 1040316 w 1080631"/>
                <a:gd name="connsiteY26" fmla="*/ 81168 h 353922"/>
                <a:gd name="connsiteX27" fmla="*/ 123018 w 1080631"/>
                <a:gd name="connsiteY27" fmla="*/ 272174 h 353922"/>
                <a:gd name="connsiteX28" fmla="*/ 80965 w 1080631"/>
                <a:gd name="connsiteY28" fmla="*/ 230514 h 353922"/>
                <a:gd name="connsiteX29" fmla="*/ 38913 w 1080631"/>
                <a:gd name="connsiteY29" fmla="*/ 272174 h 353922"/>
                <a:gd name="connsiteX30" fmla="*/ 80965 w 1080631"/>
                <a:gd name="connsiteY30" fmla="*/ 314226 h 353922"/>
                <a:gd name="connsiteX31" fmla="*/ 123018 w 1080631"/>
                <a:gd name="connsiteY31" fmla="*/ 272174 h 35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80631" h="353922">
                  <a:moveTo>
                    <a:pt x="917696" y="62303"/>
                  </a:moveTo>
                  <a:cubicBezTo>
                    <a:pt x="939704" y="10425"/>
                    <a:pt x="980185" y="-10405"/>
                    <a:pt x="1025775" y="4923"/>
                  </a:cubicBezTo>
                  <a:cubicBezTo>
                    <a:pt x="1060753" y="16713"/>
                    <a:pt x="1083155" y="50513"/>
                    <a:pt x="1080404" y="86670"/>
                  </a:cubicBezTo>
                  <a:cubicBezTo>
                    <a:pt x="1077653" y="125579"/>
                    <a:pt x="1052107" y="155055"/>
                    <a:pt x="1015163" y="162915"/>
                  </a:cubicBezTo>
                  <a:cubicBezTo>
                    <a:pt x="979399" y="170382"/>
                    <a:pt x="940098" y="152304"/>
                    <a:pt x="925556" y="118111"/>
                  </a:cubicBezTo>
                  <a:cubicBezTo>
                    <a:pt x="919661" y="104356"/>
                    <a:pt x="912586" y="101605"/>
                    <a:pt x="899617" y="101605"/>
                  </a:cubicBezTo>
                  <a:cubicBezTo>
                    <a:pt x="824944" y="101998"/>
                    <a:pt x="750271" y="101605"/>
                    <a:pt x="675598" y="102391"/>
                  </a:cubicBezTo>
                  <a:cubicBezTo>
                    <a:pt x="663022" y="102391"/>
                    <a:pt x="649659" y="105535"/>
                    <a:pt x="638655" y="111430"/>
                  </a:cubicBezTo>
                  <a:cubicBezTo>
                    <a:pt x="530575" y="167238"/>
                    <a:pt x="423282" y="224226"/>
                    <a:pt x="315203" y="279641"/>
                  </a:cubicBezTo>
                  <a:cubicBezTo>
                    <a:pt x="301447" y="286715"/>
                    <a:pt x="284547" y="289859"/>
                    <a:pt x="268827" y="290645"/>
                  </a:cubicBezTo>
                  <a:cubicBezTo>
                    <a:pt x="238172" y="292217"/>
                    <a:pt x="207123" y="291431"/>
                    <a:pt x="176468" y="291038"/>
                  </a:cubicBezTo>
                  <a:cubicBezTo>
                    <a:pt x="165464" y="290645"/>
                    <a:pt x="160748" y="294182"/>
                    <a:pt x="156424" y="304401"/>
                  </a:cubicBezTo>
                  <a:cubicBezTo>
                    <a:pt x="139918" y="342130"/>
                    <a:pt x="102974" y="360209"/>
                    <a:pt x="63280" y="351956"/>
                  </a:cubicBezTo>
                  <a:cubicBezTo>
                    <a:pt x="26729" y="344488"/>
                    <a:pt x="4" y="310689"/>
                    <a:pt x="4" y="272567"/>
                  </a:cubicBezTo>
                  <a:cubicBezTo>
                    <a:pt x="-389" y="234051"/>
                    <a:pt x="26336" y="200252"/>
                    <a:pt x="62494" y="192391"/>
                  </a:cubicBezTo>
                  <a:cubicBezTo>
                    <a:pt x="102188" y="183745"/>
                    <a:pt x="139918" y="201824"/>
                    <a:pt x="156424" y="238767"/>
                  </a:cubicBezTo>
                  <a:cubicBezTo>
                    <a:pt x="160748" y="248593"/>
                    <a:pt x="165464" y="252130"/>
                    <a:pt x="176468" y="252130"/>
                  </a:cubicBezTo>
                  <a:cubicBezTo>
                    <a:pt x="208695" y="251344"/>
                    <a:pt x="240530" y="252523"/>
                    <a:pt x="272757" y="251344"/>
                  </a:cubicBezTo>
                  <a:cubicBezTo>
                    <a:pt x="281403" y="250951"/>
                    <a:pt x="290836" y="248200"/>
                    <a:pt x="298696" y="243876"/>
                  </a:cubicBezTo>
                  <a:cubicBezTo>
                    <a:pt x="408740" y="186496"/>
                    <a:pt x="518785" y="128723"/>
                    <a:pt x="629222" y="71736"/>
                  </a:cubicBezTo>
                  <a:cubicBezTo>
                    <a:pt x="640226" y="65840"/>
                    <a:pt x="653982" y="62696"/>
                    <a:pt x="666166" y="62696"/>
                  </a:cubicBezTo>
                  <a:cubicBezTo>
                    <a:pt x="749092" y="61910"/>
                    <a:pt x="832804" y="62303"/>
                    <a:pt x="917696" y="62303"/>
                  </a:cubicBezTo>
                  <a:close/>
                  <a:moveTo>
                    <a:pt x="1040316" y="81168"/>
                  </a:moveTo>
                  <a:cubicBezTo>
                    <a:pt x="1039923" y="57194"/>
                    <a:pt x="1021059" y="39115"/>
                    <a:pt x="997085" y="39901"/>
                  </a:cubicBezTo>
                  <a:cubicBezTo>
                    <a:pt x="973504" y="40687"/>
                    <a:pt x="955425" y="59552"/>
                    <a:pt x="955818" y="83526"/>
                  </a:cubicBezTo>
                  <a:cubicBezTo>
                    <a:pt x="956211" y="107107"/>
                    <a:pt x="975076" y="125186"/>
                    <a:pt x="999050" y="124793"/>
                  </a:cubicBezTo>
                  <a:cubicBezTo>
                    <a:pt x="1023417" y="124007"/>
                    <a:pt x="1040709" y="105928"/>
                    <a:pt x="1040316" y="81168"/>
                  </a:cubicBezTo>
                  <a:close/>
                  <a:moveTo>
                    <a:pt x="123018" y="272174"/>
                  </a:moveTo>
                  <a:cubicBezTo>
                    <a:pt x="123018" y="247807"/>
                    <a:pt x="106118" y="230514"/>
                    <a:pt x="80965" y="230514"/>
                  </a:cubicBezTo>
                  <a:cubicBezTo>
                    <a:pt x="56205" y="230514"/>
                    <a:pt x="38913" y="247414"/>
                    <a:pt x="38913" y="272174"/>
                  </a:cubicBezTo>
                  <a:cubicBezTo>
                    <a:pt x="38913" y="296540"/>
                    <a:pt x="56205" y="313833"/>
                    <a:pt x="80965" y="314226"/>
                  </a:cubicBezTo>
                  <a:cubicBezTo>
                    <a:pt x="105332" y="314226"/>
                    <a:pt x="123018" y="296540"/>
                    <a:pt x="123018" y="272174"/>
                  </a:cubicBezTo>
                  <a:close/>
                </a:path>
              </a:pathLst>
            </a:custGeom>
            <a:solidFill>
              <a:schemeClr val="accent2"/>
            </a:solidFill>
            <a:ln w="3926"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642551BC-F1E9-476B-B1A1-CA6F5B0FAC87}"/>
                </a:ext>
              </a:extLst>
            </p:cNvPr>
            <p:cNvSpPr/>
            <p:nvPr/>
          </p:nvSpPr>
          <p:spPr>
            <a:xfrm>
              <a:off x="5782799" y="4201835"/>
              <a:ext cx="671343" cy="857412"/>
            </a:xfrm>
            <a:custGeom>
              <a:avLst/>
              <a:gdLst>
                <a:gd name="connsiteX0" fmla="*/ 208817 w 671343"/>
                <a:gd name="connsiteY0" fmla="*/ 101624 h 857412"/>
                <a:gd name="connsiteX1" fmla="*/ 198991 w 671343"/>
                <a:gd name="connsiteY1" fmla="*/ 101624 h 857412"/>
                <a:gd name="connsiteX2" fmla="*/ 148685 w 671343"/>
                <a:gd name="connsiteY2" fmla="*/ 127170 h 857412"/>
                <a:gd name="connsiteX3" fmla="*/ 56327 w 671343"/>
                <a:gd name="connsiteY3" fmla="*/ 159790 h 857412"/>
                <a:gd name="connsiteX4" fmla="*/ 125 w 671343"/>
                <a:gd name="connsiteY4" fmla="*/ 75292 h 857412"/>
                <a:gd name="connsiteX5" fmla="*/ 63401 w 671343"/>
                <a:gd name="connsiteY5" fmla="*/ 1798 h 857412"/>
                <a:gd name="connsiteX6" fmla="*/ 153794 w 671343"/>
                <a:gd name="connsiteY6" fmla="*/ 44243 h 857412"/>
                <a:gd name="connsiteX7" fmla="*/ 183271 w 671343"/>
                <a:gd name="connsiteY7" fmla="*/ 61536 h 857412"/>
                <a:gd name="connsiteX8" fmla="*/ 257944 w 671343"/>
                <a:gd name="connsiteY8" fmla="*/ 61143 h 857412"/>
                <a:gd name="connsiteX9" fmla="*/ 295673 w 671343"/>
                <a:gd name="connsiteY9" fmla="*/ 84724 h 857412"/>
                <a:gd name="connsiteX10" fmla="*/ 567247 w 671343"/>
                <a:gd name="connsiteY10" fmla="*/ 673854 h 857412"/>
                <a:gd name="connsiteX11" fmla="*/ 595544 w 671343"/>
                <a:gd name="connsiteY11" fmla="*/ 693898 h 857412"/>
                <a:gd name="connsiteX12" fmla="*/ 670610 w 671343"/>
                <a:gd name="connsiteY12" fmla="*/ 766606 h 857412"/>
                <a:gd name="connsiteX13" fmla="*/ 618339 w 671343"/>
                <a:gd name="connsiteY13" fmla="*/ 851890 h 857412"/>
                <a:gd name="connsiteX14" fmla="*/ 521264 w 671343"/>
                <a:gd name="connsiteY14" fmla="*/ 821235 h 857412"/>
                <a:gd name="connsiteX15" fmla="*/ 529124 w 671343"/>
                <a:gd name="connsiteY15" fmla="*/ 720230 h 857412"/>
                <a:gd name="connsiteX16" fmla="*/ 533447 w 671343"/>
                <a:gd name="connsiteY16" fmla="*/ 693505 h 857412"/>
                <a:gd name="connsiteX17" fmla="*/ 267376 w 671343"/>
                <a:gd name="connsiteY17" fmla="*/ 116951 h 857412"/>
                <a:gd name="connsiteX18" fmla="*/ 242223 w 671343"/>
                <a:gd name="connsiteY18" fmla="*/ 100838 h 857412"/>
                <a:gd name="connsiteX19" fmla="*/ 208817 w 671343"/>
                <a:gd name="connsiteY19" fmla="*/ 101624 h 857412"/>
                <a:gd name="connsiteX20" fmla="*/ 546810 w 671343"/>
                <a:gd name="connsiteY20" fmla="*/ 774073 h 857412"/>
                <a:gd name="connsiteX21" fmla="*/ 587291 w 671343"/>
                <a:gd name="connsiteY21" fmla="*/ 818484 h 857412"/>
                <a:gd name="connsiteX22" fmla="*/ 631308 w 671343"/>
                <a:gd name="connsiteY22" fmla="*/ 777610 h 857412"/>
                <a:gd name="connsiteX23" fmla="*/ 590828 w 671343"/>
                <a:gd name="connsiteY23" fmla="*/ 732806 h 857412"/>
                <a:gd name="connsiteX24" fmla="*/ 546810 w 671343"/>
                <a:gd name="connsiteY24" fmla="*/ 774073 h 857412"/>
                <a:gd name="connsiteX25" fmla="*/ 82266 w 671343"/>
                <a:gd name="connsiteY25" fmla="*/ 123632 h 857412"/>
                <a:gd name="connsiteX26" fmla="*/ 123532 w 671343"/>
                <a:gd name="connsiteY26" fmla="*/ 81187 h 857412"/>
                <a:gd name="connsiteX27" fmla="*/ 81087 w 671343"/>
                <a:gd name="connsiteY27" fmla="*/ 39920 h 857412"/>
                <a:gd name="connsiteX28" fmla="*/ 39820 w 671343"/>
                <a:gd name="connsiteY28" fmla="*/ 82366 h 857412"/>
                <a:gd name="connsiteX29" fmla="*/ 82266 w 671343"/>
                <a:gd name="connsiteY29" fmla="*/ 123632 h 85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71343" h="857412">
                  <a:moveTo>
                    <a:pt x="208817" y="101624"/>
                  </a:moveTo>
                  <a:cubicBezTo>
                    <a:pt x="205673" y="101624"/>
                    <a:pt x="202135" y="102017"/>
                    <a:pt x="198991" y="101624"/>
                  </a:cubicBezTo>
                  <a:cubicBezTo>
                    <a:pt x="176589" y="98872"/>
                    <a:pt x="160476" y="102410"/>
                    <a:pt x="148685" y="127170"/>
                  </a:cubicBezTo>
                  <a:cubicBezTo>
                    <a:pt x="133358" y="159397"/>
                    <a:pt x="91305" y="171187"/>
                    <a:pt x="56327" y="159790"/>
                  </a:cubicBezTo>
                  <a:cubicBezTo>
                    <a:pt x="19383" y="147606"/>
                    <a:pt x="-1840" y="116165"/>
                    <a:pt x="125" y="75292"/>
                  </a:cubicBezTo>
                  <a:cubicBezTo>
                    <a:pt x="2091" y="39920"/>
                    <a:pt x="28816" y="8872"/>
                    <a:pt x="63401" y="1798"/>
                  </a:cubicBezTo>
                  <a:cubicBezTo>
                    <a:pt x="101130" y="-5670"/>
                    <a:pt x="138860" y="10444"/>
                    <a:pt x="153794" y="44243"/>
                  </a:cubicBezTo>
                  <a:cubicBezTo>
                    <a:pt x="160476" y="59178"/>
                    <a:pt x="169122" y="62322"/>
                    <a:pt x="183271" y="61536"/>
                  </a:cubicBezTo>
                  <a:cubicBezTo>
                    <a:pt x="208031" y="60750"/>
                    <a:pt x="233184" y="62322"/>
                    <a:pt x="257944" y="61143"/>
                  </a:cubicBezTo>
                  <a:cubicBezTo>
                    <a:pt x="276808" y="60357"/>
                    <a:pt x="287420" y="67038"/>
                    <a:pt x="295673" y="84724"/>
                  </a:cubicBezTo>
                  <a:cubicBezTo>
                    <a:pt x="385674" y="281232"/>
                    <a:pt x="476853" y="477346"/>
                    <a:pt x="567247" y="673854"/>
                  </a:cubicBezTo>
                  <a:cubicBezTo>
                    <a:pt x="573142" y="686431"/>
                    <a:pt x="579037" y="693505"/>
                    <a:pt x="595544" y="693898"/>
                  </a:cubicBezTo>
                  <a:cubicBezTo>
                    <a:pt x="635239" y="695077"/>
                    <a:pt x="664715" y="725732"/>
                    <a:pt x="670610" y="766606"/>
                  </a:cubicBezTo>
                  <a:cubicBezTo>
                    <a:pt x="675719" y="802763"/>
                    <a:pt x="653710" y="838528"/>
                    <a:pt x="618339" y="851890"/>
                  </a:cubicBezTo>
                  <a:cubicBezTo>
                    <a:pt x="582181" y="865646"/>
                    <a:pt x="542880" y="853069"/>
                    <a:pt x="521264" y="821235"/>
                  </a:cubicBezTo>
                  <a:cubicBezTo>
                    <a:pt x="499648" y="789401"/>
                    <a:pt x="502399" y="747348"/>
                    <a:pt x="529124" y="720230"/>
                  </a:cubicBezTo>
                  <a:cubicBezTo>
                    <a:pt x="538164" y="711191"/>
                    <a:pt x="538950" y="704902"/>
                    <a:pt x="533447" y="693505"/>
                  </a:cubicBezTo>
                  <a:cubicBezTo>
                    <a:pt x="444233" y="501320"/>
                    <a:pt x="355805" y="309136"/>
                    <a:pt x="267376" y="116951"/>
                  </a:cubicBezTo>
                  <a:cubicBezTo>
                    <a:pt x="261874" y="105161"/>
                    <a:pt x="255978" y="99266"/>
                    <a:pt x="242223" y="100838"/>
                  </a:cubicBezTo>
                  <a:cubicBezTo>
                    <a:pt x="231219" y="102410"/>
                    <a:pt x="219821" y="101624"/>
                    <a:pt x="208817" y="101624"/>
                  </a:cubicBezTo>
                  <a:close/>
                  <a:moveTo>
                    <a:pt x="546810" y="774073"/>
                  </a:moveTo>
                  <a:cubicBezTo>
                    <a:pt x="546024" y="797654"/>
                    <a:pt x="564496" y="817698"/>
                    <a:pt x="587291" y="818484"/>
                  </a:cubicBezTo>
                  <a:cubicBezTo>
                    <a:pt x="610085" y="819270"/>
                    <a:pt x="630915" y="800405"/>
                    <a:pt x="631308" y="777610"/>
                  </a:cubicBezTo>
                  <a:cubicBezTo>
                    <a:pt x="632094" y="754422"/>
                    <a:pt x="613230" y="733593"/>
                    <a:pt x="590828" y="732806"/>
                  </a:cubicBezTo>
                  <a:cubicBezTo>
                    <a:pt x="567640" y="732021"/>
                    <a:pt x="547203" y="751278"/>
                    <a:pt x="546810" y="774073"/>
                  </a:cubicBezTo>
                  <a:close/>
                  <a:moveTo>
                    <a:pt x="82266" y="123632"/>
                  </a:moveTo>
                  <a:cubicBezTo>
                    <a:pt x="106633" y="123632"/>
                    <a:pt x="123532" y="105947"/>
                    <a:pt x="123532" y="81187"/>
                  </a:cubicBezTo>
                  <a:cubicBezTo>
                    <a:pt x="123532" y="56427"/>
                    <a:pt x="105847" y="39920"/>
                    <a:pt x="81087" y="39920"/>
                  </a:cubicBezTo>
                  <a:cubicBezTo>
                    <a:pt x="56720" y="40313"/>
                    <a:pt x="39427" y="57606"/>
                    <a:pt x="39820" y="82366"/>
                  </a:cubicBezTo>
                  <a:cubicBezTo>
                    <a:pt x="39820" y="106733"/>
                    <a:pt x="57506" y="124026"/>
                    <a:pt x="82266" y="123632"/>
                  </a:cubicBezTo>
                  <a:close/>
                </a:path>
              </a:pathLst>
            </a:custGeom>
            <a:solidFill>
              <a:schemeClr val="accent2"/>
            </a:solidFill>
            <a:ln w="3926"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3AC65A77-2285-4067-A522-D936064078BB}"/>
                </a:ext>
              </a:extLst>
            </p:cNvPr>
            <p:cNvSpPr/>
            <p:nvPr/>
          </p:nvSpPr>
          <p:spPr>
            <a:xfrm>
              <a:off x="7490573" y="3346068"/>
              <a:ext cx="545938" cy="798931"/>
            </a:xfrm>
            <a:custGeom>
              <a:avLst/>
              <a:gdLst>
                <a:gd name="connsiteX0" fmla="*/ 444112 w 545938"/>
                <a:gd name="connsiteY0" fmla="*/ 309701 h 798931"/>
                <a:gd name="connsiteX1" fmla="*/ 444505 w 545938"/>
                <a:gd name="connsiteY1" fmla="*/ 178041 h 798931"/>
                <a:gd name="connsiteX2" fmla="*/ 430356 w 545938"/>
                <a:gd name="connsiteY2" fmla="*/ 156032 h 798931"/>
                <a:gd name="connsiteX3" fmla="*/ 383980 w 545938"/>
                <a:gd name="connsiteY3" fmla="*/ 62101 h 798931"/>
                <a:gd name="connsiteX4" fmla="*/ 462190 w 545938"/>
                <a:gd name="connsiteY4" fmla="*/ 4 h 798931"/>
                <a:gd name="connsiteX5" fmla="*/ 543938 w 545938"/>
                <a:gd name="connsiteY5" fmla="*/ 62887 h 798931"/>
                <a:gd name="connsiteX6" fmla="*/ 498348 w 545938"/>
                <a:gd name="connsiteY6" fmla="*/ 155639 h 798931"/>
                <a:gd name="connsiteX7" fmla="*/ 484199 w 545938"/>
                <a:gd name="connsiteY7" fmla="*/ 179220 h 798931"/>
                <a:gd name="connsiteX8" fmla="*/ 483806 w 545938"/>
                <a:gd name="connsiteY8" fmla="*/ 448042 h 798931"/>
                <a:gd name="connsiteX9" fmla="*/ 472409 w 545938"/>
                <a:gd name="connsiteY9" fmla="*/ 484200 h 798931"/>
                <a:gd name="connsiteX10" fmla="*/ 312452 w 545938"/>
                <a:gd name="connsiteY10" fmla="*/ 717258 h 798931"/>
                <a:gd name="connsiteX11" fmla="*/ 277080 w 545938"/>
                <a:gd name="connsiteY11" fmla="*/ 736123 h 798931"/>
                <a:gd name="connsiteX12" fmla="*/ 178826 w 545938"/>
                <a:gd name="connsiteY12" fmla="*/ 735730 h 798931"/>
                <a:gd name="connsiteX13" fmla="*/ 156818 w 545938"/>
                <a:gd name="connsiteY13" fmla="*/ 749092 h 798931"/>
                <a:gd name="connsiteX14" fmla="*/ 65638 w 545938"/>
                <a:gd name="connsiteY14" fmla="*/ 797040 h 798931"/>
                <a:gd name="connsiteX15" fmla="*/ 4 w 545938"/>
                <a:gd name="connsiteY15" fmla="*/ 717258 h 798931"/>
                <a:gd name="connsiteX16" fmla="*/ 64459 w 545938"/>
                <a:gd name="connsiteY16" fmla="*/ 637083 h 798931"/>
                <a:gd name="connsiteX17" fmla="*/ 157211 w 545938"/>
                <a:gd name="connsiteY17" fmla="*/ 684637 h 798931"/>
                <a:gd name="connsiteX18" fmla="*/ 175682 w 545938"/>
                <a:gd name="connsiteY18" fmla="*/ 696821 h 798931"/>
                <a:gd name="connsiteX19" fmla="*/ 266076 w 545938"/>
                <a:gd name="connsiteY19" fmla="*/ 696035 h 798931"/>
                <a:gd name="connsiteX20" fmla="*/ 284941 w 545938"/>
                <a:gd name="connsiteY20" fmla="*/ 686210 h 798931"/>
                <a:gd name="connsiteX21" fmla="*/ 437824 w 545938"/>
                <a:gd name="connsiteY21" fmla="*/ 465335 h 798931"/>
                <a:gd name="connsiteX22" fmla="*/ 443719 w 545938"/>
                <a:gd name="connsiteY22" fmla="*/ 441361 h 798931"/>
                <a:gd name="connsiteX23" fmla="*/ 444112 w 545938"/>
                <a:gd name="connsiteY23" fmla="*/ 309701 h 798931"/>
                <a:gd name="connsiteX24" fmla="*/ 124197 w 545938"/>
                <a:gd name="connsiteY24" fmla="*/ 715686 h 798931"/>
                <a:gd name="connsiteX25" fmla="*/ 81358 w 545938"/>
                <a:gd name="connsiteY25" fmla="*/ 673633 h 798931"/>
                <a:gd name="connsiteX26" fmla="*/ 39699 w 545938"/>
                <a:gd name="connsiteY26" fmla="*/ 716865 h 798931"/>
                <a:gd name="connsiteX27" fmla="*/ 82538 w 545938"/>
                <a:gd name="connsiteY27" fmla="*/ 758525 h 798931"/>
                <a:gd name="connsiteX28" fmla="*/ 124197 w 545938"/>
                <a:gd name="connsiteY28" fmla="*/ 715686 h 798931"/>
                <a:gd name="connsiteX29" fmla="*/ 505815 w 545938"/>
                <a:gd name="connsiteY29" fmla="*/ 81752 h 798931"/>
                <a:gd name="connsiteX30" fmla="*/ 464156 w 545938"/>
                <a:gd name="connsiteY30" fmla="*/ 39306 h 798931"/>
                <a:gd name="connsiteX31" fmla="*/ 422103 w 545938"/>
                <a:gd name="connsiteY31" fmla="*/ 80966 h 798931"/>
                <a:gd name="connsiteX32" fmla="*/ 463370 w 545938"/>
                <a:gd name="connsiteY32" fmla="*/ 123018 h 798931"/>
                <a:gd name="connsiteX33" fmla="*/ 505815 w 545938"/>
                <a:gd name="connsiteY33" fmla="*/ 81752 h 798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545938" h="798931">
                  <a:moveTo>
                    <a:pt x="444112" y="309701"/>
                  </a:moveTo>
                  <a:cubicBezTo>
                    <a:pt x="444112" y="265683"/>
                    <a:pt x="443719" y="222058"/>
                    <a:pt x="444505" y="178041"/>
                  </a:cubicBezTo>
                  <a:cubicBezTo>
                    <a:pt x="444505" y="167036"/>
                    <a:pt x="441754" y="161141"/>
                    <a:pt x="430356" y="156032"/>
                  </a:cubicBezTo>
                  <a:cubicBezTo>
                    <a:pt x="393020" y="139525"/>
                    <a:pt x="375334" y="102582"/>
                    <a:pt x="383980" y="62101"/>
                  </a:cubicBezTo>
                  <a:cubicBezTo>
                    <a:pt x="391448" y="26337"/>
                    <a:pt x="424461" y="398"/>
                    <a:pt x="462190" y="4"/>
                  </a:cubicBezTo>
                  <a:cubicBezTo>
                    <a:pt x="502671" y="-389"/>
                    <a:pt x="535291" y="25157"/>
                    <a:pt x="543938" y="62887"/>
                  </a:cubicBezTo>
                  <a:cubicBezTo>
                    <a:pt x="552191" y="101010"/>
                    <a:pt x="534505" y="139525"/>
                    <a:pt x="498348" y="155639"/>
                  </a:cubicBezTo>
                  <a:cubicBezTo>
                    <a:pt x="486164" y="161141"/>
                    <a:pt x="483806" y="167822"/>
                    <a:pt x="484199" y="179220"/>
                  </a:cubicBezTo>
                  <a:cubicBezTo>
                    <a:pt x="484592" y="268827"/>
                    <a:pt x="484986" y="358435"/>
                    <a:pt x="483806" y="448042"/>
                  </a:cubicBezTo>
                  <a:cubicBezTo>
                    <a:pt x="483806" y="460226"/>
                    <a:pt x="479483" y="473981"/>
                    <a:pt x="472409" y="484200"/>
                  </a:cubicBezTo>
                  <a:cubicBezTo>
                    <a:pt x="419745" y="562017"/>
                    <a:pt x="365509" y="639441"/>
                    <a:pt x="312452" y="717258"/>
                  </a:cubicBezTo>
                  <a:cubicBezTo>
                    <a:pt x="303412" y="730620"/>
                    <a:pt x="293587" y="736516"/>
                    <a:pt x="277080" y="736123"/>
                  </a:cubicBezTo>
                  <a:cubicBezTo>
                    <a:pt x="244460" y="734944"/>
                    <a:pt x="211446" y="736123"/>
                    <a:pt x="178826" y="735730"/>
                  </a:cubicBezTo>
                  <a:cubicBezTo>
                    <a:pt x="168215" y="735730"/>
                    <a:pt x="161534" y="737302"/>
                    <a:pt x="156818" y="749092"/>
                  </a:cubicBezTo>
                  <a:cubicBezTo>
                    <a:pt x="141097" y="786036"/>
                    <a:pt x="102974" y="805293"/>
                    <a:pt x="65638" y="797040"/>
                  </a:cubicBezTo>
                  <a:cubicBezTo>
                    <a:pt x="26729" y="788394"/>
                    <a:pt x="397" y="756166"/>
                    <a:pt x="4" y="717258"/>
                  </a:cubicBezTo>
                  <a:cubicBezTo>
                    <a:pt x="-389" y="678349"/>
                    <a:pt x="26336" y="645336"/>
                    <a:pt x="64459" y="637083"/>
                  </a:cubicBezTo>
                  <a:cubicBezTo>
                    <a:pt x="104153" y="628436"/>
                    <a:pt x="140704" y="646515"/>
                    <a:pt x="157211" y="684637"/>
                  </a:cubicBezTo>
                  <a:cubicBezTo>
                    <a:pt x="161534" y="694463"/>
                    <a:pt x="166250" y="697214"/>
                    <a:pt x="175682" y="696821"/>
                  </a:cubicBezTo>
                  <a:cubicBezTo>
                    <a:pt x="205945" y="696428"/>
                    <a:pt x="235814" y="697214"/>
                    <a:pt x="266076" y="696035"/>
                  </a:cubicBezTo>
                  <a:cubicBezTo>
                    <a:pt x="272364" y="695642"/>
                    <a:pt x="281010" y="691319"/>
                    <a:pt x="284941" y="686210"/>
                  </a:cubicBezTo>
                  <a:cubicBezTo>
                    <a:pt x="336425" y="612716"/>
                    <a:pt x="387125" y="539222"/>
                    <a:pt x="437824" y="465335"/>
                  </a:cubicBezTo>
                  <a:cubicBezTo>
                    <a:pt x="442147" y="459047"/>
                    <a:pt x="443719" y="449614"/>
                    <a:pt x="443719" y="441361"/>
                  </a:cubicBezTo>
                  <a:cubicBezTo>
                    <a:pt x="444505" y="397343"/>
                    <a:pt x="444112" y="353325"/>
                    <a:pt x="444112" y="309701"/>
                  </a:cubicBezTo>
                  <a:close/>
                  <a:moveTo>
                    <a:pt x="124197" y="715686"/>
                  </a:moveTo>
                  <a:cubicBezTo>
                    <a:pt x="124197" y="692105"/>
                    <a:pt x="105332" y="673240"/>
                    <a:pt x="81358" y="673633"/>
                  </a:cubicBezTo>
                  <a:cubicBezTo>
                    <a:pt x="57777" y="674026"/>
                    <a:pt x="39306" y="692891"/>
                    <a:pt x="39699" y="716865"/>
                  </a:cubicBezTo>
                  <a:cubicBezTo>
                    <a:pt x="40092" y="740446"/>
                    <a:pt x="58564" y="758918"/>
                    <a:pt x="82538" y="758525"/>
                  </a:cubicBezTo>
                  <a:cubicBezTo>
                    <a:pt x="106511" y="758525"/>
                    <a:pt x="124590" y="739660"/>
                    <a:pt x="124197" y="715686"/>
                  </a:cubicBezTo>
                  <a:close/>
                  <a:moveTo>
                    <a:pt x="505815" y="81752"/>
                  </a:moveTo>
                  <a:cubicBezTo>
                    <a:pt x="506208" y="57385"/>
                    <a:pt x="488916" y="39699"/>
                    <a:pt x="464156" y="39306"/>
                  </a:cubicBezTo>
                  <a:cubicBezTo>
                    <a:pt x="439789" y="38913"/>
                    <a:pt x="422103" y="56206"/>
                    <a:pt x="422103" y="80966"/>
                  </a:cubicBezTo>
                  <a:cubicBezTo>
                    <a:pt x="421710" y="105726"/>
                    <a:pt x="438610" y="123018"/>
                    <a:pt x="463370" y="123018"/>
                  </a:cubicBezTo>
                  <a:cubicBezTo>
                    <a:pt x="488129" y="123804"/>
                    <a:pt x="505422" y="106512"/>
                    <a:pt x="505815" y="81752"/>
                  </a:cubicBezTo>
                  <a:close/>
                </a:path>
              </a:pathLst>
            </a:custGeom>
            <a:solidFill>
              <a:schemeClr val="accent2"/>
            </a:solidFill>
            <a:ln w="3926"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E91125B4-4ABA-435A-9F6F-88ED16CC4D8C}"/>
                </a:ext>
              </a:extLst>
            </p:cNvPr>
            <p:cNvSpPr/>
            <p:nvPr/>
          </p:nvSpPr>
          <p:spPr>
            <a:xfrm>
              <a:off x="6176534" y="4245553"/>
              <a:ext cx="499086" cy="940288"/>
            </a:xfrm>
            <a:custGeom>
              <a:avLst/>
              <a:gdLst>
                <a:gd name="connsiteX0" fmla="*/ 405391 w 499086"/>
                <a:gd name="connsiteY0" fmla="*/ 777124 h 940288"/>
                <a:gd name="connsiteX1" fmla="*/ 496570 w 499086"/>
                <a:gd name="connsiteY1" fmla="*/ 840006 h 940288"/>
                <a:gd name="connsiteX2" fmla="*/ 449801 w 499086"/>
                <a:gd name="connsiteY2" fmla="*/ 933151 h 940288"/>
                <a:gd name="connsiteX3" fmla="*/ 349582 w 499086"/>
                <a:gd name="connsiteY3" fmla="*/ 904068 h 940288"/>
                <a:gd name="connsiteX4" fmla="*/ 368840 w 499086"/>
                <a:gd name="connsiteY4" fmla="*/ 790879 h 940288"/>
                <a:gd name="connsiteX5" fmla="*/ 237966 w 499086"/>
                <a:gd name="connsiteY5" fmla="*/ 491795 h 940288"/>
                <a:gd name="connsiteX6" fmla="*/ 102375 w 499086"/>
                <a:gd name="connsiteY6" fmla="*/ 181312 h 940288"/>
                <a:gd name="connsiteX7" fmla="*/ 78794 w 499086"/>
                <a:gd name="connsiteY7" fmla="*/ 164020 h 940288"/>
                <a:gd name="connsiteX8" fmla="*/ 977 w 499086"/>
                <a:gd name="connsiteY8" fmla="*/ 93670 h 940288"/>
                <a:gd name="connsiteX9" fmla="*/ 52463 w 499086"/>
                <a:gd name="connsiteY9" fmla="*/ 6027 h 940288"/>
                <a:gd name="connsiteX10" fmla="*/ 148358 w 499086"/>
                <a:gd name="connsiteY10" fmla="*/ 33538 h 940288"/>
                <a:gd name="connsiteX11" fmla="*/ 141677 w 499086"/>
                <a:gd name="connsiteY11" fmla="*/ 137687 h 940288"/>
                <a:gd name="connsiteX12" fmla="*/ 138140 w 499086"/>
                <a:gd name="connsiteY12" fmla="*/ 164806 h 940288"/>
                <a:gd name="connsiteX13" fmla="*/ 397530 w 499086"/>
                <a:gd name="connsiteY13" fmla="*/ 757080 h 940288"/>
                <a:gd name="connsiteX14" fmla="*/ 405391 w 499086"/>
                <a:gd name="connsiteY14" fmla="*/ 777124 h 940288"/>
                <a:gd name="connsiteX15" fmla="*/ 82332 w 499086"/>
                <a:gd name="connsiteY15" fmla="*/ 40220 h 940288"/>
                <a:gd name="connsiteX16" fmla="*/ 39100 w 499086"/>
                <a:gd name="connsiteY16" fmla="*/ 82272 h 940288"/>
                <a:gd name="connsiteX17" fmla="*/ 81153 w 499086"/>
                <a:gd name="connsiteY17" fmla="*/ 125504 h 940288"/>
                <a:gd name="connsiteX18" fmla="*/ 124384 w 499086"/>
                <a:gd name="connsiteY18" fmla="*/ 83058 h 940288"/>
                <a:gd name="connsiteX19" fmla="*/ 82332 w 499086"/>
                <a:gd name="connsiteY19" fmla="*/ 40220 h 940288"/>
                <a:gd name="connsiteX20" fmla="*/ 459627 w 499086"/>
                <a:gd name="connsiteY20" fmla="*/ 859264 h 940288"/>
                <a:gd name="connsiteX21" fmla="*/ 417967 w 499086"/>
                <a:gd name="connsiteY21" fmla="*/ 816032 h 940288"/>
                <a:gd name="connsiteX22" fmla="*/ 374735 w 499086"/>
                <a:gd name="connsiteY22" fmla="*/ 857692 h 940288"/>
                <a:gd name="connsiteX23" fmla="*/ 416395 w 499086"/>
                <a:gd name="connsiteY23" fmla="*/ 900924 h 940288"/>
                <a:gd name="connsiteX24" fmla="*/ 459627 w 499086"/>
                <a:gd name="connsiteY24" fmla="*/ 859264 h 94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99086" h="940288">
                  <a:moveTo>
                    <a:pt x="405391" y="777124"/>
                  </a:moveTo>
                  <a:cubicBezTo>
                    <a:pt x="451766" y="773587"/>
                    <a:pt x="485566" y="796775"/>
                    <a:pt x="496570" y="840006"/>
                  </a:cubicBezTo>
                  <a:cubicBezTo>
                    <a:pt x="506396" y="878129"/>
                    <a:pt x="486745" y="917037"/>
                    <a:pt x="449801" y="933151"/>
                  </a:cubicBezTo>
                  <a:cubicBezTo>
                    <a:pt x="412858" y="949265"/>
                    <a:pt x="371591" y="937474"/>
                    <a:pt x="349582" y="904068"/>
                  </a:cubicBezTo>
                  <a:cubicBezTo>
                    <a:pt x="324822" y="867124"/>
                    <a:pt x="331504" y="826251"/>
                    <a:pt x="368840" y="790879"/>
                  </a:cubicBezTo>
                  <a:cubicBezTo>
                    <a:pt x="325215" y="691446"/>
                    <a:pt x="281591" y="591620"/>
                    <a:pt x="237966" y="491795"/>
                  </a:cubicBezTo>
                  <a:cubicBezTo>
                    <a:pt x="192769" y="388431"/>
                    <a:pt x="147179" y="285068"/>
                    <a:pt x="102375" y="181312"/>
                  </a:cubicBezTo>
                  <a:cubicBezTo>
                    <a:pt x="97659" y="169915"/>
                    <a:pt x="92550" y="164412"/>
                    <a:pt x="78794" y="164020"/>
                  </a:cubicBezTo>
                  <a:cubicBezTo>
                    <a:pt x="38707" y="162841"/>
                    <a:pt x="6873" y="132971"/>
                    <a:pt x="977" y="93670"/>
                  </a:cubicBezTo>
                  <a:cubicBezTo>
                    <a:pt x="-4918" y="56333"/>
                    <a:pt x="16305" y="20176"/>
                    <a:pt x="52463" y="6027"/>
                  </a:cubicBezTo>
                  <a:cubicBezTo>
                    <a:pt x="87834" y="-8121"/>
                    <a:pt x="127136" y="3276"/>
                    <a:pt x="148358" y="33538"/>
                  </a:cubicBezTo>
                  <a:cubicBezTo>
                    <a:pt x="171939" y="66945"/>
                    <a:pt x="170367" y="108211"/>
                    <a:pt x="141677" y="137687"/>
                  </a:cubicBezTo>
                  <a:cubicBezTo>
                    <a:pt x="132245" y="147513"/>
                    <a:pt x="133817" y="154587"/>
                    <a:pt x="138140" y="164806"/>
                  </a:cubicBezTo>
                  <a:cubicBezTo>
                    <a:pt x="224603" y="362099"/>
                    <a:pt x="311067" y="559393"/>
                    <a:pt x="397530" y="757080"/>
                  </a:cubicBezTo>
                  <a:cubicBezTo>
                    <a:pt x="399888" y="763761"/>
                    <a:pt x="402246" y="770050"/>
                    <a:pt x="405391" y="777124"/>
                  </a:cubicBezTo>
                  <a:close/>
                  <a:moveTo>
                    <a:pt x="82332" y="40220"/>
                  </a:moveTo>
                  <a:cubicBezTo>
                    <a:pt x="58358" y="40220"/>
                    <a:pt x="39100" y="59084"/>
                    <a:pt x="39100" y="82272"/>
                  </a:cubicBezTo>
                  <a:cubicBezTo>
                    <a:pt x="39100" y="105460"/>
                    <a:pt x="59144" y="125897"/>
                    <a:pt x="81153" y="125504"/>
                  </a:cubicBezTo>
                  <a:cubicBezTo>
                    <a:pt x="103948" y="125504"/>
                    <a:pt x="124777" y="105067"/>
                    <a:pt x="124384" y="83058"/>
                  </a:cubicBezTo>
                  <a:cubicBezTo>
                    <a:pt x="124777" y="59870"/>
                    <a:pt x="105520" y="40220"/>
                    <a:pt x="82332" y="40220"/>
                  </a:cubicBezTo>
                  <a:close/>
                  <a:moveTo>
                    <a:pt x="459627" y="859264"/>
                  </a:moveTo>
                  <a:cubicBezTo>
                    <a:pt x="459627" y="835290"/>
                    <a:pt x="441155" y="816032"/>
                    <a:pt x="417967" y="816032"/>
                  </a:cubicBezTo>
                  <a:cubicBezTo>
                    <a:pt x="393993" y="816032"/>
                    <a:pt x="374735" y="834897"/>
                    <a:pt x="374735" y="857692"/>
                  </a:cubicBezTo>
                  <a:cubicBezTo>
                    <a:pt x="374735" y="881273"/>
                    <a:pt x="393600" y="900924"/>
                    <a:pt x="416395" y="900924"/>
                  </a:cubicBezTo>
                  <a:cubicBezTo>
                    <a:pt x="439976" y="900924"/>
                    <a:pt x="459627" y="882452"/>
                    <a:pt x="459627" y="859264"/>
                  </a:cubicBezTo>
                  <a:close/>
                </a:path>
              </a:pathLst>
            </a:custGeom>
            <a:solidFill>
              <a:schemeClr val="accent2"/>
            </a:solidFill>
            <a:ln w="3926"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937D86AB-2B21-45F5-A315-984F82E733D6}"/>
                </a:ext>
              </a:extLst>
            </p:cNvPr>
            <p:cNvSpPr/>
            <p:nvPr/>
          </p:nvSpPr>
          <p:spPr>
            <a:xfrm>
              <a:off x="6034991" y="2651610"/>
              <a:ext cx="166473" cy="1012023"/>
            </a:xfrm>
            <a:custGeom>
              <a:avLst/>
              <a:gdLst>
                <a:gd name="connsiteX0" fmla="*/ 62345 w 166473"/>
                <a:gd name="connsiteY0" fmla="*/ 163499 h 1012023"/>
                <a:gd name="connsiteX1" fmla="*/ 2214 w 166473"/>
                <a:gd name="connsiteY1" fmla="*/ 65638 h 1012023"/>
                <a:gd name="connsiteX2" fmla="*/ 81996 w 166473"/>
                <a:gd name="connsiteY2" fmla="*/ 4 h 1012023"/>
                <a:gd name="connsiteX3" fmla="*/ 162957 w 166473"/>
                <a:gd name="connsiteY3" fmla="*/ 66817 h 1012023"/>
                <a:gd name="connsiteX4" fmla="*/ 103219 w 166473"/>
                <a:gd name="connsiteY4" fmla="*/ 163106 h 1012023"/>
                <a:gd name="connsiteX5" fmla="*/ 102433 w 166473"/>
                <a:gd name="connsiteY5" fmla="*/ 178040 h 1012023"/>
                <a:gd name="connsiteX6" fmla="*/ 103612 w 166473"/>
                <a:gd name="connsiteY6" fmla="*/ 830053 h 1012023"/>
                <a:gd name="connsiteX7" fmla="*/ 119726 w 166473"/>
                <a:gd name="connsiteY7" fmla="*/ 856385 h 1012023"/>
                <a:gd name="connsiteX8" fmla="*/ 164136 w 166473"/>
                <a:gd name="connsiteY8" fmla="*/ 949137 h 1012023"/>
                <a:gd name="connsiteX9" fmla="*/ 83961 w 166473"/>
                <a:gd name="connsiteY9" fmla="*/ 1012019 h 1012023"/>
                <a:gd name="connsiteX10" fmla="*/ 4965 w 166473"/>
                <a:gd name="connsiteY10" fmla="*/ 950316 h 1012023"/>
                <a:gd name="connsiteX11" fmla="*/ 48197 w 166473"/>
                <a:gd name="connsiteY11" fmla="*/ 856778 h 1012023"/>
                <a:gd name="connsiteX12" fmla="*/ 64311 w 166473"/>
                <a:gd name="connsiteY12" fmla="*/ 834769 h 1012023"/>
                <a:gd name="connsiteX13" fmla="*/ 63131 w 166473"/>
                <a:gd name="connsiteY13" fmla="*/ 174896 h 1012023"/>
                <a:gd name="connsiteX14" fmla="*/ 62345 w 166473"/>
                <a:gd name="connsiteY14" fmla="*/ 163499 h 1012023"/>
                <a:gd name="connsiteX15" fmla="*/ 82782 w 166473"/>
                <a:gd name="connsiteY15" fmla="*/ 124590 h 1012023"/>
                <a:gd name="connsiteX16" fmla="*/ 125228 w 166473"/>
                <a:gd name="connsiteY16" fmla="*/ 82144 h 1012023"/>
                <a:gd name="connsiteX17" fmla="*/ 83175 w 166473"/>
                <a:gd name="connsiteY17" fmla="*/ 39306 h 1012023"/>
                <a:gd name="connsiteX18" fmla="*/ 39944 w 166473"/>
                <a:gd name="connsiteY18" fmla="*/ 82537 h 1012023"/>
                <a:gd name="connsiteX19" fmla="*/ 82782 w 166473"/>
                <a:gd name="connsiteY19" fmla="*/ 124590 h 1012023"/>
                <a:gd name="connsiteX20" fmla="*/ 126014 w 166473"/>
                <a:gd name="connsiteY20" fmla="*/ 928700 h 1012023"/>
                <a:gd name="connsiteX21" fmla="*/ 83568 w 166473"/>
                <a:gd name="connsiteY21" fmla="*/ 887433 h 1012023"/>
                <a:gd name="connsiteX22" fmla="*/ 42695 w 166473"/>
                <a:gd name="connsiteY22" fmla="*/ 930665 h 1012023"/>
                <a:gd name="connsiteX23" fmla="*/ 85533 w 166473"/>
                <a:gd name="connsiteY23" fmla="*/ 972325 h 1012023"/>
                <a:gd name="connsiteX24" fmla="*/ 126014 w 166473"/>
                <a:gd name="connsiteY24" fmla="*/ 928700 h 1012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66473" h="1012023">
                  <a:moveTo>
                    <a:pt x="62345" y="163499"/>
                  </a:moveTo>
                  <a:cubicBezTo>
                    <a:pt x="13611" y="141097"/>
                    <a:pt x="-7218" y="106904"/>
                    <a:pt x="2214" y="65638"/>
                  </a:cubicBezTo>
                  <a:cubicBezTo>
                    <a:pt x="11253" y="26336"/>
                    <a:pt x="43088" y="397"/>
                    <a:pt x="81996" y="4"/>
                  </a:cubicBezTo>
                  <a:cubicBezTo>
                    <a:pt x="121691" y="-389"/>
                    <a:pt x="154311" y="26729"/>
                    <a:pt x="162957" y="66817"/>
                  </a:cubicBezTo>
                  <a:cubicBezTo>
                    <a:pt x="171604" y="107297"/>
                    <a:pt x="150381" y="141883"/>
                    <a:pt x="103219" y="163106"/>
                  </a:cubicBezTo>
                  <a:cubicBezTo>
                    <a:pt x="102826" y="167822"/>
                    <a:pt x="102433" y="172931"/>
                    <a:pt x="102433" y="178040"/>
                  </a:cubicBezTo>
                  <a:cubicBezTo>
                    <a:pt x="102826" y="395378"/>
                    <a:pt x="103219" y="612715"/>
                    <a:pt x="103612" y="830053"/>
                  </a:cubicBezTo>
                  <a:cubicBezTo>
                    <a:pt x="103612" y="842629"/>
                    <a:pt x="105577" y="850490"/>
                    <a:pt x="119726" y="856385"/>
                  </a:cubicBezTo>
                  <a:cubicBezTo>
                    <a:pt x="155490" y="871320"/>
                    <a:pt x="173176" y="910228"/>
                    <a:pt x="164136" y="949137"/>
                  </a:cubicBezTo>
                  <a:cubicBezTo>
                    <a:pt x="155883" y="985294"/>
                    <a:pt x="121298" y="1012412"/>
                    <a:pt x="83961" y="1012019"/>
                  </a:cubicBezTo>
                  <a:cubicBezTo>
                    <a:pt x="46625" y="1011626"/>
                    <a:pt x="13219" y="985294"/>
                    <a:pt x="4965" y="950316"/>
                  </a:cubicBezTo>
                  <a:cubicBezTo>
                    <a:pt x="-4467" y="912193"/>
                    <a:pt x="13219" y="872892"/>
                    <a:pt x="48197" y="856778"/>
                  </a:cubicBezTo>
                  <a:cubicBezTo>
                    <a:pt x="58415" y="852062"/>
                    <a:pt x="64311" y="847739"/>
                    <a:pt x="64311" y="834769"/>
                  </a:cubicBezTo>
                  <a:cubicBezTo>
                    <a:pt x="63524" y="614681"/>
                    <a:pt x="63131" y="394985"/>
                    <a:pt x="63131" y="174896"/>
                  </a:cubicBezTo>
                  <a:cubicBezTo>
                    <a:pt x="62738" y="170573"/>
                    <a:pt x="62345" y="166643"/>
                    <a:pt x="62345" y="163499"/>
                  </a:cubicBezTo>
                  <a:close/>
                  <a:moveTo>
                    <a:pt x="82782" y="124590"/>
                  </a:moveTo>
                  <a:cubicBezTo>
                    <a:pt x="105970" y="124590"/>
                    <a:pt x="124835" y="105725"/>
                    <a:pt x="125228" y="82144"/>
                  </a:cubicBezTo>
                  <a:cubicBezTo>
                    <a:pt x="125621" y="59349"/>
                    <a:pt x="106363" y="39699"/>
                    <a:pt x="83175" y="39306"/>
                  </a:cubicBezTo>
                  <a:cubicBezTo>
                    <a:pt x="59594" y="38913"/>
                    <a:pt x="39550" y="58957"/>
                    <a:pt x="39944" y="82537"/>
                  </a:cubicBezTo>
                  <a:cubicBezTo>
                    <a:pt x="40336" y="106511"/>
                    <a:pt x="59201" y="124590"/>
                    <a:pt x="82782" y="124590"/>
                  </a:cubicBezTo>
                  <a:close/>
                  <a:moveTo>
                    <a:pt x="126014" y="928700"/>
                  </a:moveTo>
                  <a:cubicBezTo>
                    <a:pt x="125621" y="904333"/>
                    <a:pt x="107542" y="887040"/>
                    <a:pt x="83568" y="887433"/>
                  </a:cubicBezTo>
                  <a:cubicBezTo>
                    <a:pt x="59594" y="887826"/>
                    <a:pt x="42302" y="905905"/>
                    <a:pt x="42695" y="930665"/>
                  </a:cubicBezTo>
                  <a:cubicBezTo>
                    <a:pt x="43088" y="954639"/>
                    <a:pt x="61559" y="972718"/>
                    <a:pt x="85533" y="972325"/>
                  </a:cubicBezTo>
                  <a:cubicBezTo>
                    <a:pt x="109114" y="971932"/>
                    <a:pt x="126407" y="953460"/>
                    <a:pt x="126014" y="928700"/>
                  </a:cubicBezTo>
                  <a:close/>
                </a:path>
              </a:pathLst>
            </a:custGeom>
            <a:solidFill>
              <a:schemeClr val="accent2"/>
            </a:solidFill>
            <a:ln w="3926"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15316901-E3C7-4D67-B53A-24A2128CC14B}"/>
                </a:ext>
              </a:extLst>
            </p:cNvPr>
            <p:cNvSpPr/>
            <p:nvPr/>
          </p:nvSpPr>
          <p:spPr>
            <a:xfrm>
              <a:off x="7176160" y="2555718"/>
              <a:ext cx="305648" cy="733139"/>
            </a:xfrm>
            <a:custGeom>
              <a:avLst/>
              <a:gdLst>
                <a:gd name="connsiteX0" fmla="*/ 242888 w 305648"/>
                <a:gd name="connsiteY0" fmla="*/ 630397 h 733139"/>
                <a:gd name="connsiteX1" fmla="*/ 115551 w 305648"/>
                <a:gd name="connsiteY1" fmla="*/ 493628 h 733139"/>
                <a:gd name="connsiteX2" fmla="*/ 93149 w 305648"/>
                <a:gd name="connsiteY2" fmla="*/ 436247 h 733139"/>
                <a:gd name="connsiteX3" fmla="*/ 93935 w 305648"/>
                <a:gd name="connsiteY3" fmla="*/ 178822 h 733139"/>
                <a:gd name="connsiteX4" fmla="*/ 79393 w 305648"/>
                <a:gd name="connsiteY4" fmla="*/ 155241 h 733139"/>
                <a:gd name="connsiteX5" fmla="*/ 33803 w 305648"/>
                <a:gd name="connsiteY5" fmla="*/ 60917 h 733139"/>
                <a:gd name="connsiteX6" fmla="*/ 112799 w 305648"/>
                <a:gd name="connsiteY6" fmla="*/ 0 h 733139"/>
                <a:gd name="connsiteX7" fmla="*/ 193368 w 305648"/>
                <a:gd name="connsiteY7" fmla="*/ 61703 h 733139"/>
                <a:gd name="connsiteX8" fmla="*/ 148957 w 305648"/>
                <a:gd name="connsiteY8" fmla="*/ 154848 h 733139"/>
                <a:gd name="connsiteX9" fmla="*/ 133236 w 305648"/>
                <a:gd name="connsiteY9" fmla="*/ 179608 h 733139"/>
                <a:gd name="connsiteX10" fmla="*/ 134022 w 305648"/>
                <a:gd name="connsiteY10" fmla="*/ 435068 h 733139"/>
                <a:gd name="connsiteX11" fmla="*/ 146599 w 305648"/>
                <a:gd name="connsiteY11" fmla="*/ 467688 h 733139"/>
                <a:gd name="connsiteX12" fmla="*/ 295159 w 305648"/>
                <a:gd name="connsiteY12" fmla="*/ 629611 h 733139"/>
                <a:gd name="connsiteX13" fmla="*/ 304984 w 305648"/>
                <a:gd name="connsiteY13" fmla="*/ 657515 h 733139"/>
                <a:gd name="connsiteX14" fmla="*/ 277866 w 305648"/>
                <a:gd name="connsiteY14" fmla="*/ 669306 h 733139"/>
                <a:gd name="connsiteX15" fmla="*/ 175682 w 305648"/>
                <a:gd name="connsiteY15" fmla="*/ 670485 h 733139"/>
                <a:gd name="connsiteX16" fmla="*/ 157996 w 305648"/>
                <a:gd name="connsiteY16" fmla="*/ 682668 h 733139"/>
                <a:gd name="connsiteX17" fmla="*/ 64852 w 305648"/>
                <a:gd name="connsiteY17" fmla="*/ 731402 h 733139"/>
                <a:gd name="connsiteX18" fmla="*/ 4 w 305648"/>
                <a:gd name="connsiteY18" fmla="*/ 650834 h 733139"/>
                <a:gd name="connsiteX19" fmla="*/ 61314 w 305648"/>
                <a:gd name="connsiteY19" fmla="*/ 571445 h 733139"/>
                <a:gd name="connsiteX20" fmla="*/ 158389 w 305648"/>
                <a:gd name="connsiteY20" fmla="*/ 619393 h 733139"/>
                <a:gd name="connsiteX21" fmla="*/ 172931 w 305648"/>
                <a:gd name="connsiteY21" fmla="*/ 630004 h 733139"/>
                <a:gd name="connsiteX22" fmla="*/ 242888 w 305648"/>
                <a:gd name="connsiteY22" fmla="*/ 630397 h 733139"/>
                <a:gd name="connsiteX23" fmla="*/ 156031 w 305648"/>
                <a:gd name="connsiteY23" fmla="*/ 81747 h 733139"/>
                <a:gd name="connsiteX24" fmla="*/ 114372 w 305648"/>
                <a:gd name="connsiteY24" fmla="*/ 39695 h 733139"/>
                <a:gd name="connsiteX25" fmla="*/ 71926 w 305648"/>
                <a:gd name="connsiteY25" fmla="*/ 80961 h 733139"/>
                <a:gd name="connsiteX26" fmla="*/ 113586 w 305648"/>
                <a:gd name="connsiteY26" fmla="*/ 123014 h 733139"/>
                <a:gd name="connsiteX27" fmla="*/ 156031 w 305648"/>
                <a:gd name="connsiteY27" fmla="*/ 81747 h 733139"/>
                <a:gd name="connsiteX28" fmla="*/ 124197 w 305648"/>
                <a:gd name="connsiteY28" fmla="*/ 649655 h 733139"/>
                <a:gd name="connsiteX29" fmla="*/ 80965 w 305648"/>
                <a:gd name="connsiteY29" fmla="*/ 608781 h 733139"/>
                <a:gd name="connsiteX30" fmla="*/ 39699 w 305648"/>
                <a:gd name="connsiteY30" fmla="*/ 651620 h 733139"/>
                <a:gd name="connsiteX31" fmla="*/ 82930 w 305648"/>
                <a:gd name="connsiteY31" fmla="*/ 692493 h 733139"/>
                <a:gd name="connsiteX32" fmla="*/ 124197 w 305648"/>
                <a:gd name="connsiteY32" fmla="*/ 649655 h 733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5648" h="733139">
                  <a:moveTo>
                    <a:pt x="242888" y="630397"/>
                  </a:moveTo>
                  <a:cubicBezTo>
                    <a:pt x="198477" y="582449"/>
                    <a:pt x="157996" y="536859"/>
                    <a:pt x="115551" y="493628"/>
                  </a:cubicBezTo>
                  <a:cubicBezTo>
                    <a:pt x="99044" y="476728"/>
                    <a:pt x="93149" y="459435"/>
                    <a:pt x="93149" y="436247"/>
                  </a:cubicBezTo>
                  <a:cubicBezTo>
                    <a:pt x="94328" y="350570"/>
                    <a:pt x="93542" y="264893"/>
                    <a:pt x="93935" y="178822"/>
                  </a:cubicBezTo>
                  <a:cubicBezTo>
                    <a:pt x="93935" y="167032"/>
                    <a:pt x="91970" y="160743"/>
                    <a:pt x="79393" y="155241"/>
                  </a:cubicBezTo>
                  <a:cubicBezTo>
                    <a:pt x="42450" y="139521"/>
                    <a:pt x="24764" y="101005"/>
                    <a:pt x="33803" y="60917"/>
                  </a:cubicBezTo>
                  <a:cubicBezTo>
                    <a:pt x="42057" y="24760"/>
                    <a:pt x="74284" y="0"/>
                    <a:pt x="112799" y="0"/>
                  </a:cubicBezTo>
                  <a:cubicBezTo>
                    <a:pt x="152494" y="0"/>
                    <a:pt x="184328" y="24367"/>
                    <a:pt x="193368" y="61703"/>
                  </a:cubicBezTo>
                  <a:cubicBezTo>
                    <a:pt x="202407" y="99433"/>
                    <a:pt x="184328" y="139128"/>
                    <a:pt x="148957" y="154848"/>
                  </a:cubicBezTo>
                  <a:cubicBezTo>
                    <a:pt x="136774" y="160350"/>
                    <a:pt x="133236" y="166639"/>
                    <a:pt x="133236" y="179608"/>
                  </a:cubicBezTo>
                  <a:cubicBezTo>
                    <a:pt x="134022" y="264893"/>
                    <a:pt x="133236" y="349784"/>
                    <a:pt x="134022" y="435068"/>
                  </a:cubicBezTo>
                  <a:cubicBezTo>
                    <a:pt x="134022" y="446073"/>
                    <a:pt x="139132" y="459435"/>
                    <a:pt x="146599" y="467688"/>
                  </a:cubicBezTo>
                  <a:cubicBezTo>
                    <a:pt x="195726" y="522318"/>
                    <a:pt x="246032" y="575375"/>
                    <a:pt x="295159" y="629611"/>
                  </a:cubicBezTo>
                  <a:cubicBezTo>
                    <a:pt x="301447" y="636685"/>
                    <a:pt x="307735" y="650834"/>
                    <a:pt x="304984" y="657515"/>
                  </a:cubicBezTo>
                  <a:cubicBezTo>
                    <a:pt x="302233" y="664196"/>
                    <a:pt x="287691" y="668913"/>
                    <a:pt x="277866" y="669306"/>
                  </a:cubicBezTo>
                  <a:cubicBezTo>
                    <a:pt x="244067" y="670878"/>
                    <a:pt x="209874" y="669306"/>
                    <a:pt x="175682" y="670485"/>
                  </a:cubicBezTo>
                  <a:cubicBezTo>
                    <a:pt x="169394" y="670878"/>
                    <a:pt x="160747" y="676773"/>
                    <a:pt x="157996" y="682668"/>
                  </a:cubicBezTo>
                  <a:cubicBezTo>
                    <a:pt x="139918" y="720005"/>
                    <a:pt x="103760" y="739262"/>
                    <a:pt x="64852" y="731402"/>
                  </a:cubicBezTo>
                  <a:cubicBezTo>
                    <a:pt x="27122" y="723542"/>
                    <a:pt x="-389" y="689742"/>
                    <a:pt x="4" y="650834"/>
                  </a:cubicBezTo>
                  <a:cubicBezTo>
                    <a:pt x="4" y="613497"/>
                    <a:pt x="26336" y="579698"/>
                    <a:pt x="61314" y="571445"/>
                  </a:cubicBezTo>
                  <a:cubicBezTo>
                    <a:pt x="102188" y="561619"/>
                    <a:pt x="139525" y="580484"/>
                    <a:pt x="158389" y="619393"/>
                  </a:cubicBezTo>
                  <a:cubicBezTo>
                    <a:pt x="160747" y="624502"/>
                    <a:pt x="167822" y="629611"/>
                    <a:pt x="172931" y="630004"/>
                  </a:cubicBezTo>
                  <a:cubicBezTo>
                    <a:pt x="194547" y="630790"/>
                    <a:pt x="216163" y="630397"/>
                    <a:pt x="242888" y="630397"/>
                  </a:cubicBezTo>
                  <a:close/>
                  <a:moveTo>
                    <a:pt x="156031" y="81747"/>
                  </a:moveTo>
                  <a:cubicBezTo>
                    <a:pt x="156424" y="57380"/>
                    <a:pt x="139132" y="39695"/>
                    <a:pt x="114372" y="39695"/>
                  </a:cubicBezTo>
                  <a:cubicBezTo>
                    <a:pt x="89612" y="39695"/>
                    <a:pt x="72319" y="56594"/>
                    <a:pt x="71926" y="80961"/>
                  </a:cubicBezTo>
                  <a:cubicBezTo>
                    <a:pt x="71533" y="105328"/>
                    <a:pt x="89218" y="123014"/>
                    <a:pt x="113586" y="123014"/>
                  </a:cubicBezTo>
                  <a:cubicBezTo>
                    <a:pt x="137953" y="123407"/>
                    <a:pt x="155638" y="106114"/>
                    <a:pt x="156031" y="81747"/>
                  </a:cubicBezTo>
                  <a:close/>
                  <a:moveTo>
                    <a:pt x="124197" y="649655"/>
                  </a:moveTo>
                  <a:cubicBezTo>
                    <a:pt x="123804" y="625681"/>
                    <a:pt x="105725" y="608388"/>
                    <a:pt x="80965" y="608781"/>
                  </a:cubicBezTo>
                  <a:cubicBezTo>
                    <a:pt x="56598" y="609174"/>
                    <a:pt x="39306" y="627646"/>
                    <a:pt x="39699" y="651620"/>
                  </a:cubicBezTo>
                  <a:cubicBezTo>
                    <a:pt x="40092" y="675594"/>
                    <a:pt x="58563" y="692886"/>
                    <a:pt x="82930" y="692493"/>
                  </a:cubicBezTo>
                  <a:cubicBezTo>
                    <a:pt x="106904" y="692100"/>
                    <a:pt x="124590" y="673629"/>
                    <a:pt x="124197" y="649655"/>
                  </a:cubicBezTo>
                  <a:close/>
                </a:path>
              </a:pathLst>
            </a:custGeom>
            <a:solidFill>
              <a:schemeClr val="accent2"/>
            </a:solidFill>
            <a:ln w="3926"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A0487DAD-48B1-4833-9CD6-19F097034EAC}"/>
                </a:ext>
              </a:extLst>
            </p:cNvPr>
            <p:cNvSpPr/>
            <p:nvPr/>
          </p:nvSpPr>
          <p:spPr>
            <a:xfrm>
              <a:off x="5250371" y="4034494"/>
              <a:ext cx="950328" cy="173176"/>
            </a:xfrm>
            <a:custGeom>
              <a:avLst/>
              <a:gdLst>
                <a:gd name="connsiteX0" fmla="*/ 161939 w 950328"/>
                <a:gd name="connsiteY0" fmla="*/ 69706 h 173176"/>
                <a:gd name="connsiteX1" fmla="*/ 327006 w 950328"/>
                <a:gd name="connsiteY1" fmla="*/ 69706 h 173176"/>
                <a:gd name="connsiteX2" fmla="*/ 774651 w 950328"/>
                <a:gd name="connsiteY2" fmla="*/ 63024 h 173176"/>
                <a:gd name="connsiteX3" fmla="*/ 793515 w 950328"/>
                <a:gd name="connsiteY3" fmla="*/ 50841 h 173176"/>
                <a:gd name="connsiteX4" fmla="*/ 883909 w 950328"/>
                <a:gd name="connsiteY4" fmla="*/ 1714 h 173176"/>
                <a:gd name="connsiteX5" fmla="*/ 950329 w 950328"/>
                <a:gd name="connsiteY5" fmla="*/ 82282 h 173176"/>
                <a:gd name="connsiteX6" fmla="*/ 885874 w 950328"/>
                <a:gd name="connsiteY6" fmla="*/ 162458 h 173176"/>
                <a:gd name="connsiteX7" fmla="*/ 793515 w 950328"/>
                <a:gd name="connsiteY7" fmla="*/ 113724 h 173176"/>
                <a:gd name="connsiteX8" fmla="*/ 772293 w 950328"/>
                <a:gd name="connsiteY8" fmla="*/ 102326 h 173176"/>
                <a:gd name="connsiteX9" fmla="*/ 417006 w 950328"/>
                <a:gd name="connsiteY9" fmla="*/ 107435 h 173176"/>
                <a:gd name="connsiteX10" fmla="*/ 179232 w 950328"/>
                <a:gd name="connsiteY10" fmla="*/ 110186 h 173176"/>
                <a:gd name="connsiteX11" fmla="*/ 156830 w 950328"/>
                <a:gd name="connsiteY11" fmla="*/ 123156 h 173176"/>
                <a:gd name="connsiteX12" fmla="*/ 64078 w 950328"/>
                <a:gd name="connsiteY12" fmla="*/ 171104 h 173176"/>
                <a:gd name="connsiteX13" fmla="*/ 17 w 950328"/>
                <a:gd name="connsiteY13" fmla="*/ 89750 h 173176"/>
                <a:gd name="connsiteX14" fmla="*/ 64078 w 950328"/>
                <a:gd name="connsiteY14" fmla="*/ 11147 h 173176"/>
                <a:gd name="connsiteX15" fmla="*/ 158402 w 950328"/>
                <a:gd name="connsiteY15" fmla="*/ 60274 h 173176"/>
                <a:gd name="connsiteX16" fmla="*/ 161939 w 950328"/>
                <a:gd name="connsiteY16" fmla="*/ 69706 h 173176"/>
                <a:gd name="connsiteX17" fmla="*/ 124210 w 950328"/>
                <a:gd name="connsiteY17" fmla="*/ 90143 h 173176"/>
                <a:gd name="connsiteX18" fmla="*/ 80978 w 950328"/>
                <a:gd name="connsiteY18" fmla="*/ 48876 h 173176"/>
                <a:gd name="connsiteX19" fmla="*/ 39711 w 950328"/>
                <a:gd name="connsiteY19" fmla="*/ 92108 h 173176"/>
                <a:gd name="connsiteX20" fmla="*/ 82943 w 950328"/>
                <a:gd name="connsiteY20" fmla="*/ 133374 h 173176"/>
                <a:gd name="connsiteX21" fmla="*/ 124210 w 950328"/>
                <a:gd name="connsiteY21" fmla="*/ 90143 h 173176"/>
                <a:gd name="connsiteX22" fmla="*/ 826922 w 950328"/>
                <a:gd name="connsiteY22" fmla="*/ 82675 h 173176"/>
                <a:gd name="connsiteX23" fmla="*/ 868974 w 950328"/>
                <a:gd name="connsiteY23" fmla="*/ 125121 h 173176"/>
                <a:gd name="connsiteX24" fmla="*/ 910634 w 950328"/>
                <a:gd name="connsiteY24" fmla="*/ 82282 h 173176"/>
                <a:gd name="connsiteX25" fmla="*/ 868581 w 950328"/>
                <a:gd name="connsiteY25" fmla="*/ 39837 h 173176"/>
                <a:gd name="connsiteX26" fmla="*/ 826922 w 950328"/>
                <a:gd name="connsiteY26" fmla="*/ 82675 h 173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50328" h="173176">
                  <a:moveTo>
                    <a:pt x="161939" y="69706"/>
                  </a:moveTo>
                  <a:cubicBezTo>
                    <a:pt x="218141" y="69706"/>
                    <a:pt x="272377" y="70492"/>
                    <a:pt x="327006" y="69706"/>
                  </a:cubicBezTo>
                  <a:cubicBezTo>
                    <a:pt x="476352" y="67741"/>
                    <a:pt x="625305" y="65383"/>
                    <a:pt x="774651" y="63024"/>
                  </a:cubicBezTo>
                  <a:cubicBezTo>
                    <a:pt x="784083" y="63024"/>
                    <a:pt x="789192" y="60666"/>
                    <a:pt x="793515" y="50841"/>
                  </a:cubicBezTo>
                  <a:cubicBezTo>
                    <a:pt x="809236" y="13505"/>
                    <a:pt x="846572" y="-6146"/>
                    <a:pt x="883909" y="1714"/>
                  </a:cubicBezTo>
                  <a:cubicBezTo>
                    <a:pt x="924783" y="10361"/>
                    <a:pt x="950329" y="41409"/>
                    <a:pt x="950329" y="82282"/>
                  </a:cubicBezTo>
                  <a:cubicBezTo>
                    <a:pt x="950329" y="122370"/>
                    <a:pt x="925569" y="153025"/>
                    <a:pt x="885874" y="162458"/>
                  </a:cubicBezTo>
                  <a:cubicBezTo>
                    <a:pt x="847751" y="171104"/>
                    <a:pt x="810022" y="152239"/>
                    <a:pt x="793515" y="113724"/>
                  </a:cubicBezTo>
                  <a:cubicBezTo>
                    <a:pt x="788406" y="101933"/>
                    <a:pt x="781725" y="102326"/>
                    <a:pt x="772293" y="102326"/>
                  </a:cubicBezTo>
                  <a:cubicBezTo>
                    <a:pt x="653995" y="104291"/>
                    <a:pt x="535304" y="105863"/>
                    <a:pt x="417006" y="107435"/>
                  </a:cubicBezTo>
                  <a:cubicBezTo>
                    <a:pt x="337617" y="108614"/>
                    <a:pt x="258621" y="109401"/>
                    <a:pt x="179232" y="110186"/>
                  </a:cubicBezTo>
                  <a:cubicBezTo>
                    <a:pt x="168621" y="110186"/>
                    <a:pt x="161939" y="111366"/>
                    <a:pt x="156830" y="123156"/>
                  </a:cubicBezTo>
                  <a:cubicBezTo>
                    <a:pt x="140717" y="160885"/>
                    <a:pt x="101808" y="179750"/>
                    <a:pt x="64078" y="171104"/>
                  </a:cubicBezTo>
                  <a:cubicBezTo>
                    <a:pt x="25956" y="162064"/>
                    <a:pt x="-769" y="128658"/>
                    <a:pt x="17" y="89750"/>
                  </a:cubicBezTo>
                  <a:cubicBezTo>
                    <a:pt x="803" y="50841"/>
                    <a:pt x="27135" y="18614"/>
                    <a:pt x="64078" y="11147"/>
                  </a:cubicBezTo>
                  <a:cubicBezTo>
                    <a:pt x="105345" y="2893"/>
                    <a:pt x="141502" y="21758"/>
                    <a:pt x="158402" y="60274"/>
                  </a:cubicBezTo>
                  <a:cubicBezTo>
                    <a:pt x="159581" y="63418"/>
                    <a:pt x="160760" y="66562"/>
                    <a:pt x="161939" y="69706"/>
                  </a:cubicBezTo>
                  <a:close/>
                  <a:moveTo>
                    <a:pt x="124210" y="90143"/>
                  </a:moveTo>
                  <a:cubicBezTo>
                    <a:pt x="123817" y="66562"/>
                    <a:pt x="104952" y="48483"/>
                    <a:pt x="80978" y="48876"/>
                  </a:cubicBezTo>
                  <a:cubicBezTo>
                    <a:pt x="57004" y="49269"/>
                    <a:pt x="38925" y="68134"/>
                    <a:pt x="39711" y="92108"/>
                  </a:cubicBezTo>
                  <a:cubicBezTo>
                    <a:pt x="40498" y="116082"/>
                    <a:pt x="58969" y="133767"/>
                    <a:pt x="82943" y="133374"/>
                  </a:cubicBezTo>
                  <a:cubicBezTo>
                    <a:pt x="106917" y="132588"/>
                    <a:pt x="124603" y="114117"/>
                    <a:pt x="124210" y="90143"/>
                  </a:cubicBezTo>
                  <a:close/>
                  <a:moveTo>
                    <a:pt x="826922" y="82675"/>
                  </a:moveTo>
                  <a:cubicBezTo>
                    <a:pt x="826922" y="107042"/>
                    <a:pt x="845393" y="125121"/>
                    <a:pt x="868974" y="125121"/>
                  </a:cubicBezTo>
                  <a:cubicBezTo>
                    <a:pt x="892555" y="124728"/>
                    <a:pt x="910634" y="106256"/>
                    <a:pt x="910634" y="82282"/>
                  </a:cubicBezTo>
                  <a:cubicBezTo>
                    <a:pt x="910634" y="58308"/>
                    <a:pt x="892162" y="39837"/>
                    <a:pt x="868581" y="39837"/>
                  </a:cubicBezTo>
                  <a:cubicBezTo>
                    <a:pt x="844607" y="39837"/>
                    <a:pt x="826922" y="58308"/>
                    <a:pt x="826922" y="82675"/>
                  </a:cubicBezTo>
                  <a:close/>
                </a:path>
              </a:pathLst>
            </a:custGeom>
            <a:solidFill>
              <a:schemeClr val="accent2"/>
            </a:solidFill>
            <a:ln w="3926"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9BF29AA6-B7B9-4CB6-AC36-C8F22310EF3A}"/>
                </a:ext>
              </a:extLst>
            </p:cNvPr>
            <p:cNvSpPr/>
            <p:nvPr/>
          </p:nvSpPr>
          <p:spPr>
            <a:xfrm>
              <a:off x="4410942" y="1903216"/>
              <a:ext cx="807860" cy="616911"/>
            </a:xfrm>
            <a:custGeom>
              <a:avLst/>
              <a:gdLst>
                <a:gd name="connsiteX0" fmla="*/ 648048 w 807860"/>
                <a:gd name="connsiteY0" fmla="*/ 112106 h 616911"/>
                <a:gd name="connsiteX1" fmla="*/ 696782 w 807860"/>
                <a:gd name="connsiteY1" fmla="*/ 5599 h 616911"/>
                <a:gd name="connsiteX2" fmla="*/ 794642 w 807860"/>
                <a:gd name="connsiteY2" fmla="*/ 37826 h 616911"/>
                <a:gd name="connsiteX3" fmla="*/ 783245 w 807860"/>
                <a:gd name="connsiteY3" fmla="*/ 140403 h 616911"/>
                <a:gd name="connsiteX4" fmla="*/ 670843 w 807860"/>
                <a:gd name="connsiteY4" fmla="*/ 143940 h 616911"/>
                <a:gd name="connsiteX5" fmla="*/ 175643 w 807860"/>
                <a:gd name="connsiteY5" fmla="*/ 494117 h 616911"/>
                <a:gd name="connsiteX6" fmla="*/ 162673 w 807860"/>
                <a:gd name="connsiteY6" fmla="*/ 522414 h 616911"/>
                <a:gd name="connsiteX7" fmla="*/ 89573 w 807860"/>
                <a:gd name="connsiteY7" fmla="*/ 616345 h 616911"/>
                <a:gd name="connsiteX8" fmla="*/ 358 w 807860"/>
                <a:gd name="connsiteY8" fmla="*/ 543244 h 616911"/>
                <a:gd name="connsiteX9" fmla="*/ 77389 w 807860"/>
                <a:gd name="connsiteY9" fmla="*/ 453244 h 616911"/>
                <a:gd name="connsiteX10" fmla="*/ 143416 w 807860"/>
                <a:gd name="connsiteY10" fmla="*/ 468571 h 616911"/>
                <a:gd name="connsiteX11" fmla="*/ 648048 w 807860"/>
                <a:gd name="connsiteY11" fmla="*/ 112106 h 616911"/>
                <a:gd name="connsiteX12" fmla="*/ 82891 w 807860"/>
                <a:gd name="connsiteY12" fmla="*/ 492152 h 616911"/>
                <a:gd name="connsiteX13" fmla="*/ 39660 w 807860"/>
                <a:gd name="connsiteY13" fmla="*/ 533812 h 616911"/>
                <a:gd name="connsiteX14" fmla="*/ 81319 w 807860"/>
                <a:gd name="connsiteY14" fmla="*/ 577437 h 616911"/>
                <a:gd name="connsiteX15" fmla="*/ 124944 w 807860"/>
                <a:gd name="connsiteY15" fmla="*/ 534991 h 616911"/>
                <a:gd name="connsiteX16" fmla="*/ 82891 w 807860"/>
                <a:gd name="connsiteY16" fmla="*/ 492152 h 616911"/>
                <a:gd name="connsiteX17" fmla="*/ 768310 w 807860"/>
                <a:gd name="connsiteY17" fmla="*/ 81844 h 616911"/>
                <a:gd name="connsiteX18" fmla="*/ 725865 w 807860"/>
                <a:gd name="connsiteY18" fmla="*/ 39791 h 616911"/>
                <a:gd name="connsiteX19" fmla="*/ 684205 w 807860"/>
                <a:gd name="connsiteY19" fmla="*/ 82630 h 616911"/>
                <a:gd name="connsiteX20" fmla="*/ 727044 w 807860"/>
                <a:gd name="connsiteY20" fmla="*/ 125076 h 616911"/>
                <a:gd name="connsiteX21" fmla="*/ 768310 w 807860"/>
                <a:gd name="connsiteY21" fmla="*/ 81844 h 616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07860" h="616911">
                  <a:moveTo>
                    <a:pt x="648048" y="112106"/>
                  </a:moveTo>
                  <a:cubicBezTo>
                    <a:pt x="638222" y="58656"/>
                    <a:pt x="655122" y="22106"/>
                    <a:pt x="696782" y="5599"/>
                  </a:cubicBezTo>
                  <a:cubicBezTo>
                    <a:pt x="732939" y="-8550"/>
                    <a:pt x="773420" y="4813"/>
                    <a:pt x="794642" y="37826"/>
                  </a:cubicBezTo>
                  <a:cubicBezTo>
                    <a:pt x="815865" y="70840"/>
                    <a:pt x="811149" y="112892"/>
                    <a:pt x="783245" y="140403"/>
                  </a:cubicBezTo>
                  <a:cubicBezTo>
                    <a:pt x="751804" y="171451"/>
                    <a:pt x="712109" y="172631"/>
                    <a:pt x="670843" y="143940"/>
                  </a:cubicBezTo>
                  <a:cubicBezTo>
                    <a:pt x="505776" y="260666"/>
                    <a:pt x="340709" y="377392"/>
                    <a:pt x="175643" y="494117"/>
                  </a:cubicBezTo>
                  <a:cubicBezTo>
                    <a:pt x="165031" y="501585"/>
                    <a:pt x="159529" y="507873"/>
                    <a:pt x="162673" y="522414"/>
                  </a:cubicBezTo>
                  <a:cubicBezTo>
                    <a:pt x="171320" y="568004"/>
                    <a:pt x="137913" y="609664"/>
                    <a:pt x="89573" y="616345"/>
                  </a:cubicBezTo>
                  <a:cubicBezTo>
                    <a:pt x="47913" y="621847"/>
                    <a:pt x="4288" y="586476"/>
                    <a:pt x="358" y="543244"/>
                  </a:cubicBezTo>
                  <a:cubicBezTo>
                    <a:pt x="-3965" y="495689"/>
                    <a:pt x="31406" y="452458"/>
                    <a:pt x="77389" y="453244"/>
                  </a:cubicBezTo>
                  <a:cubicBezTo>
                    <a:pt x="97826" y="453637"/>
                    <a:pt x="118263" y="462283"/>
                    <a:pt x="143416" y="468571"/>
                  </a:cubicBezTo>
                  <a:cubicBezTo>
                    <a:pt x="308482" y="352632"/>
                    <a:pt x="478265" y="232369"/>
                    <a:pt x="648048" y="112106"/>
                  </a:cubicBezTo>
                  <a:close/>
                  <a:moveTo>
                    <a:pt x="82891" y="492152"/>
                  </a:moveTo>
                  <a:cubicBezTo>
                    <a:pt x="59310" y="492152"/>
                    <a:pt x="40053" y="511017"/>
                    <a:pt x="39660" y="533812"/>
                  </a:cubicBezTo>
                  <a:cubicBezTo>
                    <a:pt x="39660" y="557000"/>
                    <a:pt x="58917" y="577437"/>
                    <a:pt x="81319" y="577437"/>
                  </a:cubicBezTo>
                  <a:cubicBezTo>
                    <a:pt x="103721" y="577830"/>
                    <a:pt x="124551" y="557393"/>
                    <a:pt x="124944" y="534991"/>
                  </a:cubicBezTo>
                  <a:cubicBezTo>
                    <a:pt x="125337" y="512196"/>
                    <a:pt x="106079" y="492152"/>
                    <a:pt x="82891" y="492152"/>
                  </a:cubicBezTo>
                  <a:close/>
                  <a:moveTo>
                    <a:pt x="768310" y="81844"/>
                  </a:moveTo>
                  <a:cubicBezTo>
                    <a:pt x="767917" y="58263"/>
                    <a:pt x="749053" y="39398"/>
                    <a:pt x="725865" y="39791"/>
                  </a:cubicBezTo>
                  <a:cubicBezTo>
                    <a:pt x="702284" y="40184"/>
                    <a:pt x="683812" y="59442"/>
                    <a:pt x="684205" y="82630"/>
                  </a:cubicBezTo>
                  <a:cubicBezTo>
                    <a:pt x="684598" y="105818"/>
                    <a:pt x="704642" y="125862"/>
                    <a:pt x="727044" y="125076"/>
                  </a:cubicBezTo>
                  <a:cubicBezTo>
                    <a:pt x="749446" y="125076"/>
                    <a:pt x="768310" y="105032"/>
                    <a:pt x="768310" y="81844"/>
                  </a:cubicBezTo>
                  <a:close/>
                </a:path>
              </a:pathLst>
            </a:custGeom>
            <a:solidFill>
              <a:schemeClr val="accent2"/>
            </a:solidFill>
            <a:ln w="3926"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843D4925-1BBF-4766-AAC2-D2851312F0A9}"/>
                </a:ext>
              </a:extLst>
            </p:cNvPr>
            <p:cNvSpPr/>
            <p:nvPr/>
          </p:nvSpPr>
          <p:spPr>
            <a:xfrm>
              <a:off x="7586936" y="3044809"/>
              <a:ext cx="291173" cy="812576"/>
            </a:xfrm>
            <a:custGeom>
              <a:avLst/>
              <a:gdLst>
                <a:gd name="connsiteX0" fmla="*/ 102507 w 291173"/>
                <a:gd name="connsiteY0" fmla="*/ 103184 h 812576"/>
                <a:gd name="connsiteX1" fmla="*/ 102507 w 291173"/>
                <a:gd name="connsiteY1" fmla="*/ 649475 h 812576"/>
                <a:gd name="connsiteX2" fmla="*/ 161852 w 291173"/>
                <a:gd name="connsiteY2" fmla="*/ 749694 h 812576"/>
                <a:gd name="connsiteX3" fmla="*/ 82463 w 291173"/>
                <a:gd name="connsiteY3" fmla="*/ 812577 h 812576"/>
                <a:gd name="connsiteX4" fmla="*/ 2288 w 291173"/>
                <a:gd name="connsiteY4" fmla="*/ 747729 h 812576"/>
                <a:gd name="connsiteX5" fmla="*/ 62812 w 291173"/>
                <a:gd name="connsiteY5" fmla="*/ 649475 h 812576"/>
                <a:gd name="connsiteX6" fmla="*/ 62812 w 291173"/>
                <a:gd name="connsiteY6" fmla="*/ 628646 h 812576"/>
                <a:gd name="connsiteX7" fmla="*/ 61633 w 291173"/>
                <a:gd name="connsiteY7" fmla="*/ 98075 h 812576"/>
                <a:gd name="connsiteX8" fmla="*/ 97397 w 291173"/>
                <a:gd name="connsiteY8" fmla="*/ 62703 h 812576"/>
                <a:gd name="connsiteX9" fmla="*/ 139450 w 291173"/>
                <a:gd name="connsiteY9" fmla="*/ 39908 h 812576"/>
                <a:gd name="connsiteX10" fmla="*/ 232202 w 291173"/>
                <a:gd name="connsiteY10" fmla="*/ 3358 h 812576"/>
                <a:gd name="connsiteX11" fmla="*/ 291154 w 291173"/>
                <a:gd name="connsiteY11" fmla="*/ 84319 h 812576"/>
                <a:gd name="connsiteX12" fmla="*/ 225914 w 291173"/>
                <a:gd name="connsiteY12" fmla="*/ 162136 h 812576"/>
                <a:gd name="connsiteX13" fmla="*/ 137485 w 291173"/>
                <a:gd name="connsiteY13" fmla="*/ 119691 h 812576"/>
                <a:gd name="connsiteX14" fmla="*/ 102507 w 291173"/>
                <a:gd name="connsiteY14" fmla="*/ 103184 h 812576"/>
                <a:gd name="connsiteX15" fmla="*/ 208621 w 291173"/>
                <a:gd name="connsiteY15" fmla="*/ 124014 h 812576"/>
                <a:gd name="connsiteX16" fmla="*/ 251853 w 291173"/>
                <a:gd name="connsiteY16" fmla="*/ 82354 h 812576"/>
                <a:gd name="connsiteX17" fmla="*/ 210979 w 291173"/>
                <a:gd name="connsiteY17" fmla="*/ 38729 h 812576"/>
                <a:gd name="connsiteX18" fmla="*/ 166961 w 291173"/>
                <a:gd name="connsiteY18" fmla="*/ 81175 h 812576"/>
                <a:gd name="connsiteX19" fmla="*/ 208621 w 291173"/>
                <a:gd name="connsiteY19" fmla="*/ 124014 h 812576"/>
                <a:gd name="connsiteX20" fmla="*/ 81677 w 291173"/>
                <a:gd name="connsiteY20" fmla="*/ 688777 h 812576"/>
                <a:gd name="connsiteX21" fmla="*/ 40017 w 291173"/>
                <a:gd name="connsiteY21" fmla="*/ 732009 h 812576"/>
                <a:gd name="connsiteX22" fmla="*/ 83642 w 291173"/>
                <a:gd name="connsiteY22" fmla="*/ 773275 h 812576"/>
                <a:gd name="connsiteX23" fmla="*/ 125302 w 291173"/>
                <a:gd name="connsiteY23" fmla="*/ 730044 h 812576"/>
                <a:gd name="connsiteX24" fmla="*/ 81677 w 291173"/>
                <a:gd name="connsiteY24" fmla="*/ 688777 h 812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1173" h="812576">
                  <a:moveTo>
                    <a:pt x="102507" y="103184"/>
                  </a:moveTo>
                  <a:cubicBezTo>
                    <a:pt x="102507" y="285936"/>
                    <a:pt x="102507" y="467902"/>
                    <a:pt x="102507" y="649475"/>
                  </a:cubicBezTo>
                  <a:cubicBezTo>
                    <a:pt x="153206" y="673842"/>
                    <a:pt x="171677" y="705284"/>
                    <a:pt x="161852" y="749694"/>
                  </a:cubicBezTo>
                  <a:cubicBezTo>
                    <a:pt x="153206" y="787424"/>
                    <a:pt x="121372" y="812577"/>
                    <a:pt x="82463" y="812577"/>
                  </a:cubicBezTo>
                  <a:cubicBezTo>
                    <a:pt x="42769" y="812577"/>
                    <a:pt x="11327" y="787031"/>
                    <a:pt x="2288" y="747729"/>
                  </a:cubicBezTo>
                  <a:cubicBezTo>
                    <a:pt x="-7145" y="706070"/>
                    <a:pt x="12506" y="673449"/>
                    <a:pt x="62812" y="649475"/>
                  </a:cubicBezTo>
                  <a:cubicBezTo>
                    <a:pt x="62812" y="642794"/>
                    <a:pt x="62812" y="635720"/>
                    <a:pt x="62812" y="628646"/>
                  </a:cubicBezTo>
                  <a:cubicBezTo>
                    <a:pt x="62419" y="451789"/>
                    <a:pt x="62026" y="274932"/>
                    <a:pt x="61633" y="98075"/>
                  </a:cubicBezTo>
                  <a:cubicBezTo>
                    <a:pt x="61633" y="65061"/>
                    <a:pt x="64384" y="61524"/>
                    <a:pt x="97397" y="62703"/>
                  </a:cubicBezTo>
                  <a:cubicBezTo>
                    <a:pt x="117048" y="63489"/>
                    <a:pt x="129625" y="60738"/>
                    <a:pt x="139450" y="39908"/>
                  </a:cubicBezTo>
                  <a:cubicBezTo>
                    <a:pt x="154778" y="6502"/>
                    <a:pt x="195651" y="-6861"/>
                    <a:pt x="232202" y="3358"/>
                  </a:cubicBezTo>
                  <a:cubicBezTo>
                    <a:pt x="268359" y="13576"/>
                    <a:pt x="291940" y="46590"/>
                    <a:pt x="291154" y="84319"/>
                  </a:cubicBezTo>
                  <a:cubicBezTo>
                    <a:pt x="289975" y="122835"/>
                    <a:pt x="264429" y="153490"/>
                    <a:pt x="225914" y="162136"/>
                  </a:cubicBezTo>
                  <a:cubicBezTo>
                    <a:pt x="190935" y="169996"/>
                    <a:pt x="152419" y="153097"/>
                    <a:pt x="137485" y="119691"/>
                  </a:cubicBezTo>
                  <a:cubicBezTo>
                    <a:pt x="129625" y="102791"/>
                    <a:pt x="120585" y="98075"/>
                    <a:pt x="102507" y="103184"/>
                  </a:cubicBezTo>
                  <a:close/>
                  <a:moveTo>
                    <a:pt x="208621" y="124014"/>
                  </a:moveTo>
                  <a:cubicBezTo>
                    <a:pt x="231416" y="124407"/>
                    <a:pt x="251067" y="105935"/>
                    <a:pt x="251853" y="82354"/>
                  </a:cubicBezTo>
                  <a:cubicBezTo>
                    <a:pt x="252638" y="59166"/>
                    <a:pt x="234560" y="39908"/>
                    <a:pt x="210979" y="38729"/>
                  </a:cubicBezTo>
                  <a:cubicBezTo>
                    <a:pt x="187398" y="37550"/>
                    <a:pt x="166961" y="56808"/>
                    <a:pt x="166961" y="81175"/>
                  </a:cubicBezTo>
                  <a:cubicBezTo>
                    <a:pt x="166568" y="104363"/>
                    <a:pt x="185040" y="123621"/>
                    <a:pt x="208621" y="124014"/>
                  </a:cubicBezTo>
                  <a:close/>
                  <a:moveTo>
                    <a:pt x="81677" y="688777"/>
                  </a:moveTo>
                  <a:cubicBezTo>
                    <a:pt x="57703" y="689170"/>
                    <a:pt x="39624" y="708428"/>
                    <a:pt x="40017" y="732009"/>
                  </a:cubicBezTo>
                  <a:cubicBezTo>
                    <a:pt x="40803" y="755590"/>
                    <a:pt x="60061" y="773668"/>
                    <a:pt x="83642" y="773275"/>
                  </a:cubicBezTo>
                  <a:cubicBezTo>
                    <a:pt x="107223" y="772882"/>
                    <a:pt x="125695" y="753625"/>
                    <a:pt x="125302" y="730044"/>
                  </a:cubicBezTo>
                  <a:cubicBezTo>
                    <a:pt x="124908" y="706070"/>
                    <a:pt x="105651" y="687991"/>
                    <a:pt x="81677" y="688777"/>
                  </a:cubicBezTo>
                  <a:close/>
                </a:path>
              </a:pathLst>
            </a:custGeom>
            <a:solidFill>
              <a:schemeClr val="accent2"/>
            </a:solidFill>
            <a:ln w="3926"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5C90641B-9037-4854-B256-0C308675F128}"/>
                </a:ext>
              </a:extLst>
            </p:cNvPr>
            <p:cNvSpPr/>
            <p:nvPr/>
          </p:nvSpPr>
          <p:spPr>
            <a:xfrm>
              <a:off x="4358113" y="2776802"/>
              <a:ext cx="734275" cy="324079"/>
            </a:xfrm>
            <a:custGeom>
              <a:avLst/>
              <a:gdLst>
                <a:gd name="connsiteX0" fmla="*/ 102707 w 734275"/>
                <a:gd name="connsiteY0" fmla="*/ 221059 h 324079"/>
                <a:gd name="connsiteX1" fmla="*/ 571574 w 734275"/>
                <a:gd name="connsiteY1" fmla="*/ 221059 h 324079"/>
                <a:gd name="connsiteX2" fmla="*/ 652535 w 734275"/>
                <a:gd name="connsiteY2" fmla="*/ 160534 h 324079"/>
                <a:gd name="connsiteX3" fmla="*/ 733103 w 734275"/>
                <a:gd name="connsiteY3" fmla="*/ 227347 h 324079"/>
                <a:gd name="connsiteX4" fmla="*/ 679260 w 734275"/>
                <a:gd name="connsiteY4" fmla="*/ 319313 h 324079"/>
                <a:gd name="connsiteX5" fmla="*/ 580614 w 734275"/>
                <a:gd name="connsiteY5" fmla="*/ 280797 h 324079"/>
                <a:gd name="connsiteX6" fmla="*/ 549565 w 734275"/>
                <a:gd name="connsiteY6" fmla="*/ 262325 h 324079"/>
                <a:gd name="connsiteX7" fmla="*/ 93667 w 734275"/>
                <a:gd name="connsiteY7" fmla="*/ 260360 h 324079"/>
                <a:gd name="connsiteX8" fmla="*/ 62619 w 734275"/>
                <a:gd name="connsiteY8" fmla="*/ 229312 h 324079"/>
                <a:gd name="connsiteX9" fmla="*/ 62619 w 734275"/>
                <a:gd name="connsiteY9" fmla="*/ 209661 h 324079"/>
                <a:gd name="connsiteX10" fmla="*/ 32750 w 734275"/>
                <a:gd name="connsiteY10" fmla="*/ 145207 h 324079"/>
                <a:gd name="connsiteX11" fmla="*/ 5632 w 734275"/>
                <a:gd name="connsiteY11" fmla="*/ 53241 h 324079"/>
                <a:gd name="connsiteX12" fmla="*/ 88558 w 734275"/>
                <a:gd name="connsiteY12" fmla="*/ 184 h 324079"/>
                <a:gd name="connsiteX13" fmla="*/ 161659 w 734275"/>
                <a:gd name="connsiteY13" fmla="*/ 61102 h 324079"/>
                <a:gd name="connsiteX14" fmla="*/ 125501 w 734275"/>
                <a:gd name="connsiteY14" fmla="*/ 150709 h 324079"/>
                <a:gd name="connsiteX15" fmla="*/ 102314 w 734275"/>
                <a:gd name="connsiteY15" fmla="*/ 192762 h 324079"/>
                <a:gd name="connsiteX16" fmla="*/ 102707 w 734275"/>
                <a:gd name="connsiteY16" fmla="*/ 221059 h 324079"/>
                <a:gd name="connsiteX17" fmla="*/ 694195 w 734275"/>
                <a:gd name="connsiteY17" fmla="*/ 241103 h 324079"/>
                <a:gd name="connsiteX18" fmla="*/ 651356 w 734275"/>
                <a:gd name="connsiteY18" fmla="*/ 200229 h 324079"/>
                <a:gd name="connsiteX19" fmla="*/ 609697 w 734275"/>
                <a:gd name="connsiteY19" fmla="*/ 242675 h 324079"/>
                <a:gd name="connsiteX20" fmla="*/ 652928 w 734275"/>
                <a:gd name="connsiteY20" fmla="*/ 283548 h 324079"/>
                <a:gd name="connsiteX21" fmla="*/ 694195 w 734275"/>
                <a:gd name="connsiteY21" fmla="*/ 241103 h 324079"/>
                <a:gd name="connsiteX22" fmla="*/ 124322 w 734275"/>
                <a:gd name="connsiteY22" fmla="*/ 80359 h 324079"/>
                <a:gd name="connsiteX23" fmla="*/ 81484 w 734275"/>
                <a:gd name="connsiteY23" fmla="*/ 39093 h 324079"/>
                <a:gd name="connsiteX24" fmla="*/ 40610 w 734275"/>
                <a:gd name="connsiteY24" fmla="*/ 82324 h 324079"/>
                <a:gd name="connsiteX25" fmla="*/ 83449 w 734275"/>
                <a:gd name="connsiteY25" fmla="*/ 123984 h 324079"/>
                <a:gd name="connsiteX26" fmla="*/ 124322 w 734275"/>
                <a:gd name="connsiteY26" fmla="*/ 80359 h 324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34275" h="324079">
                  <a:moveTo>
                    <a:pt x="102707" y="221059"/>
                  </a:moveTo>
                  <a:cubicBezTo>
                    <a:pt x="260699" y="221059"/>
                    <a:pt x="415547" y="221059"/>
                    <a:pt x="571574" y="221059"/>
                  </a:cubicBezTo>
                  <a:cubicBezTo>
                    <a:pt x="585330" y="184115"/>
                    <a:pt x="610090" y="160534"/>
                    <a:pt x="652535" y="160534"/>
                  </a:cubicBezTo>
                  <a:cubicBezTo>
                    <a:pt x="693016" y="160534"/>
                    <a:pt x="726029" y="188046"/>
                    <a:pt x="733103" y="227347"/>
                  </a:cubicBezTo>
                  <a:cubicBezTo>
                    <a:pt x="739785" y="267435"/>
                    <a:pt x="717383" y="305950"/>
                    <a:pt x="679260" y="319313"/>
                  </a:cubicBezTo>
                  <a:cubicBezTo>
                    <a:pt x="641138" y="332675"/>
                    <a:pt x="597906" y="317348"/>
                    <a:pt x="580614" y="280797"/>
                  </a:cubicBezTo>
                  <a:cubicBezTo>
                    <a:pt x="573539" y="265470"/>
                    <a:pt x="564893" y="262325"/>
                    <a:pt x="549565" y="262325"/>
                  </a:cubicBezTo>
                  <a:cubicBezTo>
                    <a:pt x="397468" y="262325"/>
                    <a:pt x="245764" y="261146"/>
                    <a:pt x="93667" y="260360"/>
                  </a:cubicBezTo>
                  <a:cubicBezTo>
                    <a:pt x="67335" y="260360"/>
                    <a:pt x="63012" y="255644"/>
                    <a:pt x="62619" y="229312"/>
                  </a:cubicBezTo>
                  <a:cubicBezTo>
                    <a:pt x="62619" y="222631"/>
                    <a:pt x="62619" y="216343"/>
                    <a:pt x="62619" y="209661"/>
                  </a:cubicBezTo>
                  <a:cubicBezTo>
                    <a:pt x="63012" y="183329"/>
                    <a:pt x="66156" y="160141"/>
                    <a:pt x="32750" y="145207"/>
                  </a:cubicBezTo>
                  <a:cubicBezTo>
                    <a:pt x="1309" y="131058"/>
                    <a:pt x="-6945" y="87041"/>
                    <a:pt x="5632" y="53241"/>
                  </a:cubicBezTo>
                  <a:cubicBezTo>
                    <a:pt x="18601" y="18263"/>
                    <a:pt x="50435" y="-2174"/>
                    <a:pt x="88558" y="184"/>
                  </a:cubicBezTo>
                  <a:cubicBezTo>
                    <a:pt x="123536" y="2149"/>
                    <a:pt x="152620" y="26516"/>
                    <a:pt x="161659" y="61102"/>
                  </a:cubicBezTo>
                  <a:cubicBezTo>
                    <a:pt x="170698" y="95294"/>
                    <a:pt x="156943" y="136168"/>
                    <a:pt x="125501" y="150709"/>
                  </a:cubicBezTo>
                  <a:cubicBezTo>
                    <a:pt x="104279" y="160534"/>
                    <a:pt x="100348" y="173111"/>
                    <a:pt x="102314" y="192762"/>
                  </a:cubicBezTo>
                  <a:cubicBezTo>
                    <a:pt x="103493" y="201015"/>
                    <a:pt x="102707" y="209268"/>
                    <a:pt x="102707" y="221059"/>
                  </a:cubicBezTo>
                  <a:close/>
                  <a:moveTo>
                    <a:pt x="694195" y="241103"/>
                  </a:moveTo>
                  <a:cubicBezTo>
                    <a:pt x="693802" y="217129"/>
                    <a:pt x="675723" y="199836"/>
                    <a:pt x="651356" y="200229"/>
                  </a:cubicBezTo>
                  <a:cubicBezTo>
                    <a:pt x="626989" y="200622"/>
                    <a:pt x="609304" y="218701"/>
                    <a:pt x="609697" y="242675"/>
                  </a:cubicBezTo>
                  <a:cubicBezTo>
                    <a:pt x="610090" y="266649"/>
                    <a:pt x="628168" y="283941"/>
                    <a:pt x="652928" y="283548"/>
                  </a:cubicBezTo>
                  <a:cubicBezTo>
                    <a:pt x="677295" y="283155"/>
                    <a:pt x="694588" y="265470"/>
                    <a:pt x="694195" y="241103"/>
                  </a:cubicBezTo>
                  <a:close/>
                  <a:moveTo>
                    <a:pt x="124322" y="80359"/>
                  </a:moveTo>
                  <a:cubicBezTo>
                    <a:pt x="123929" y="56385"/>
                    <a:pt x="105458" y="38700"/>
                    <a:pt x="81484" y="39093"/>
                  </a:cubicBezTo>
                  <a:cubicBezTo>
                    <a:pt x="57510" y="39486"/>
                    <a:pt x="40217" y="57564"/>
                    <a:pt x="40610" y="82324"/>
                  </a:cubicBezTo>
                  <a:cubicBezTo>
                    <a:pt x="41003" y="106298"/>
                    <a:pt x="59868" y="124377"/>
                    <a:pt x="83449" y="123984"/>
                  </a:cubicBezTo>
                  <a:cubicBezTo>
                    <a:pt x="107030" y="123591"/>
                    <a:pt x="124715" y="104726"/>
                    <a:pt x="124322" y="80359"/>
                  </a:cubicBezTo>
                  <a:close/>
                </a:path>
              </a:pathLst>
            </a:custGeom>
            <a:solidFill>
              <a:schemeClr val="accent2"/>
            </a:solidFill>
            <a:ln w="3926"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F25BB2B9-F45F-4DD3-ADB6-08209FAB27BB}"/>
                </a:ext>
              </a:extLst>
            </p:cNvPr>
            <p:cNvSpPr/>
            <p:nvPr/>
          </p:nvSpPr>
          <p:spPr>
            <a:xfrm>
              <a:off x="7048357" y="4009827"/>
              <a:ext cx="639210" cy="543589"/>
            </a:xfrm>
            <a:custGeom>
              <a:avLst/>
              <a:gdLst>
                <a:gd name="connsiteX0" fmla="*/ 535758 w 639210"/>
                <a:gd name="connsiteY0" fmla="*/ 380095 h 543589"/>
                <a:gd name="connsiteX1" fmla="*/ 535365 w 639210"/>
                <a:gd name="connsiteY1" fmla="*/ 274767 h 543589"/>
                <a:gd name="connsiteX2" fmla="*/ 526326 w 639210"/>
                <a:gd name="connsiteY2" fmla="*/ 259439 h 543589"/>
                <a:gd name="connsiteX3" fmla="*/ 290909 w 639210"/>
                <a:gd name="connsiteY3" fmla="*/ 106949 h 543589"/>
                <a:gd name="connsiteX4" fmla="*/ 284228 w 639210"/>
                <a:gd name="connsiteY4" fmla="*/ 103412 h 543589"/>
                <a:gd name="connsiteX5" fmla="*/ 166323 w 639210"/>
                <a:gd name="connsiteY5" fmla="*/ 103019 h 543589"/>
                <a:gd name="connsiteX6" fmla="*/ 155712 w 639210"/>
                <a:gd name="connsiteY6" fmla="*/ 117167 h 543589"/>
                <a:gd name="connsiteX7" fmla="*/ 62174 w 639210"/>
                <a:gd name="connsiteY7" fmla="*/ 161578 h 543589"/>
                <a:gd name="connsiteX8" fmla="*/ 78 w 639210"/>
                <a:gd name="connsiteY8" fmla="*/ 87298 h 543589"/>
                <a:gd name="connsiteX9" fmla="*/ 59423 w 639210"/>
                <a:gd name="connsiteY9" fmla="*/ 3193 h 543589"/>
                <a:gd name="connsiteX10" fmla="*/ 155712 w 639210"/>
                <a:gd name="connsiteY10" fmla="*/ 47604 h 543589"/>
                <a:gd name="connsiteX11" fmla="*/ 180472 w 639210"/>
                <a:gd name="connsiteY11" fmla="*/ 62931 h 543589"/>
                <a:gd name="connsiteX12" fmla="*/ 295625 w 639210"/>
                <a:gd name="connsiteY12" fmla="*/ 66468 h 543589"/>
                <a:gd name="connsiteX13" fmla="*/ 392307 w 639210"/>
                <a:gd name="connsiteY13" fmla="*/ 125421 h 543589"/>
                <a:gd name="connsiteX14" fmla="*/ 555802 w 639210"/>
                <a:gd name="connsiteY14" fmla="*/ 230356 h 543589"/>
                <a:gd name="connsiteX15" fmla="*/ 576238 w 639210"/>
                <a:gd name="connsiteY15" fmla="*/ 266906 h 543589"/>
                <a:gd name="connsiteX16" fmla="*/ 575845 w 639210"/>
                <a:gd name="connsiteY16" fmla="*/ 380095 h 543589"/>
                <a:gd name="connsiteX17" fmla="*/ 636763 w 639210"/>
                <a:gd name="connsiteY17" fmla="*/ 480314 h 543589"/>
                <a:gd name="connsiteX18" fmla="*/ 557373 w 639210"/>
                <a:gd name="connsiteY18" fmla="*/ 543589 h 543589"/>
                <a:gd name="connsiteX19" fmla="*/ 477199 w 639210"/>
                <a:gd name="connsiteY19" fmla="*/ 483458 h 543589"/>
                <a:gd name="connsiteX20" fmla="*/ 535758 w 639210"/>
                <a:gd name="connsiteY20" fmla="*/ 380095 h 543589"/>
                <a:gd name="connsiteX21" fmla="*/ 81825 w 639210"/>
                <a:gd name="connsiteY21" fmla="*/ 124242 h 543589"/>
                <a:gd name="connsiteX22" fmla="*/ 123484 w 639210"/>
                <a:gd name="connsiteY22" fmla="*/ 81796 h 543589"/>
                <a:gd name="connsiteX23" fmla="*/ 81432 w 639210"/>
                <a:gd name="connsiteY23" fmla="*/ 40136 h 543589"/>
                <a:gd name="connsiteX24" fmla="*/ 39772 w 639210"/>
                <a:gd name="connsiteY24" fmla="*/ 82582 h 543589"/>
                <a:gd name="connsiteX25" fmla="*/ 81825 w 639210"/>
                <a:gd name="connsiteY25" fmla="*/ 124242 h 543589"/>
                <a:gd name="connsiteX26" fmla="*/ 514142 w 639210"/>
                <a:gd name="connsiteY26" fmla="*/ 459091 h 543589"/>
                <a:gd name="connsiteX27" fmla="*/ 553837 w 639210"/>
                <a:gd name="connsiteY27" fmla="*/ 503895 h 543589"/>
                <a:gd name="connsiteX28" fmla="*/ 598247 w 639210"/>
                <a:gd name="connsiteY28" fmla="*/ 464200 h 543589"/>
                <a:gd name="connsiteX29" fmla="*/ 558553 w 639210"/>
                <a:gd name="connsiteY29" fmla="*/ 419789 h 543589"/>
                <a:gd name="connsiteX30" fmla="*/ 514142 w 639210"/>
                <a:gd name="connsiteY30" fmla="*/ 459091 h 543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9210" h="543589">
                  <a:moveTo>
                    <a:pt x="535758" y="380095"/>
                  </a:moveTo>
                  <a:cubicBezTo>
                    <a:pt x="535758" y="345509"/>
                    <a:pt x="536151" y="310138"/>
                    <a:pt x="535365" y="274767"/>
                  </a:cubicBezTo>
                  <a:cubicBezTo>
                    <a:pt x="535365" y="269658"/>
                    <a:pt x="531042" y="262583"/>
                    <a:pt x="526326" y="259439"/>
                  </a:cubicBezTo>
                  <a:cubicBezTo>
                    <a:pt x="448115" y="208347"/>
                    <a:pt x="369512" y="157648"/>
                    <a:pt x="290909" y="106949"/>
                  </a:cubicBezTo>
                  <a:cubicBezTo>
                    <a:pt x="288551" y="105377"/>
                    <a:pt x="286586" y="103412"/>
                    <a:pt x="284228" y="103412"/>
                  </a:cubicBezTo>
                  <a:cubicBezTo>
                    <a:pt x="244926" y="103019"/>
                    <a:pt x="205625" y="102233"/>
                    <a:pt x="166323" y="103019"/>
                  </a:cubicBezTo>
                  <a:cubicBezTo>
                    <a:pt x="162786" y="103019"/>
                    <a:pt x="158463" y="112058"/>
                    <a:pt x="155712" y="117167"/>
                  </a:cubicBezTo>
                  <a:cubicBezTo>
                    <a:pt x="138419" y="152539"/>
                    <a:pt x="101868" y="170224"/>
                    <a:pt x="62174" y="161578"/>
                  </a:cubicBezTo>
                  <a:cubicBezTo>
                    <a:pt x="27589" y="154111"/>
                    <a:pt x="1650" y="122670"/>
                    <a:pt x="78" y="87298"/>
                  </a:cubicBezTo>
                  <a:cubicBezTo>
                    <a:pt x="-1495" y="46032"/>
                    <a:pt x="20907" y="13804"/>
                    <a:pt x="59423" y="3193"/>
                  </a:cubicBezTo>
                  <a:cubicBezTo>
                    <a:pt x="98331" y="-7812"/>
                    <a:pt x="139991" y="10267"/>
                    <a:pt x="155712" y="47604"/>
                  </a:cubicBezTo>
                  <a:cubicBezTo>
                    <a:pt x="161214" y="60573"/>
                    <a:pt x="167895" y="62931"/>
                    <a:pt x="180472" y="62931"/>
                  </a:cubicBezTo>
                  <a:cubicBezTo>
                    <a:pt x="218987" y="62538"/>
                    <a:pt x="259861" y="55857"/>
                    <a:pt x="295625" y="66468"/>
                  </a:cubicBezTo>
                  <a:cubicBezTo>
                    <a:pt x="330604" y="76687"/>
                    <a:pt x="360080" y="104984"/>
                    <a:pt x="392307" y="125421"/>
                  </a:cubicBezTo>
                  <a:cubicBezTo>
                    <a:pt x="446936" y="160399"/>
                    <a:pt x="500780" y="196164"/>
                    <a:pt x="555802" y="230356"/>
                  </a:cubicBezTo>
                  <a:cubicBezTo>
                    <a:pt x="569950" y="239395"/>
                    <a:pt x="576631" y="249221"/>
                    <a:pt x="576238" y="266906"/>
                  </a:cubicBezTo>
                  <a:cubicBezTo>
                    <a:pt x="575059" y="304636"/>
                    <a:pt x="575845" y="342758"/>
                    <a:pt x="575845" y="380095"/>
                  </a:cubicBezTo>
                  <a:cubicBezTo>
                    <a:pt x="626937" y="405641"/>
                    <a:pt x="646588" y="438261"/>
                    <a:pt x="636763" y="480314"/>
                  </a:cubicBezTo>
                  <a:cubicBezTo>
                    <a:pt x="628116" y="518043"/>
                    <a:pt x="595889" y="543589"/>
                    <a:pt x="557373" y="543589"/>
                  </a:cubicBezTo>
                  <a:cubicBezTo>
                    <a:pt x="519251" y="543589"/>
                    <a:pt x="486238" y="518829"/>
                    <a:pt x="477199" y="483458"/>
                  </a:cubicBezTo>
                  <a:cubicBezTo>
                    <a:pt x="465801" y="439440"/>
                    <a:pt x="484273" y="406820"/>
                    <a:pt x="535758" y="380095"/>
                  </a:cubicBezTo>
                  <a:close/>
                  <a:moveTo>
                    <a:pt x="81825" y="124242"/>
                  </a:moveTo>
                  <a:cubicBezTo>
                    <a:pt x="106192" y="124242"/>
                    <a:pt x="123484" y="106556"/>
                    <a:pt x="123484" y="81796"/>
                  </a:cubicBezTo>
                  <a:cubicBezTo>
                    <a:pt x="123484" y="57429"/>
                    <a:pt x="105799" y="39743"/>
                    <a:pt x="81432" y="40136"/>
                  </a:cubicBezTo>
                  <a:cubicBezTo>
                    <a:pt x="57458" y="40136"/>
                    <a:pt x="39772" y="58215"/>
                    <a:pt x="39772" y="82582"/>
                  </a:cubicBezTo>
                  <a:cubicBezTo>
                    <a:pt x="39379" y="106556"/>
                    <a:pt x="57065" y="124242"/>
                    <a:pt x="81825" y="124242"/>
                  </a:cubicBezTo>
                  <a:close/>
                  <a:moveTo>
                    <a:pt x="514142" y="459091"/>
                  </a:moveTo>
                  <a:cubicBezTo>
                    <a:pt x="512963" y="483458"/>
                    <a:pt x="529862" y="502323"/>
                    <a:pt x="553837" y="503895"/>
                  </a:cubicBezTo>
                  <a:cubicBezTo>
                    <a:pt x="577810" y="505074"/>
                    <a:pt x="597068" y="487781"/>
                    <a:pt x="598247" y="464200"/>
                  </a:cubicBezTo>
                  <a:cubicBezTo>
                    <a:pt x="599426" y="439833"/>
                    <a:pt x="582919" y="420969"/>
                    <a:pt x="558553" y="419789"/>
                  </a:cubicBezTo>
                  <a:cubicBezTo>
                    <a:pt x="534186" y="418217"/>
                    <a:pt x="515321" y="435117"/>
                    <a:pt x="514142" y="459091"/>
                  </a:cubicBezTo>
                  <a:close/>
                </a:path>
              </a:pathLst>
            </a:custGeom>
            <a:solidFill>
              <a:schemeClr val="accent2"/>
            </a:solidFill>
            <a:ln w="3926"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51974732-6089-4344-8897-8C99B99A7638}"/>
                </a:ext>
              </a:extLst>
            </p:cNvPr>
            <p:cNvSpPr/>
            <p:nvPr/>
          </p:nvSpPr>
          <p:spPr>
            <a:xfrm>
              <a:off x="4206712" y="2586692"/>
              <a:ext cx="791364" cy="166574"/>
            </a:xfrm>
            <a:custGeom>
              <a:avLst/>
              <a:gdLst>
                <a:gd name="connsiteX0" fmla="*/ 162535 w 791364"/>
                <a:gd name="connsiteY0" fmla="*/ 63350 h 166574"/>
                <a:gd name="connsiteX1" fmla="*/ 465550 w 791364"/>
                <a:gd name="connsiteY1" fmla="*/ 63350 h 166574"/>
                <a:gd name="connsiteX2" fmla="*/ 614896 w 791364"/>
                <a:gd name="connsiteY2" fmla="*/ 62564 h 166574"/>
                <a:gd name="connsiteX3" fmla="*/ 634940 w 791364"/>
                <a:gd name="connsiteY3" fmla="*/ 49595 h 166574"/>
                <a:gd name="connsiteX4" fmla="*/ 730050 w 791364"/>
                <a:gd name="connsiteY4" fmla="*/ 2433 h 166574"/>
                <a:gd name="connsiteX5" fmla="*/ 791360 w 791364"/>
                <a:gd name="connsiteY5" fmla="*/ 81429 h 166574"/>
                <a:gd name="connsiteX6" fmla="*/ 729657 w 791364"/>
                <a:gd name="connsiteY6" fmla="*/ 161997 h 166574"/>
                <a:gd name="connsiteX7" fmla="*/ 635726 w 791364"/>
                <a:gd name="connsiteY7" fmla="*/ 116014 h 166574"/>
                <a:gd name="connsiteX8" fmla="*/ 615682 w 791364"/>
                <a:gd name="connsiteY8" fmla="*/ 102652 h 166574"/>
                <a:gd name="connsiteX9" fmla="*/ 175505 w 791364"/>
                <a:gd name="connsiteY9" fmla="*/ 104224 h 166574"/>
                <a:gd name="connsiteX10" fmla="*/ 155854 w 791364"/>
                <a:gd name="connsiteY10" fmla="*/ 118372 h 166574"/>
                <a:gd name="connsiteX11" fmla="*/ 61924 w 791364"/>
                <a:gd name="connsiteY11" fmla="*/ 163962 h 166574"/>
                <a:gd name="connsiteX12" fmla="*/ 220 w 791364"/>
                <a:gd name="connsiteY12" fmla="*/ 75927 h 166574"/>
                <a:gd name="connsiteX13" fmla="*/ 72928 w 791364"/>
                <a:gd name="connsiteY13" fmla="*/ 2826 h 166574"/>
                <a:gd name="connsiteX14" fmla="*/ 154282 w 791364"/>
                <a:gd name="connsiteY14" fmla="*/ 46844 h 166574"/>
                <a:gd name="connsiteX15" fmla="*/ 162535 w 791364"/>
                <a:gd name="connsiteY15" fmla="*/ 63350 h 166574"/>
                <a:gd name="connsiteX16" fmla="*/ 709220 w 791364"/>
                <a:gd name="connsiteY16" fmla="*/ 39769 h 166574"/>
                <a:gd name="connsiteX17" fmla="*/ 668346 w 791364"/>
                <a:gd name="connsiteY17" fmla="*/ 82215 h 166574"/>
                <a:gd name="connsiteX18" fmla="*/ 710792 w 791364"/>
                <a:gd name="connsiteY18" fmla="*/ 123482 h 166574"/>
                <a:gd name="connsiteX19" fmla="*/ 751666 w 791364"/>
                <a:gd name="connsiteY19" fmla="*/ 81036 h 166574"/>
                <a:gd name="connsiteX20" fmla="*/ 709220 w 791364"/>
                <a:gd name="connsiteY20" fmla="*/ 39769 h 166574"/>
                <a:gd name="connsiteX21" fmla="*/ 123234 w 791364"/>
                <a:gd name="connsiteY21" fmla="*/ 83394 h 166574"/>
                <a:gd name="connsiteX22" fmla="*/ 80788 w 791364"/>
                <a:gd name="connsiteY22" fmla="*/ 41341 h 166574"/>
                <a:gd name="connsiteX23" fmla="*/ 39522 w 791364"/>
                <a:gd name="connsiteY23" fmla="*/ 84573 h 166574"/>
                <a:gd name="connsiteX24" fmla="*/ 81967 w 791364"/>
                <a:gd name="connsiteY24" fmla="*/ 126626 h 166574"/>
                <a:gd name="connsiteX25" fmla="*/ 123234 w 791364"/>
                <a:gd name="connsiteY25" fmla="*/ 83394 h 166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91364" h="166574">
                  <a:moveTo>
                    <a:pt x="162535" y="63350"/>
                  </a:moveTo>
                  <a:cubicBezTo>
                    <a:pt x="263933" y="63350"/>
                    <a:pt x="364545" y="63350"/>
                    <a:pt x="465550" y="63350"/>
                  </a:cubicBezTo>
                  <a:cubicBezTo>
                    <a:pt x="515463" y="63350"/>
                    <a:pt x="564983" y="62564"/>
                    <a:pt x="614896" y="62564"/>
                  </a:cubicBezTo>
                  <a:cubicBezTo>
                    <a:pt x="625115" y="62564"/>
                    <a:pt x="630617" y="60206"/>
                    <a:pt x="634940" y="49595"/>
                  </a:cubicBezTo>
                  <a:cubicBezTo>
                    <a:pt x="651054" y="11472"/>
                    <a:pt x="689962" y="-7000"/>
                    <a:pt x="730050" y="2433"/>
                  </a:cubicBezTo>
                  <a:cubicBezTo>
                    <a:pt x="765814" y="10686"/>
                    <a:pt x="790967" y="42913"/>
                    <a:pt x="791360" y="81429"/>
                  </a:cubicBezTo>
                  <a:cubicBezTo>
                    <a:pt x="791753" y="120730"/>
                    <a:pt x="766600" y="153351"/>
                    <a:pt x="729657" y="161997"/>
                  </a:cubicBezTo>
                  <a:cubicBezTo>
                    <a:pt x="690748" y="171429"/>
                    <a:pt x="652233" y="152958"/>
                    <a:pt x="635726" y="116014"/>
                  </a:cubicBezTo>
                  <a:cubicBezTo>
                    <a:pt x="631403" y="105796"/>
                    <a:pt x="626294" y="102652"/>
                    <a:pt x="615682" y="102652"/>
                  </a:cubicBezTo>
                  <a:cubicBezTo>
                    <a:pt x="469088" y="103438"/>
                    <a:pt x="322493" y="104224"/>
                    <a:pt x="175505" y="104224"/>
                  </a:cubicBezTo>
                  <a:cubicBezTo>
                    <a:pt x="164108" y="104224"/>
                    <a:pt x="160177" y="108940"/>
                    <a:pt x="155854" y="118372"/>
                  </a:cubicBezTo>
                  <a:cubicBezTo>
                    <a:pt x="139348" y="155316"/>
                    <a:pt x="100439" y="173788"/>
                    <a:pt x="61924" y="163962"/>
                  </a:cubicBezTo>
                  <a:cubicBezTo>
                    <a:pt x="20657" y="153351"/>
                    <a:pt x="-2531" y="119944"/>
                    <a:pt x="220" y="75927"/>
                  </a:cubicBezTo>
                  <a:cubicBezTo>
                    <a:pt x="2578" y="38197"/>
                    <a:pt x="32840" y="7542"/>
                    <a:pt x="72928" y="2826"/>
                  </a:cubicBezTo>
                  <a:cubicBezTo>
                    <a:pt x="105155" y="-1104"/>
                    <a:pt x="138955" y="16974"/>
                    <a:pt x="154282" y="46844"/>
                  </a:cubicBezTo>
                  <a:cubicBezTo>
                    <a:pt x="157426" y="51953"/>
                    <a:pt x="159784" y="57848"/>
                    <a:pt x="162535" y="63350"/>
                  </a:cubicBezTo>
                  <a:close/>
                  <a:moveTo>
                    <a:pt x="709220" y="39769"/>
                  </a:moveTo>
                  <a:cubicBezTo>
                    <a:pt x="684460" y="40162"/>
                    <a:pt x="667953" y="57455"/>
                    <a:pt x="668346" y="82215"/>
                  </a:cubicBezTo>
                  <a:cubicBezTo>
                    <a:pt x="668740" y="106975"/>
                    <a:pt x="686032" y="123482"/>
                    <a:pt x="710792" y="123482"/>
                  </a:cubicBezTo>
                  <a:cubicBezTo>
                    <a:pt x="735159" y="123089"/>
                    <a:pt x="752059" y="105796"/>
                    <a:pt x="751666" y="81036"/>
                  </a:cubicBezTo>
                  <a:cubicBezTo>
                    <a:pt x="751666" y="56276"/>
                    <a:pt x="734373" y="39769"/>
                    <a:pt x="709220" y="39769"/>
                  </a:cubicBezTo>
                  <a:close/>
                  <a:moveTo>
                    <a:pt x="123234" y="83394"/>
                  </a:moveTo>
                  <a:cubicBezTo>
                    <a:pt x="123234" y="59420"/>
                    <a:pt x="104762" y="40948"/>
                    <a:pt x="80788" y="41341"/>
                  </a:cubicBezTo>
                  <a:cubicBezTo>
                    <a:pt x="57207" y="41734"/>
                    <a:pt x="39129" y="60206"/>
                    <a:pt x="39522" y="84573"/>
                  </a:cubicBezTo>
                  <a:cubicBezTo>
                    <a:pt x="39915" y="108547"/>
                    <a:pt x="58386" y="127019"/>
                    <a:pt x="81967" y="126626"/>
                  </a:cubicBezTo>
                  <a:cubicBezTo>
                    <a:pt x="105941" y="126233"/>
                    <a:pt x="123627" y="107761"/>
                    <a:pt x="123234" y="83394"/>
                  </a:cubicBezTo>
                  <a:close/>
                </a:path>
              </a:pathLst>
            </a:custGeom>
            <a:solidFill>
              <a:schemeClr val="accent2"/>
            </a:solidFill>
            <a:ln w="3926"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9BF19858-CB1A-4D3B-B5C5-68629E7D8AAE}"/>
                </a:ext>
              </a:extLst>
            </p:cNvPr>
            <p:cNvSpPr/>
            <p:nvPr/>
          </p:nvSpPr>
          <p:spPr>
            <a:xfrm>
              <a:off x="6986044" y="4455085"/>
              <a:ext cx="480645" cy="448857"/>
            </a:xfrm>
            <a:custGeom>
              <a:avLst/>
              <a:gdLst>
                <a:gd name="connsiteX0" fmla="*/ 229029 w 480645"/>
                <a:gd name="connsiteY0" fmla="*/ 385626 h 448857"/>
                <a:gd name="connsiteX1" fmla="*/ 203483 w 480645"/>
                <a:gd name="connsiteY1" fmla="*/ 385626 h 448857"/>
                <a:gd name="connsiteX2" fmla="*/ 148068 w 480645"/>
                <a:gd name="connsiteY2" fmla="*/ 413530 h 448857"/>
                <a:gd name="connsiteX3" fmla="*/ 53351 w 480645"/>
                <a:gd name="connsiteY3" fmla="*/ 443399 h 448857"/>
                <a:gd name="connsiteX4" fmla="*/ 294 w 480645"/>
                <a:gd name="connsiteY4" fmla="*/ 360080 h 448857"/>
                <a:gd name="connsiteX5" fmla="*/ 63962 w 480645"/>
                <a:gd name="connsiteY5" fmla="*/ 286979 h 448857"/>
                <a:gd name="connsiteX6" fmla="*/ 155535 w 480645"/>
                <a:gd name="connsiteY6" fmla="*/ 330604 h 448857"/>
                <a:gd name="connsiteX7" fmla="*/ 181474 w 480645"/>
                <a:gd name="connsiteY7" fmla="*/ 346717 h 448857"/>
                <a:gd name="connsiteX8" fmla="*/ 282872 w 480645"/>
                <a:gd name="connsiteY8" fmla="*/ 343573 h 448857"/>
                <a:gd name="connsiteX9" fmla="*/ 365798 w 480645"/>
                <a:gd name="connsiteY9" fmla="*/ 288944 h 448857"/>
                <a:gd name="connsiteX10" fmla="*/ 379554 w 480645"/>
                <a:gd name="connsiteY10" fmla="*/ 261433 h 448857"/>
                <a:gd name="connsiteX11" fmla="*/ 379554 w 480645"/>
                <a:gd name="connsiteY11" fmla="*/ 182830 h 448857"/>
                <a:gd name="connsiteX12" fmla="*/ 362261 w 480645"/>
                <a:gd name="connsiteY12" fmla="*/ 154926 h 448857"/>
                <a:gd name="connsiteX13" fmla="*/ 318636 w 480645"/>
                <a:gd name="connsiteY13" fmla="*/ 63353 h 448857"/>
                <a:gd name="connsiteX14" fmla="*/ 394488 w 480645"/>
                <a:gd name="connsiteY14" fmla="*/ 78 h 448857"/>
                <a:gd name="connsiteX15" fmla="*/ 476628 w 480645"/>
                <a:gd name="connsiteY15" fmla="*/ 57065 h 448857"/>
                <a:gd name="connsiteX16" fmla="*/ 433790 w 480645"/>
                <a:gd name="connsiteY16" fmla="*/ 155712 h 448857"/>
                <a:gd name="connsiteX17" fmla="*/ 418855 w 480645"/>
                <a:gd name="connsiteY17" fmla="*/ 178900 h 448857"/>
                <a:gd name="connsiteX18" fmla="*/ 419641 w 480645"/>
                <a:gd name="connsiteY18" fmla="*/ 269293 h 448857"/>
                <a:gd name="connsiteX19" fmla="*/ 394095 w 480645"/>
                <a:gd name="connsiteY19" fmla="*/ 317634 h 448857"/>
                <a:gd name="connsiteX20" fmla="*/ 323352 w 480645"/>
                <a:gd name="connsiteY20" fmla="*/ 367154 h 448857"/>
                <a:gd name="connsiteX21" fmla="*/ 262042 w 480645"/>
                <a:gd name="connsiteY21" fmla="*/ 386412 h 448857"/>
                <a:gd name="connsiteX22" fmla="*/ 229029 w 480645"/>
                <a:gd name="connsiteY22" fmla="*/ 385626 h 448857"/>
                <a:gd name="connsiteX23" fmla="*/ 82041 w 480645"/>
                <a:gd name="connsiteY23" fmla="*/ 408421 h 448857"/>
                <a:gd name="connsiteX24" fmla="*/ 125273 w 480645"/>
                <a:gd name="connsiteY24" fmla="*/ 367154 h 448857"/>
                <a:gd name="connsiteX25" fmla="*/ 83220 w 480645"/>
                <a:gd name="connsiteY25" fmla="*/ 324709 h 448857"/>
                <a:gd name="connsiteX26" fmla="*/ 39988 w 480645"/>
                <a:gd name="connsiteY26" fmla="*/ 365975 h 448857"/>
                <a:gd name="connsiteX27" fmla="*/ 82041 w 480645"/>
                <a:gd name="connsiteY27" fmla="*/ 408421 h 448857"/>
                <a:gd name="connsiteX28" fmla="*/ 440471 w 480645"/>
                <a:gd name="connsiteY28" fmla="*/ 81039 h 448857"/>
                <a:gd name="connsiteX29" fmla="*/ 398025 w 480645"/>
                <a:gd name="connsiteY29" fmla="*/ 39379 h 448857"/>
                <a:gd name="connsiteX30" fmla="*/ 356759 w 480645"/>
                <a:gd name="connsiteY30" fmla="*/ 82611 h 448857"/>
                <a:gd name="connsiteX31" fmla="*/ 399204 w 480645"/>
                <a:gd name="connsiteY31" fmla="*/ 124664 h 448857"/>
                <a:gd name="connsiteX32" fmla="*/ 440471 w 480645"/>
                <a:gd name="connsiteY32" fmla="*/ 81039 h 448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80645" h="448857">
                  <a:moveTo>
                    <a:pt x="229029" y="385626"/>
                  </a:moveTo>
                  <a:cubicBezTo>
                    <a:pt x="220382" y="385626"/>
                    <a:pt x="211736" y="386412"/>
                    <a:pt x="203483" y="385626"/>
                  </a:cubicBezTo>
                  <a:cubicBezTo>
                    <a:pt x="179116" y="382875"/>
                    <a:pt x="161430" y="386412"/>
                    <a:pt x="148068" y="413530"/>
                  </a:cubicBezTo>
                  <a:cubicBezTo>
                    <a:pt x="131954" y="446150"/>
                    <a:pt x="89115" y="456369"/>
                    <a:pt x="53351" y="443399"/>
                  </a:cubicBezTo>
                  <a:cubicBezTo>
                    <a:pt x="19551" y="431216"/>
                    <a:pt x="-2850" y="395844"/>
                    <a:pt x="294" y="360080"/>
                  </a:cubicBezTo>
                  <a:cubicBezTo>
                    <a:pt x="3438" y="323923"/>
                    <a:pt x="30163" y="293267"/>
                    <a:pt x="63962" y="286979"/>
                  </a:cubicBezTo>
                  <a:cubicBezTo>
                    <a:pt x="103264" y="279512"/>
                    <a:pt x="140993" y="296019"/>
                    <a:pt x="155535" y="330604"/>
                  </a:cubicBezTo>
                  <a:cubicBezTo>
                    <a:pt x="161430" y="344359"/>
                    <a:pt x="168504" y="347111"/>
                    <a:pt x="181474" y="346717"/>
                  </a:cubicBezTo>
                  <a:cubicBezTo>
                    <a:pt x="215273" y="345931"/>
                    <a:pt x="251824" y="353399"/>
                    <a:pt x="282872" y="343573"/>
                  </a:cubicBezTo>
                  <a:cubicBezTo>
                    <a:pt x="313134" y="334141"/>
                    <a:pt x="337894" y="307023"/>
                    <a:pt x="365798" y="288944"/>
                  </a:cubicBezTo>
                  <a:cubicBezTo>
                    <a:pt x="376803" y="281870"/>
                    <a:pt x="379947" y="273617"/>
                    <a:pt x="379554" y="261433"/>
                  </a:cubicBezTo>
                  <a:cubicBezTo>
                    <a:pt x="378768" y="235101"/>
                    <a:pt x="378375" y="209162"/>
                    <a:pt x="379554" y="182830"/>
                  </a:cubicBezTo>
                  <a:cubicBezTo>
                    <a:pt x="380340" y="168681"/>
                    <a:pt x="376410" y="161214"/>
                    <a:pt x="362261" y="154926"/>
                  </a:cubicBezTo>
                  <a:cubicBezTo>
                    <a:pt x="327283" y="139598"/>
                    <a:pt x="310383" y="101476"/>
                    <a:pt x="318636" y="63353"/>
                  </a:cubicBezTo>
                  <a:cubicBezTo>
                    <a:pt x="326104" y="28375"/>
                    <a:pt x="357938" y="2043"/>
                    <a:pt x="394488" y="78"/>
                  </a:cubicBezTo>
                  <a:cubicBezTo>
                    <a:pt x="432611" y="-1494"/>
                    <a:pt x="465231" y="20908"/>
                    <a:pt x="476628" y="57065"/>
                  </a:cubicBezTo>
                  <a:cubicBezTo>
                    <a:pt x="489205" y="96366"/>
                    <a:pt x="471519" y="138419"/>
                    <a:pt x="433790" y="155712"/>
                  </a:cubicBezTo>
                  <a:cubicBezTo>
                    <a:pt x="422392" y="160821"/>
                    <a:pt x="418462" y="166716"/>
                    <a:pt x="418855" y="178900"/>
                  </a:cubicBezTo>
                  <a:cubicBezTo>
                    <a:pt x="419641" y="209162"/>
                    <a:pt x="417676" y="239031"/>
                    <a:pt x="419641" y="269293"/>
                  </a:cubicBezTo>
                  <a:cubicBezTo>
                    <a:pt x="421213" y="291695"/>
                    <a:pt x="412960" y="305844"/>
                    <a:pt x="394095" y="317634"/>
                  </a:cubicBezTo>
                  <a:cubicBezTo>
                    <a:pt x="369728" y="332569"/>
                    <a:pt x="345754" y="349076"/>
                    <a:pt x="323352" y="367154"/>
                  </a:cubicBezTo>
                  <a:cubicBezTo>
                    <a:pt x="304881" y="382089"/>
                    <a:pt x="285623" y="388770"/>
                    <a:pt x="262042" y="386412"/>
                  </a:cubicBezTo>
                  <a:cubicBezTo>
                    <a:pt x="251038" y="384840"/>
                    <a:pt x="240033" y="385626"/>
                    <a:pt x="229029" y="385626"/>
                  </a:cubicBezTo>
                  <a:close/>
                  <a:moveTo>
                    <a:pt x="82041" y="408421"/>
                  </a:moveTo>
                  <a:cubicBezTo>
                    <a:pt x="106015" y="408814"/>
                    <a:pt x="124487" y="390735"/>
                    <a:pt x="125273" y="367154"/>
                  </a:cubicBezTo>
                  <a:cubicBezTo>
                    <a:pt x="126059" y="343573"/>
                    <a:pt x="107587" y="325102"/>
                    <a:pt x="83220" y="324709"/>
                  </a:cubicBezTo>
                  <a:cubicBezTo>
                    <a:pt x="58853" y="324315"/>
                    <a:pt x="40381" y="342001"/>
                    <a:pt x="39988" y="365975"/>
                  </a:cubicBezTo>
                  <a:cubicBezTo>
                    <a:pt x="39595" y="389163"/>
                    <a:pt x="58067" y="408028"/>
                    <a:pt x="82041" y="408421"/>
                  </a:cubicBezTo>
                  <a:close/>
                  <a:moveTo>
                    <a:pt x="440471" y="81039"/>
                  </a:moveTo>
                  <a:cubicBezTo>
                    <a:pt x="440471" y="57065"/>
                    <a:pt x="421999" y="38986"/>
                    <a:pt x="398025" y="39379"/>
                  </a:cubicBezTo>
                  <a:cubicBezTo>
                    <a:pt x="374052" y="39772"/>
                    <a:pt x="356759" y="58244"/>
                    <a:pt x="356759" y="82611"/>
                  </a:cubicBezTo>
                  <a:cubicBezTo>
                    <a:pt x="356759" y="106585"/>
                    <a:pt x="375231" y="124664"/>
                    <a:pt x="399204" y="124664"/>
                  </a:cubicBezTo>
                  <a:cubicBezTo>
                    <a:pt x="423178" y="123878"/>
                    <a:pt x="440864" y="105406"/>
                    <a:pt x="440471" y="81039"/>
                  </a:cubicBezTo>
                  <a:close/>
                </a:path>
              </a:pathLst>
            </a:custGeom>
            <a:solidFill>
              <a:schemeClr val="accent2"/>
            </a:solidFill>
            <a:ln w="3926"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B06D8673-4888-4004-9FE9-01340E5C081F}"/>
                </a:ext>
              </a:extLst>
            </p:cNvPr>
            <p:cNvSpPr/>
            <p:nvPr/>
          </p:nvSpPr>
          <p:spPr>
            <a:xfrm>
              <a:off x="5212659" y="2586284"/>
              <a:ext cx="704067" cy="166507"/>
            </a:xfrm>
            <a:custGeom>
              <a:avLst/>
              <a:gdLst>
                <a:gd name="connsiteX0" fmla="*/ 613104 w 704067"/>
                <a:gd name="connsiteY0" fmla="*/ 163584 h 166507"/>
                <a:gd name="connsiteX1" fmla="*/ 547078 w 704067"/>
                <a:gd name="connsiteY1" fmla="*/ 115636 h 166507"/>
                <a:gd name="connsiteX2" fmla="*/ 527034 w 704067"/>
                <a:gd name="connsiteY2" fmla="*/ 102274 h 166507"/>
                <a:gd name="connsiteX3" fmla="*/ 177250 w 704067"/>
                <a:gd name="connsiteY3" fmla="*/ 103846 h 166507"/>
                <a:gd name="connsiteX4" fmla="*/ 155634 w 704067"/>
                <a:gd name="connsiteY4" fmla="*/ 117995 h 166507"/>
                <a:gd name="connsiteX5" fmla="*/ 65634 w 704067"/>
                <a:gd name="connsiteY5" fmla="*/ 164763 h 166507"/>
                <a:gd name="connsiteX6" fmla="*/ 0 w 704067"/>
                <a:gd name="connsiteY6" fmla="*/ 83409 h 166507"/>
                <a:gd name="connsiteX7" fmla="*/ 65241 w 704067"/>
                <a:gd name="connsiteY7" fmla="*/ 4020 h 166507"/>
                <a:gd name="connsiteX8" fmla="*/ 155634 w 704067"/>
                <a:gd name="connsiteY8" fmla="*/ 50003 h 166507"/>
                <a:gd name="connsiteX9" fmla="*/ 178822 w 704067"/>
                <a:gd name="connsiteY9" fmla="*/ 64937 h 166507"/>
                <a:gd name="connsiteX10" fmla="*/ 520746 w 704067"/>
                <a:gd name="connsiteY10" fmla="*/ 63365 h 166507"/>
                <a:gd name="connsiteX11" fmla="*/ 548257 w 704067"/>
                <a:gd name="connsiteY11" fmla="*/ 46073 h 166507"/>
                <a:gd name="connsiteX12" fmla="*/ 645725 w 704067"/>
                <a:gd name="connsiteY12" fmla="*/ 3627 h 166507"/>
                <a:gd name="connsiteX13" fmla="*/ 703105 w 704067"/>
                <a:gd name="connsiteY13" fmla="*/ 93234 h 166507"/>
                <a:gd name="connsiteX14" fmla="*/ 613104 w 704067"/>
                <a:gd name="connsiteY14" fmla="*/ 163584 h 166507"/>
                <a:gd name="connsiteX15" fmla="*/ 621751 w 704067"/>
                <a:gd name="connsiteY15" fmla="*/ 123890 h 166507"/>
                <a:gd name="connsiteX16" fmla="*/ 664589 w 704067"/>
                <a:gd name="connsiteY16" fmla="*/ 82230 h 166507"/>
                <a:gd name="connsiteX17" fmla="*/ 621751 w 704067"/>
                <a:gd name="connsiteY17" fmla="*/ 40570 h 166507"/>
                <a:gd name="connsiteX18" fmla="*/ 579305 w 704067"/>
                <a:gd name="connsiteY18" fmla="*/ 82230 h 166507"/>
                <a:gd name="connsiteX19" fmla="*/ 621751 w 704067"/>
                <a:gd name="connsiteY19" fmla="*/ 123890 h 166507"/>
                <a:gd name="connsiteX20" fmla="*/ 39695 w 704067"/>
                <a:gd name="connsiteY20" fmla="*/ 84588 h 166507"/>
                <a:gd name="connsiteX21" fmla="*/ 81747 w 704067"/>
                <a:gd name="connsiteY21" fmla="*/ 127034 h 166507"/>
                <a:gd name="connsiteX22" fmla="*/ 123407 w 704067"/>
                <a:gd name="connsiteY22" fmla="*/ 84195 h 166507"/>
                <a:gd name="connsiteX23" fmla="*/ 81354 w 704067"/>
                <a:gd name="connsiteY23" fmla="*/ 41750 h 166507"/>
                <a:gd name="connsiteX24" fmla="*/ 39695 w 704067"/>
                <a:gd name="connsiteY24" fmla="*/ 84588 h 166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04067" h="166507">
                  <a:moveTo>
                    <a:pt x="613104" y="163584"/>
                  </a:moveTo>
                  <a:cubicBezTo>
                    <a:pt x="586772" y="162798"/>
                    <a:pt x="561226" y="147471"/>
                    <a:pt x="547078" y="115636"/>
                  </a:cubicBezTo>
                  <a:cubicBezTo>
                    <a:pt x="542755" y="105418"/>
                    <a:pt x="537645" y="102274"/>
                    <a:pt x="527034" y="102274"/>
                  </a:cubicBezTo>
                  <a:cubicBezTo>
                    <a:pt x="410308" y="103060"/>
                    <a:pt x="293976" y="103453"/>
                    <a:pt x="177250" y="103846"/>
                  </a:cubicBezTo>
                  <a:cubicBezTo>
                    <a:pt x="165853" y="103846"/>
                    <a:pt x="160350" y="106990"/>
                    <a:pt x="155634" y="117995"/>
                  </a:cubicBezTo>
                  <a:cubicBezTo>
                    <a:pt x="140307" y="153366"/>
                    <a:pt x="101791" y="172624"/>
                    <a:pt x="65634" y="164763"/>
                  </a:cubicBezTo>
                  <a:cubicBezTo>
                    <a:pt x="25153" y="156117"/>
                    <a:pt x="0" y="124283"/>
                    <a:pt x="0" y="83409"/>
                  </a:cubicBezTo>
                  <a:cubicBezTo>
                    <a:pt x="393" y="43322"/>
                    <a:pt x="25546" y="12666"/>
                    <a:pt x="65241" y="4020"/>
                  </a:cubicBezTo>
                  <a:cubicBezTo>
                    <a:pt x="102184" y="-3840"/>
                    <a:pt x="140307" y="14631"/>
                    <a:pt x="155634" y="50003"/>
                  </a:cubicBezTo>
                  <a:cubicBezTo>
                    <a:pt x="160743" y="61793"/>
                    <a:pt x="166639" y="64937"/>
                    <a:pt x="178822" y="64937"/>
                  </a:cubicBezTo>
                  <a:cubicBezTo>
                    <a:pt x="292797" y="63758"/>
                    <a:pt x="406771" y="63365"/>
                    <a:pt x="520746" y="63365"/>
                  </a:cubicBezTo>
                  <a:cubicBezTo>
                    <a:pt x="534501" y="63365"/>
                    <a:pt x="542361" y="60221"/>
                    <a:pt x="548257" y="46073"/>
                  </a:cubicBezTo>
                  <a:cubicBezTo>
                    <a:pt x="563977" y="9522"/>
                    <a:pt x="606816" y="-8163"/>
                    <a:pt x="645725" y="3627"/>
                  </a:cubicBezTo>
                  <a:cubicBezTo>
                    <a:pt x="684240" y="15417"/>
                    <a:pt x="709393" y="54326"/>
                    <a:pt x="703105" y="93234"/>
                  </a:cubicBezTo>
                  <a:cubicBezTo>
                    <a:pt x="696424" y="135287"/>
                    <a:pt x="663803" y="163584"/>
                    <a:pt x="613104" y="163584"/>
                  </a:cubicBezTo>
                  <a:close/>
                  <a:moveTo>
                    <a:pt x="621751" y="123890"/>
                  </a:moveTo>
                  <a:cubicBezTo>
                    <a:pt x="645725" y="123890"/>
                    <a:pt x="664589" y="105811"/>
                    <a:pt x="664589" y="82230"/>
                  </a:cubicBezTo>
                  <a:cubicBezTo>
                    <a:pt x="664589" y="58649"/>
                    <a:pt x="646118" y="40570"/>
                    <a:pt x="621751" y="40570"/>
                  </a:cubicBezTo>
                  <a:cubicBezTo>
                    <a:pt x="597384" y="40570"/>
                    <a:pt x="578912" y="58649"/>
                    <a:pt x="579305" y="82230"/>
                  </a:cubicBezTo>
                  <a:cubicBezTo>
                    <a:pt x="578912" y="105811"/>
                    <a:pt x="597384" y="123890"/>
                    <a:pt x="621751" y="123890"/>
                  </a:cubicBezTo>
                  <a:close/>
                  <a:moveTo>
                    <a:pt x="39695" y="84588"/>
                  </a:moveTo>
                  <a:cubicBezTo>
                    <a:pt x="39695" y="108955"/>
                    <a:pt x="57773" y="127034"/>
                    <a:pt x="81747" y="127034"/>
                  </a:cubicBezTo>
                  <a:cubicBezTo>
                    <a:pt x="105328" y="127034"/>
                    <a:pt x="123407" y="108562"/>
                    <a:pt x="123407" y="84195"/>
                  </a:cubicBezTo>
                  <a:cubicBezTo>
                    <a:pt x="123407" y="60221"/>
                    <a:pt x="105328" y="41750"/>
                    <a:pt x="81354" y="41750"/>
                  </a:cubicBezTo>
                  <a:cubicBezTo>
                    <a:pt x="57773" y="41750"/>
                    <a:pt x="39695" y="60221"/>
                    <a:pt x="39695" y="84588"/>
                  </a:cubicBezTo>
                  <a:close/>
                </a:path>
              </a:pathLst>
            </a:custGeom>
            <a:solidFill>
              <a:schemeClr val="accent2"/>
            </a:solidFill>
            <a:ln w="3926"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F274A29A-2B68-42BB-B94E-4539BA59C20F}"/>
                </a:ext>
              </a:extLst>
            </p:cNvPr>
            <p:cNvSpPr/>
            <p:nvPr/>
          </p:nvSpPr>
          <p:spPr>
            <a:xfrm>
              <a:off x="7018003" y="4180306"/>
              <a:ext cx="374319" cy="467799"/>
            </a:xfrm>
            <a:custGeom>
              <a:avLst/>
              <a:gdLst>
                <a:gd name="connsiteX0" fmla="*/ 101567 w 374319"/>
                <a:gd name="connsiteY0" fmla="*/ 102716 h 467799"/>
                <a:gd name="connsiteX1" fmla="*/ 102353 w 374319"/>
                <a:gd name="connsiteY1" fmla="*/ 296080 h 467799"/>
                <a:gd name="connsiteX2" fmla="*/ 116108 w 374319"/>
                <a:gd name="connsiteY2" fmla="*/ 310621 h 467799"/>
                <a:gd name="connsiteX3" fmla="*/ 164056 w 374319"/>
                <a:gd name="connsiteY3" fmla="*/ 391582 h 467799"/>
                <a:gd name="connsiteX4" fmla="*/ 107069 w 374319"/>
                <a:gd name="connsiteY4" fmla="*/ 463897 h 467799"/>
                <a:gd name="connsiteX5" fmla="*/ 18641 w 374319"/>
                <a:gd name="connsiteY5" fmla="*/ 437565 h 467799"/>
                <a:gd name="connsiteX6" fmla="*/ 45758 w 374319"/>
                <a:gd name="connsiteY6" fmla="*/ 312979 h 467799"/>
                <a:gd name="connsiteX7" fmla="*/ 62658 w 374319"/>
                <a:gd name="connsiteY7" fmla="*/ 285075 h 467799"/>
                <a:gd name="connsiteX8" fmla="*/ 61872 w 374319"/>
                <a:gd name="connsiteY8" fmla="*/ 92498 h 467799"/>
                <a:gd name="connsiteX9" fmla="*/ 91741 w 374319"/>
                <a:gd name="connsiteY9" fmla="*/ 62235 h 467799"/>
                <a:gd name="connsiteX10" fmla="*/ 195890 w 374319"/>
                <a:gd name="connsiteY10" fmla="*/ 62235 h 467799"/>
                <a:gd name="connsiteX11" fmla="*/ 217899 w 374319"/>
                <a:gd name="connsiteY11" fmla="*/ 48873 h 467799"/>
                <a:gd name="connsiteX12" fmla="*/ 313402 w 374319"/>
                <a:gd name="connsiteY12" fmla="*/ 2497 h 467799"/>
                <a:gd name="connsiteX13" fmla="*/ 374320 w 374319"/>
                <a:gd name="connsiteY13" fmla="*/ 81886 h 467799"/>
                <a:gd name="connsiteX14" fmla="*/ 309865 w 374319"/>
                <a:gd name="connsiteY14" fmla="*/ 162454 h 467799"/>
                <a:gd name="connsiteX15" fmla="*/ 217899 w 374319"/>
                <a:gd name="connsiteY15" fmla="*/ 115292 h 467799"/>
                <a:gd name="connsiteX16" fmla="*/ 197856 w 374319"/>
                <a:gd name="connsiteY16" fmla="*/ 101537 h 467799"/>
                <a:gd name="connsiteX17" fmla="*/ 101567 w 374319"/>
                <a:gd name="connsiteY17" fmla="*/ 102716 h 467799"/>
                <a:gd name="connsiteX18" fmla="*/ 82702 w 374319"/>
                <a:gd name="connsiteY18" fmla="*/ 428133 h 467799"/>
                <a:gd name="connsiteX19" fmla="*/ 124755 w 374319"/>
                <a:gd name="connsiteY19" fmla="*/ 385687 h 467799"/>
                <a:gd name="connsiteX20" fmla="*/ 81523 w 374319"/>
                <a:gd name="connsiteY20" fmla="*/ 344420 h 467799"/>
                <a:gd name="connsiteX21" fmla="*/ 39470 w 374319"/>
                <a:gd name="connsiteY21" fmla="*/ 386866 h 467799"/>
                <a:gd name="connsiteX22" fmla="*/ 82702 w 374319"/>
                <a:gd name="connsiteY22" fmla="*/ 428133 h 467799"/>
                <a:gd name="connsiteX23" fmla="*/ 334232 w 374319"/>
                <a:gd name="connsiteY23" fmla="*/ 82672 h 467799"/>
                <a:gd name="connsiteX24" fmla="*/ 292572 w 374319"/>
                <a:gd name="connsiteY24" fmla="*/ 40227 h 467799"/>
                <a:gd name="connsiteX25" fmla="*/ 250520 w 374319"/>
                <a:gd name="connsiteY25" fmla="*/ 82279 h 467799"/>
                <a:gd name="connsiteX26" fmla="*/ 292179 w 374319"/>
                <a:gd name="connsiteY26" fmla="*/ 124725 h 467799"/>
                <a:gd name="connsiteX27" fmla="*/ 334232 w 374319"/>
                <a:gd name="connsiteY27" fmla="*/ 82672 h 467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74319" h="467799">
                  <a:moveTo>
                    <a:pt x="101567" y="102716"/>
                  </a:moveTo>
                  <a:cubicBezTo>
                    <a:pt x="101567" y="169136"/>
                    <a:pt x="101174" y="232804"/>
                    <a:pt x="102353" y="296080"/>
                  </a:cubicBezTo>
                  <a:cubicBezTo>
                    <a:pt x="102353" y="301189"/>
                    <a:pt x="110213" y="307870"/>
                    <a:pt x="116108" y="310621"/>
                  </a:cubicBezTo>
                  <a:cubicBezTo>
                    <a:pt x="147550" y="325949"/>
                    <a:pt x="166807" y="356997"/>
                    <a:pt x="164056" y="391582"/>
                  </a:cubicBezTo>
                  <a:cubicBezTo>
                    <a:pt x="161698" y="425775"/>
                    <a:pt x="139689" y="453679"/>
                    <a:pt x="107069" y="463897"/>
                  </a:cubicBezTo>
                  <a:cubicBezTo>
                    <a:pt x="74842" y="474116"/>
                    <a:pt x="40256" y="463897"/>
                    <a:pt x="18641" y="437565"/>
                  </a:cubicBezTo>
                  <a:cubicBezTo>
                    <a:pt x="-14766" y="397085"/>
                    <a:pt x="-1796" y="334988"/>
                    <a:pt x="45758" y="312979"/>
                  </a:cubicBezTo>
                  <a:cubicBezTo>
                    <a:pt x="59907" y="306691"/>
                    <a:pt x="62658" y="299224"/>
                    <a:pt x="62658" y="285075"/>
                  </a:cubicBezTo>
                  <a:cubicBezTo>
                    <a:pt x="61872" y="221014"/>
                    <a:pt x="61872" y="156952"/>
                    <a:pt x="61872" y="92498"/>
                  </a:cubicBezTo>
                  <a:cubicBezTo>
                    <a:pt x="61872" y="68131"/>
                    <a:pt x="67374" y="62628"/>
                    <a:pt x="91741" y="62235"/>
                  </a:cubicBezTo>
                  <a:cubicBezTo>
                    <a:pt x="126327" y="62235"/>
                    <a:pt x="161305" y="61842"/>
                    <a:pt x="195890" y="62235"/>
                  </a:cubicBezTo>
                  <a:cubicBezTo>
                    <a:pt x="206502" y="62235"/>
                    <a:pt x="213183" y="60663"/>
                    <a:pt x="217899" y="48873"/>
                  </a:cubicBezTo>
                  <a:cubicBezTo>
                    <a:pt x="234406" y="10750"/>
                    <a:pt x="272136" y="-6935"/>
                    <a:pt x="313402" y="2497"/>
                  </a:cubicBezTo>
                  <a:cubicBezTo>
                    <a:pt x="349167" y="10750"/>
                    <a:pt x="374320" y="43371"/>
                    <a:pt x="374320" y="81886"/>
                  </a:cubicBezTo>
                  <a:cubicBezTo>
                    <a:pt x="374320" y="121974"/>
                    <a:pt x="348774" y="153415"/>
                    <a:pt x="309865" y="162454"/>
                  </a:cubicBezTo>
                  <a:cubicBezTo>
                    <a:pt x="272528" y="170707"/>
                    <a:pt x="234406" y="151843"/>
                    <a:pt x="217899" y="115292"/>
                  </a:cubicBezTo>
                  <a:cubicBezTo>
                    <a:pt x="213576" y="105467"/>
                    <a:pt x="208860" y="101537"/>
                    <a:pt x="197856" y="101537"/>
                  </a:cubicBezTo>
                  <a:cubicBezTo>
                    <a:pt x="166414" y="103109"/>
                    <a:pt x="134973" y="102716"/>
                    <a:pt x="101567" y="102716"/>
                  </a:cubicBezTo>
                  <a:close/>
                  <a:moveTo>
                    <a:pt x="82702" y="428133"/>
                  </a:moveTo>
                  <a:cubicBezTo>
                    <a:pt x="106676" y="428133"/>
                    <a:pt x="124755" y="409268"/>
                    <a:pt x="124755" y="385687"/>
                  </a:cubicBezTo>
                  <a:cubicBezTo>
                    <a:pt x="124755" y="362106"/>
                    <a:pt x="105890" y="344027"/>
                    <a:pt x="81523" y="344420"/>
                  </a:cubicBezTo>
                  <a:cubicBezTo>
                    <a:pt x="57549" y="344420"/>
                    <a:pt x="39077" y="363285"/>
                    <a:pt x="39470" y="386866"/>
                  </a:cubicBezTo>
                  <a:cubicBezTo>
                    <a:pt x="39863" y="410054"/>
                    <a:pt x="58728" y="428133"/>
                    <a:pt x="82702" y="428133"/>
                  </a:cubicBezTo>
                  <a:close/>
                  <a:moveTo>
                    <a:pt x="334232" y="82672"/>
                  </a:moveTo>
                  <a:cubicBezTo>
                    <a:pt x="334232" y="58305"/>
                    <a:pt x="316939" y="40619"/>
                    <a:pt x="292572" y="40227"/>
                  </a:cubicBezTo>
                  <a:cubicBezTo>
                    <a:pt x="268205" y="40227"/>
                    <a:pt x="250520" y="57912"/>
                    <a:pt x="250520" y="82279"/>
                  </a:cubicBezTo>
                  <a:cubicBezTo>
                    <a:pt x="250520" y="106253"/>
                    <a:pt x="268205" y="124725"/>
                    <a:pt x="292179" y="124725"/>
                  </a:cubicBezTo>
                  <a:cubicBezTo>
                    <a:pt x="316153" y="125118"/>
                    <a:pt x="333839" y="107432"/>
                    <a:pt x="334232" y="82672"/>
                  </a:cubicBezTo>
                  <a:close/>
                </a:path>
              </a:pathLst>
            </a:custGeom>
            <a:solidFill>
              <a:schemeClr val="accent2"/>
            </a:solidFill>
            <a:ln w="3926"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15F4CA7F-6948-43A1-9119-F7951A7B5A41}"/>
                </a:ext>
              </a:extLst>
            </p:cNvPr>
            <p:cNvSpPr/>
            <p:nvPr/>
          </p:nvSpPr>
          <p:spPr>
            <a:xfrm>
              <a:off x="7143246" y="3359459"/>
              <a:ext cx="374059" cy="467138"/>
            </a:xfrm>
            <a:custGeom>
              <a:avLst/>
              <a:gdLst>
                <a:gd name="connsiteX0" fmla="*/ 102089 w 374059"/>
                <a:gd name="connsiteY0" fmla="*/ 101375 h 467138"/>
                <a:gd name="connsiteX1" fmla="*/ 102089 w 374059"/>
                <a:gd name="connsiteY1" fmla="*/ 304564 h 467138"/>
                <a:gd name="connsiteX2" fmla="*/ 162220 w 374059"/>
                <a:gd name="connsiteY2" fmla="*/ 370983 h 467138"/>
                <a:gd name="connsiteX3" fmla="*/ 105233 w 374059"/>
                <a:gd name="connsiteY3" fmla="*/ 463735 h 467138"/>
                <a:gd name="connsiteX4" fmla="*/ 6586 w 374059"/>
                <a:gd name="connsiteY4" fmla="*/ 417359 h 467138"/>
                <a:gd name="connsiteX5" fmla="*/ 43530 w 374059"/>
                <a:gd name="connsiteY5" fmla="*/ 313603 h 467138"/>
                <a:gd name="connsiteX6" fmla="*/ 62787 w 374059"/>
                <a:gd name="connsiteY6" fmla="*/ 281376 h 467138"/>
                <a:gd name="connsiteX7" fmla="*/ 61215 w 374059"/>
                <a:gd name="connsiteY7" fmla="*/ 94693 h 467138"/>
                <a:gd name="connsiteX8" fmla="*/ 92656 w 374059"/>
                <a:gd name="connsiteY8" fmla="*/ 62466 h 467138"/>
                <a:gd name="connsiteX9" fmla="*/ 196806 w 374059"/>
                <a:gd name="connsiteY9" fmla="*/ 62466 h 467138"/>
                <a:gd name="connsiteX10" fmla="*/ 217242 w 374059"/>
                <a:gd name="connsiteY10" fmla="*/ 49496 h 467138"/>
                <a:gd name="connsiteX11" fmla="*/ 308422 w 374059"/>
                <a:gd name="connsiteY11" fmla="*/ 1942 h 467138"/>
                <a:gd name="connsiteX12" fmla="*/ 374055 w 374059"/>
                <a:gd name="connsiteY12" fmla="*/ 80938 h 467138"/>
                <a:gd name="connsiteX13" fmla="*/ 308815 w 374059"/>
                <a:gd name="connsiteY13" fmla="*/ 162685 h 467138"/>
                <a:gd name="connsiteX14" fmla="*/ 216850 w 374059"/>
                <a:gd name="connsiteY14" fmla="*/ 114737 h 467138"/>
                <a:gd name="connsiteX15" fmla="*/ 203094 w 374059"/>
                <a:gd name="connsiteY15" fmla="*/ 102554 h 467138"/>
                <a:gd name="connsiteX16" fmla="*/ 102089 w 374059"/>
                <a:gd name="connsiteY16" fmla="*/ 101375 h 467138"/>
                <a:gd name="connsiteX17" fmla="*/ 82438 w 374059"/>
                <a:gd name="connsiteY17" fmla="*/ 427184 h 467138"/>
                <a:gd name="connsiteX18" fmla="*/ 124098 w 374059"/>
                <a:gd name="connsiteY18" fmla="*/ 384346 h 467138"/>
                <a:gd name="connsiteX19" fmla="*/ 80866 w 374059"/>
                <a:gd name="connsiteY19" fmla="*/ 343079 h 467138"/>
                <a:gd name="connsiteX20" fmla="*/ 39206 w 374059"/>
                <a:gd name="connsiteY20" fmla="*/ 385525 h 467138"/>
                <a:gd name="connsiteX21" fmla="*/ 82438 w 374059"/>
                <a:gd name="connsiteY21" fmla="*/ 427184 h 467138"/>
                <a:gd name="connsiteX22" fmla="*/ 250256 w 374059"/>
                <a:gd name="connsiteY22" fmla="*/ 80938 h 467138"/>
                <a:gd name="connsiteX23" fmla="*/ 291522 w 374059"/>
                <a:gd name="connsiteY23" fmla="*/ 124170 h 467138"/>
                <a:gd name="connsiteX24" fmla="*/ 334361 w 374059"/>
                <a:gd name="connsiteY24" fmla="*/ 82510 h 467138"/>
                <a:gd name="connsiteX25" fmla="*/ 293094 w 374059"/>
                <a:gd name="connsiteY25" fmla="*/ 39278 h 467138"/>
                <a:gd name="connsiteX26" fmla="*/ 250256 w 374059"/>
                <a:gd name="connsiteY26" fmla="*/ 80938 h 467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74059" h="467138">
                  <a:moveTo>
                    <a:pt x="102089" y="101375"/>
                  </a:moveTo>
                  <a:cubicBezTo>
                    <a:pt x="102089" y="170545"/>
                    <a:pt x="102089" y="236965"/>
                    <a:pt x="102089" y="304564"/>
                  </a:cubicBezTo>
                  <a:cubicBezTo>
                    <a:pt x="134316" y="315961"/>
                    <a:pt x="155932" y="336005"/>
                    <a:pt x="162220" y="370983"/>
                  </a:cubicBezTo>
                  <a:cubicBezTo>
                    <a:pt x="169688" y="412643"/>
                    <a:pt x="145714" y="451551"/>
                    <a:pt x="105233" y="463735"/>
                  </a:cubicBezTo>
                  <a:cubicBezTo>
                    <a:pt x="64752" y="475525"/>
                    <a:pt x="22700" y="455875"/>
                    <a:pt x="6586" y="417359"/>
                  </a:cubicBezTo>
                  <a:cubicBezTo>
                    <a:pt x="-9921" y="377665"/>
                    <a:pt x="5407" y="331682"/>
                    <a:pt x="43530" y="313603"/>
                  </a:cubicBezTo>
                  <a:cubicBezTo>
                    <a:pt x="59250" y="306136"/>
                    <a:pt x="63180" y="297489"/>
                    <a:pt x="62787" y="281376"/>
                  </a:cubicBezTo>
                  <a:cubicBezTo>
                    <a:pt x="61608" y="219279"/>
                    <a:pt x="61608" y="157183"/>
                    <a:pt x="61215" y="94693"/>
                  </a:cubicBezTo>
                  <a:cubicBezTo>
                    <a:pt x="60822" y="67182"/>
                    <a:pt x="65539" y="62466"/>
                    <a:pt x="92656" y="62466"/>
                  </a:cubicBezTo>
                  <a:cubicBezTo>
                    <a:pt x="127242" y="62466"/>
                    <a:pt x="162220" y="62073"/>
                    <a:pt x="196806" y="62466"/>
                  </a:cubicBezTo>
                  <a:cubicBezTo>
                    <a:pt x="207024" y="62466"/>
                    <a:pt x="212526" y="60108"/>
                    <a:pt x="217242" y="49496"/>
                  </a:cubicBezTo>
                  <a:cubicBezTo>
                    <a:pt x="233356" y="12160"/>
                    <a:pt x="270300" y="-6312"/>
                    <a:pt x="308422" y="1942"/>
                  </a:cubicBezTo>
                  <a:cubicBezTo>
                    <a:pt x="348510" y="10588"/>
                    <a:pt x="373663" y="41243"/>
                    <a:pt x="374055" y="80938"/>
                  </a:cubicBezTo>
                  <a:cubicBezTo>
                    <a:pt x="374449" y="121811"/>
                    <a:pt x="348510" y="154039"/>
                    <a:pt x="308815" y="162685"/>
                  </a:cubicBezTo>
                  <a:cubicBezTo>
                    <a:pt x="271872" y="170545"/>
                    <a:pt x="234928" y="150895"/>
                    <a:pt x="216850" y="114737"/>
                  </a:cubicBezTo>
                  <a:cubicBezTo>
                    <a:pt x="214098" y="109628"/>
                    <a:pt x="207810" y="102554"/>
                    <a:pt x="203094" y="102554"/>
                  </a:cubicBezTo>
                  <a:cubicBezTo>
                    <a:pt x="169688" y="100982"/>
                    <a:pt x="137067" y="101375"/>
                    <a:pt x="102089" y="101375"/>
                  </a:cubicBezTo>
                  <a:close/>
                  <a:moveTo>
                    <a:pt x="82438" y="427184"/>
                  </a:moveTo>
                  <a:cubicBezTo>
                    <a:pt x="106412" y="427184"/>
                    <a:pt x="124491" y="408320"/>
                    <a:pt x="124098" y="384346"/>
                  </a:cubicBezTo>
                  <a:cubicBezTo>
                    <a:pt x="124098" y="360765"/>
                    <a:pt x="105233" y="342686"/>
                    <a:pt x="80866" y="343079"/>
                  </a:cubicBezTo>
                  <a:cubicBezTo>
                    <a:pt x="56499" y="343472"/>
                    <a:pt x="38814" y="361158"/>
                    <a:pt x="39206" y="385525"/>
                  </a:cubicBezTo>
                  <a:cubicBezTo>
                    <a:pt x="39599" y="409499"/>
                    <a:pt x="58071" y="427184"/>
                    <a:pt x="82438" y="427184"/>
                  </a:cubicBezTo>
                  <a:close/>
                  <a:moveTo>
                    <a:pt x="250256" y="80938"/>
                  </a:moveTo>
                  <a:cubicBezTo>
                    <a:pt x="249863" y="105305"/>
                    <a:pt x="267548" y="123776"/>
                    <a:pt x="291522" y="124170"/>
                  </a:cubicBezTo>
                  <a:cubicBezTo>
                    <a:pt x="315103" y="124562"/>
                    <a:pt x="333968" y="106484"/>
                    <a:pt x="334361" y="82510"/>
                  </a:cubicBezTo>
                  <a:cubicBezTo>
                    <a:pt x="334754" y="58536"/>
                    <a:pt x="317068" y="39671"/>
                    <a:pt x="293094" y="39278"/>
                  </a:cubicBezTo>
                  <a:cubicBezTo>
                    <a:pt x="269513" y="38492"/>
                    <a:pt x="250256" y="56964"/>
                    <a:pt x="250256" y="80938"/>
                  </a:cubicBezTo>
                  <a:close/>
                </a:path>
              </a:pathLst>
            </a:custGeom>
            <a:solidFill>
              <a:schemeClr val="accent2"/>
            </a:solidFill>
            <a:ln w="3926"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58A01069-6516-4AE9-B3B4-836072C0E941}"/>
                </a:ext>
              </a:extLst>
            </p:cNvPr>
            <p:cNvSpPr/>
            <p:nvPr/>
          </p:nvSpPr>
          <p:spPr>
            <a:xfrm>
              <a:off x="5023168" y="2146256"/>
              <a:ext cx="544796" cy="414816"/>
            </a:xfrm>
            <a:custGeom>
              <a:avLst/>
              <a:gdLst>
                <a:gd name="connsiteX0" fmla="*/ 163944 w 544796"/>
                <a:gd name="connsiteY0" fmla="*/ 80116 h 414816"/>
                <a:gd name="connsiteX1" fmla="*/ 161193 w 544796"/>
                <a:gd name="connsiteY1" fmla="*/ 100946 h 414816"/>
                <a:gd name="connsiteX2" fmla="*/ 172198 w 544796"/>
                <a:gd name="connsiteY2" fmla="*/ 149680 h 414816"/>
                <a:gd name="connsiteX3" fmla="*/ 298749 w 544796"/>
                <a:gd name="connsiteY3" fmla="*/ 297060 h 414816"/>
                <a:gd name="connsiteX4" fmla="*/ 333727 w 544796"/>
                <a:gd name="connsiteY4" fmla="*/ 312781 h 414816"/>
                <a:gd name="connsiteX5" fmla="*/ 353378 w 544796"/>
                <a:gd name="connsiteY5" fmla="*/ 312781 h 414816"/>
                <a:gd name="connsiteX6" fmla="*/ 393859 w 544796"/>
                <a:gd name="connsiteY6" fmla="*/ 290379 h 414816"/>
                <a:gd name="connsiteX7" fmla="*/ 488575 w 544796"/>
                <a:gd name="connsiteY7" fmla="*/ 254222 h 414816"/>
                <a:gd name="connsiteX8" fmla="*/ 544777 w 544796"/>
                <a:gd name="connsiteY8" fmla="*/ 335183 h 414816"/>
                <a:gd name="connsiteX9" fmla="*/ 481894 w 544796"/>
                <a:gd name="connsiteY9" fmla="*/ 412607 h 414816"/>
                <a:gd name="connsiteX10" fmla="*/ 391501 w 544796"/>
                <a:gd name="connsiteY10" fmla="*/ 370554 h 414816"/>
                <a:gd name="connsiteX11" fmla="*/ 362417 w 544796"/>
                <a:gd name="connsiteY11" fmla="*/ 352869 h 414816"/>
                <a:gd name="connsiteX12" fmla="*/ 250408 w 544796"/>
                <a:gd name="connsiteY12" fmla="*/ 302170 h 414816"/>
                <a:gd name="connsiteX13" fmla="*/ 136433 w 544796"/>
                <a:gd name="connsiteY13" fmla="*/ 167365 h 414816"/>
                <a:gd name="connsiteX14" fmla="*/ 104992 w 544796"/>
                <a:gd name="connsiteY14" fmla="*/ 160291 h 414816"/>
                <a:gd name="connsiteX15" fmla="*/ 3594 w 544796"/>
                <a:gd name="connsiteY15" fmla="*/ 106448 h 414816"/>
                <a:gd name="connsiteX16" fmla="*/ 58223 w 544796"/>
                <a:gd name="connsiteY16" fmla="*/ 3478 h 414816"/>
                <a:gd name="connsiteX17" fmla="*/ 160407 w 544796"/>
                <a:gd name="connsiteY17" fmla="*/ 58893 h 414816"/>
                <a:gd name="connsiteX18" fmla="*/ 163944 w 544796"/>
                <a:gd name="connsiteY18" fmla="*/ 80116 h 414816"/>
                <a:gd name="connsiteX19" fmla="*/ 123857 w 544796"/>
                <a:gd name="connsiteY19" fmla="*/ 81295 h 414816"/>
                <a:gd name="connsiteX20" fmla="*/ 81804 w 544796"/>
                <a:gd name="connsiteY20" fmla="*/ 39635 h 414816"/>
                <a:gd name="connsiteX21" fmla="*/ 39752 w 544796"/>
                <a:gd name="connsiteY21" fmla="*/ 81295 h 414816"/>
                <a:gd name="connsiteX22" fmla="*/ 81804 w 544796"/>
                <a:gd name="connsiteY22" fmla="*/ 123348 h 414816"/>
                <a:gd name="connsiteX23" fmla="*/ 123857 w 544796"/>
                <a:gd name="connsiteY23" fmla="*/ 81295 h 414816"/>
                <a:gd name="connsiteX24" fmla="*/ 505082 w 544796"/>
                <a:gd name="connsiteY24" fmla="*/ 332432 h 414816"/>
                <a:gd name="connsiteX25" fmla="*/ 463029 w 544796"/>
                <a:gd name="connsiteY25" fmla="*/ 290772 h 414816"/>
                <a:gd name="connsiteX26" fmla="*/ 421370 w 544796"/>
                <a:gd name="connsiteY26" fmla="*/ 333218 h 414816"/>
                <a:gd name="connsiteX27" fmla="*/ 463422 w 544796"/>
                <a:gd name="connsiteY27" fmla="*/ 375271 h 414816"/>
                <a:gd name="connsiteX28" fmla="*/ 505082 w 544796"/>
                <a:gd name="connsiteY28" fmla="*/ 332432 h 414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44796" h="414816">
                  <a:moveTo>
                    <a:pt x="163944" y="80116"/>
                  </a:moveTo>
                  <a:cubicBezTo>
                    <a:pt x="163159" y="88369"/>
                    <a:pt x="164338" y="95836"/>
                    <a:pt x="161193" y="100946"/>
                  </a:cubicBezTo>
                  <a:cubicBezTo>
                    <a:pt x="148617" y="121382"/>
                    <a:pt x="158835" y="134745"/>
                    <a:pt x="172198" y="149680"/>
                  </a:cubicBezTo>
                  <a:cubicBezTo>
                    <a:pt x="215036" y="198021"/>
                    <a:pt x="257089" y="247540"/>
                    <a:pt x="298749" y="297060"/>
                  </a:cubicBezTo>
                  <a:cubicBezTo>
                    <a:pt x="308574" y="308458"/>
                    <a:pt x="318400" y="315139"/>
                    <a:pt x="333727" y="312781"/>
                  </a:cubicBezTo>
                  <a:cubicBezTo>
                    <a:pt x="340016" y="311995"/>
                    <a:pt x="346697" y="311995"/>
                    <a:pt x="353378" y="312781"/>
                  </a:cubicBezTo>
                  <a:cubicBezTo>
                    <a:pt x="372243" y="314746"/>
                    <a:pt x="384426" y="311209"/>
                    <a:pt x="393859" y="290379"/>
                  </a:cubicBezTo>
                  <a:cubicBezTo>
                    <a:pt x="409579" y="256580"/>
                    <a:pt x="451632" y="242824"/>
                    <a:pt x="488575" y="254222"/>
                  </a:cubicBezTo>
                  <a:cubicBezTo>
                    <a:pt x="523554" y="264833"/>
                    <a:pt x="545563" y="297060"/>
                    <a:pt x="544777" y="335183"/>
                  </a:cubicBezTo>
                  <a:cubicBezTo>
                    <a:pt x="543598" y="373699"/>
                    <a:pt x="519231" y="403568"/>
                    <a:pt x="481894" y="412607"/>
                  </a:cubicBezTo>
                  <a:cubicBezTo>
                    <a:pt x="446130" y="421253"/>
                    <a:pt x="406828" y="403961"/>
                    <a:pt x="391501" y="370554"/>
                  </a:cubicBezTo>
                  <a:cubicBezTo>
                    <a:pt x="384819" y="356406"/>
                    <a:pt x="377352" y="350118"/>
                    <a:pt x="362417" y="352869"/>
                  </a:cubicBezTo>
                  <a:cubicBezTo>
                    <a:pt x="313290" y="361908"/>
                    <a:pt x="279491" y="342257"/>
                    <a:pt x="250408" y="302170"/>
                  </a:cubicBezTo>
                  <a:cubicBezTo>
                    <a:pt x="215823" y="254615"/>
                    <a:pt x="173770" y="212562"/>
                    <a:pt x="136433" y="167365"/>
                  </a:cubicBezTo>
                  <a:cubicBezTo>
                    <a:pt x="126215" y="155182"/>
                    <a:pt x="117962" y="156361"/>
                    <a:pt x="104992" y="160291"/>
                  </a:cubicBezTo>
                  <a:cubicBezTo>
                    <a:pt x="61760" y="173654"/>
                    <a:pt x="16564" y="148894"/>
                    <a:pt x="3594" y="106448"/>
                  </a:cubicBezTo>
                  <a:cubicBezTo>
                    <a:pt x="-9768" y="62823"/>
                    <a:pt x="15385" y="15661"/>
                    <a:pt x="58223" y="3478"/>
                  </a:cubicBezTo>
                  <a:cubicBezTo>
                    <a:pt x="102634" y="-9492"/>
                    <a:pt x="147831" y="14875"/>
                    <a:pt x="160407" y="58893"/>
                  </a:cubicBezTo>
                  <a:cubicBezTo>
                    <a:pt x="162372" y="65967"/>
                    <a:pt x="162765" y="73828"/>
                    <a:pt x="163944" y="80116"/>
                  </a:cubicBezTo>
                  <a:close/>
                  <a:moveTo>
                    <a:pt x="123857" y="81295"/>
                  </a:moveTo>
                  <a:cubicBezTo>
                    <a:pt x="123857" y="56928"/>
                    <a:pt x="106957" y="39635"/>
                    <a:pt x="81804" y="39635"/>
                  </a:cubicBezTo>
                  <a:cubicBezTo>
                    <a:pt x="57044" y="39635"/>
                    <a:pt x="40145" y="56535"/>
                    <a:pt x="39752" y="81295"/>
                  </a:cubicBezTo>
                  <a:cubicBezTo>
                    <a:pt x="39752" y="105662"/>
                    <a:pt x="57044" y="122955"/>
                    <a:pt x="81804" y="123348"/>
                  </a:cubicBezTo>
                  <a:cubicBezTo>
                    <a:pt x="106171" y="123741"/>
                    <a:pt x="123857" y="106055"/>
                    <a:pt x="123857" y="81295"/>
                  </a:cubicBezTo>
                  <a:close/>
                  <a:moveTo>
                    <a:pt x="505082" y="332432"/>
                  </a:moveTo>
                  <a:cubicBezTo>
                    <a:pt x="505082" y="308065"/>
                    <a:pt x="487789" y="290772"/>
                    <a:pt x="463029" y="290772"/>
                  </a:cubicBezTo>
                  <a:cubicBezTo>
                    <a:pt x="438662" y="290772"/>
                    <a:pt x="421370" y="308458"/>
                    <a:pt x="421370" y="333218"/>
                  </a:cubicBezTo>
                  <a:cubicBezTo>
                    <a:pt x="421370" y="357585"/>
                    <a:pt x="439448" y="375271"/>
                    <a:pt x="463422" y="375271"/>
                  </a:cubicBezTo>
                  <a:cubicBezTo>
                    <a:pt x="487789" y="374877"/>
                    <a:pt x="505082" y="356799"/>
                    <a:pt x="505082" y="332432"/>
                  </a:cubicBezTo>
                  <a:close/>
                </a:path>
              </a:pathLst>
            </a:custGeom>
            <a:solidFill>
              <a:schemeClr val="accent2"/>
            </a:solidFill>
            <a:ln w="3926"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E29B61CF-E4A8-4AF0-9CD5-B24331C8B9A2}"/>
                </a:ext>
              </a:extLst>
            </p:cNvPr>
            <p:cNvSpPr/>
            <p:nvPr/>
          </p:nvSpPr>
          <p:spPr>
            <a:xfrm>
              <a:off x="6663238" y="2288058"/>
              <a:ext cx="567573" cy="171537"/>
            </a:xfrm>
            <a:custGeom>
              <a:avLst/>
              <a:gdLst>
                <a:gd name="connsiteX0" fmla="*/ 164714 w 567573"/>
                <a:gd name="connsiteY0" fmla="*/ 68009 h 171537"/>
                <a:gd name="connsiteX1" fmla="*/ 394628 w 567573"/>
                <a:gd name="connsiteY1" fmla="*/ 67616 h 171537"/>
                <a:gd name="connsiteX2" fmla="*/ 410742 w 567573"/>
                <a:gd name="connsiteY2" fmla="*/ 56218 h 171537"/>
                <a:gd name="connsiteX3" fmla="*/ 507031 w 567573"/>
                <a:gd name="connsiteY3" fmla="*/ 9843 h 171537"/>
                <a:gd name="connsiteX4" fmla="*/ 567555 w 567573"/>
                <a:gd name="connsiteY4" fmla="*/ 91197 h 171537"/>
                <a:gd name="connsiteX5" fmla="*/ 503494 w 567573"/>
                <a:gd name="connsiteY5" fmla="*/ 169800 h 171537"/>
                <a:gd name="connsiteX6" fmla="*/ 410742 w 567573"/>
                <a:gd name="connsiteY6" fmla="*/ 121066 h 171537"/>
                <a:gd name="connsiteX7" fmla="*/ 391091 w 567573"/>
                <a:gd name="connsiteY7" fmla="*/ 107310 h 171537"/>
                <a:gd name="connsiteX8" fmla="*/ 179256 w 567573"/>
                <a:gd name="connsiteY8" fmla="*/ 103380 h 171537"/>
                <a:gd name="connsiteX9" fmla="*/ 155282 w 567573"/>
                <a:gd name="connsiteY9" fmla="*/ 117136 h 171537"/>
                <a:gd name="connsiteX10" fmla="*/ 60565 w 567573"/>
                <a:gd name="connsiteY10" fmla="*/ 161547 h 171537"/>
                <a:gd name="connsiteX11" fmla="*/ 41 w 567573"/>
                <a:gd name="connsiteY11" fmla="*/ 77834 h 171537"/>
                <a:gd name="connsiteX12" fmla="*/ 64889 w 567573"/>
                <a:gd name="connsiteY12" fmla="*/ 1589 h 171537"/>
                <a:gd name="connsiteX13" fmla="*/ 157640 w 567573"/>
                <a:gd name="connsiteY13" fmla="*/ 50716 h 171537"/>
                <a:gd name="connsiteX14" fmla="*/ 164714 w 567573"/>
                <a:gd name="connsiteY14" fmla="*/ 68009 h 171537"/>
                <a:gd name="connsiteX15" fmla="*/ 485415 w 567573"/>
                <a:gd name="connsiteY15" fmla="*/ 47572 h 171537"/>
                <a:gd name="connsiteX16" fmla="*/ 444149 w 567573"/>
                <a:gd name="connsiteY16" fmla="*/ 90018 h 171537"/>
                <a:gd name="connsiteX17" fmla="*/ 486594 w 567573"/>
                <a:gd name="connsiteY17" fmla="*/ 131284 h 171537"/>
                <a:gd name="connsiteX18" fmla="*/ 527468 w 567573"/>
                <a:gd name="connsiteY18" fmla="*/ 88839 h 171537"/>
                <a:gd name="connsiteX19" fmla="*/ 485415 w 567573"/>
                <a:gd name="connsiteY19" fmla="*/ 47572 h 171537"/>
                <a:gd name="connsiteX20" fmla="*/ 81002 w 567573"/>
                <a:gd name="connsiteY20" fmla="*/ 123817 h 171537"/>
                <a:gd name="connsiteX21" fmla="*/ 123448 w 567573"/>
                <a:gd name="connsiteY21" fmla="*/ 82550 h 171537"/>
                <a:gd name="connsiteX22" fmla="*/ 82181 w 567573"/>
                <a:gd name="connsiteY22" fmla="*/ 40105 h 171537"/>
                <a:gd name="connsiteX23" fmla="*/ 39735 w 567573"/>
                <a:gd name="connsiteY23" fmla="*/ 81371 h 171537"/>
                <a:gd name="connsiteX24" fmla="*/ 81002 w 567573"/>
                <a:gd name="connsiteY24" fmla="*/ 123817 h 1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67573" h="171537">
                  <a:moveTo>
                    <a:pt x="164714" y="68009"/>
                  </a:moveTo>
                  <a:cubicBezTo>
                    <a:pt x="240173" y="68009"/>
                    <a:pt x="317598" y="68402"/>
                    <a:pt x="394628" y="67616"/>
                  </a:cubicBezTo>
                  <a:cubicBezTo>
                    <a:pt x="400131" y="67616"/>
                    <a:pt x="407991" y="61328"/>
                    <a:pt x="410742" y="56218"/>
                  </a:cubicBezTo>
                  <a:cubicBezTo>
                    <a:pt x="429607" y="18882"/>
                    <a:pt x="466550" y="410"/>
                    <a:pt x="507031" y="9843"/>
                  </a:cubicBezTo>
                  <a:cubicBezTo>
                    <a:pt x="543188" y="18096"/>
                    <a:pt x="568341" y="51895"/>
                    <a:pt x="567555" y="91197"/>
                  </a:cubicBezTo>
                  <a:cubicBezTo>
                    <a:pt x="566769" y="130105"/>
                    <a:pt x="540830" y="162333"/>
                    <a:pt x="503494" y="169800"/>
                  </a:cubicBezTo>
                  <a:cubicBezTo>
                    <a:pt x="464192" y="177660"/>
                    <a:pt x="426070" y="158402"/>
                    <a:pt x="410742" y="121066"/>
                  </a:cubicBezTo>
                  <a:cubicBezTo>
                    <a:pt x="406419" y="110848"/>
                    <a:pt x="401703" y="107703"/>
                    <a:pt x="391091" y="107310"/>
                  </a:cubicBezTo>
                  <a:cubicBezTo>
                    <a:pt x="320349" y="106524"/>
                    <a:pt x="249606" y="105345"/>
                    <a:pt x="179256" y="103380"/>
                  </a:cubicBezTo>
                  <a:cubicBezTo>
                    <a:pt x="167858" y="102987"/>
                    <a:pt x="161177" y="104559"/>
                    <a:pt x="155282" y="117136"/>
                  </a:cubicBezTo>
                  <a:cubicBezTo>
                    <a:pt x="139168" y="153686"/>
                    <a:pt x="99474" y="171372"/>
                    <a:pt x="60565" y="161547"/>
                  </a:cubicBezTo>
                  <a:cubicBezTo>
                    <a:pt x="23229" y="152114"/>
                    <a:pt x="-1138" y="118315"/>
                    <a:pt x="41" y="77834"/>
                  </a:cubicBezTo>
                  <a:cubicBezTo>
                    <a:pt x="1220" y="40891"/>
                    <a:pt x="28731" y="8271"/>
                    <a:pt x="64889" y="1589"/>
                  </a:cubicBezTo>
                  <a:cubicBezTo>
                    <a:pt x="105369" y="-5878"/>
                    <a:pt x="141527" y="13380"/>
                    <a:pt x="157640" y="50716"/>
                  </a:cubicBezTo>
                  <a:cubicBezTo>
                    <a:pt x="159212" y="55039"/>
                    <a:pt x="161177" y="58969"/>
                    <a:pt x="164714" y="68009"/>
                  </a:cubicBezTo>
                  <a:close/>
                  <a:moveTo>
                    <a:pt x="485415" y="47572"/>
                  </a:moveTo>
                  <a:cubicBezTo>
                    <a:pt x="460655" y="47965"/>
                    <a:pt x="443755" y="65258"/>
                    <a:pt x="444149" y="90018"/>
                  </a:cubicBezTo>
                  <a:cubicBezTo>
                    <a:pt x="444541" y="114385"/>
                    <a:pt x="462227" y="131284"/>
                    <a:pt x="486594" y="131284"/>
                  </a:cubicBezTo>
                  <a:cubicBezTo>
                    <a:pt x="511354" y="130891"/>
                    <a:pt x="527861" y="113599"/>
                    <a:pt x="527468" y="88839"/>
                  </a:cubicBezTo>
                  <a:cubicBezTo>
                    <a:pt x="527468" y="63686"/>
                    <a:pt x="510568" y="47179"/>
                    <a:pt x="485415" y="47572"/>
                  </a:cubicBezTo>
                  <a:close/>
                  <a:moveTo>
                    <a:pt x="81002" y="123817"/>
                  </a:moveTo>
                  <a:cubicBezTo>
                    <a:pt x="105762" y="124210"/>
                    <a:pt x="123055" y="107310"/>
                    <a:pt x="123448" y="82550"/>
                  </a:cubicBezTo>
                  <a:cubicBezTo>
                    <a:pt x="123841" y="57790"/>
                    <a:pt x="106548" y="40105"/>
                    <a:pt x="82181" y="40105"/>
                  </a:cubicBezTo>
                  <a:cubicBezTo>
                    <a:pt x="57814" y="40105"/>
                    <a:pt x="39735" y="57397"/>
                    <a:pt x="39735" y="81371"/>
                  </a:cubicBezTo>
                  <a:cubicBezTo>
                    <a:pt x="39343" y="105738"/>
                    <a:pt x="56635" y="123424"/>
                    <a:pt x="81002" y="123817"/>
                  </a:cubicBezTo>
                  <a:close/>
                </a:path>
              </a:pathLst>
            </a:custGeom>
            <a:solidFill>
              <a:schemeClr val="accent2"/>
            </a:solidFill>
            <a:ln w="3926"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3DFD3985-0186-4DDB-B374-73DE41F6E05A}"/>
                </a:ext>
              </a:extLst>
            </p:cNvPr>
            <p:cNvSpPr/>
            <p:nvPr/>
          </p:nvSpPr>
          <p:spPr>
            <a:xfrm>
              <a:off x="5939949" y="2174820"/>
              <a:ext cx="482613" cy="164088"/>
            </a:xfrm>
            <a:custGeom>
              <a:avLst/>
              <a:gdLst>
                <a:gd name="connsiteX0" fmla="*/ 162890 w 482613"/>
                <a:gd name="connsiteY0" fmla="*/ 62949 h 164088"/>
                <a:gd name="connsiteX1" fmla="*/ 307520 w 482613"/>
                <a:gd name="connsiteY1" fmla="*/ 62556 h 164088"/>
                <a:gd name="connsiteX2" fmla="*/ 323634 w 482613"/>
                <a:gd name="connsiteY2" fmla="*/ 51551 h 164088"/>
                <a:gd name="connsiteX3" fmla="*/ 419922 w 482613"/>
                <a:gd name="connsiteY3" fmla="*/ 2817 h 164088"/>
                <a:gd name="connsiteX4" fmla="*/ 482412 w 482613"/>
                <a:gd name="connsiteY4" fmla="*/ 86530 h 164088"/>
                <a:gd name="connsiteX5" fmla="*/ 407346 w 482613"/>
                <a:gd name="connsiteY5" fmla="*/ 163561 h 164088"/>
                <a:gd name="connsiteX6" fmla="*/ 320490 w 482613"/>
                <a:gd name="connsiteY6" fmla="*/ 102250 h 164088"/>
                <a:gd name="connsiteX7" fmla="*/ 170358 w 482613"/>
                <a:gd name="connsiteY7" fmla="*/ 102643 h 164088"/>
                <a:gd name="connsiteX8" fmla="*/ 156995 w 482613"/>
                <a:gd name="connsiteY8" fmla="*/ 115613 h 164088"/>
                <a:gd name="connsiteX9" fmla="*/ 47737 w 482613"/>
                <a:gd name="connsiteY9" fmla="*/ 156487 h 164088"/>
                <a:gd name="connsiteX10" fmla="*/ 7649 w 482613"/>
                <a:gd name="connsiteY10" fmla="*/ 47228 h 164088"/>
                <a:gd name="connsiteX11" fmla="*/ 78785 w 482613"/>
                <a:gd name="connsiteY11" fmla="*/ 66 h 164088"/>
                <a:gd name="connsiteX12" fmla="*/ 154244 w 482613"/>
                <a:gd name="connsiteY12" fmla="*/ 43298 h 164088"/>
                <a:gd name="connsiteX13" fmla="*/ 162890 w 482613"/>
                <a:gd name="connsiteY13" fmla="*/ 62949 h 164088"/>
                <a:gd name="connsiteX14" fmla="*/ 442717 w 482613"/>
                <a:gd name="connsiteY14" fmla="*/ 82600 h 164088"/>
                <a:gd name="connsiteX15" fmla="*/ 401058 w 482613"/>
                <a:gd name="connsiteY15" fmla="*/ 39761 h 164088"/>
                <a:gd name="connsiteX16" fmla="*/ 358612 w 482613"/>
                <a:gd name="connsiteY16" fmla="*/ 81814 h 164088"/>
                <a:gd name="connsiteX17" fmla="*/ 400272 w 482613"/>
                <a:gd name="connsiteY17" fmla="*/ 124652 h 164088"/>
                <a:gd name="connsiteX18" fmla="*/ 442717 w 482613"/>
                <a:gd name="connsiteY18" fmla="*/ 82600 h 164088"/>
                <a:gd name="connsiteX19" fmla="*/ 123982 w 482613"/>
                <a:gd name="connsiteY19" fmla="*/ 82993 h 164088"/>
                <a:gd name="connsiteX20" fmla="*/ 82715 w 482613"/>
                <a:gd name="connsiteY20" fmla="*/ 39761 h 164088"/>
                <a:gd name="connsiteX21" fmla="*/ 39876 w 482613"/>
                <a:gd name="connsiteY21" fmla="*/ 81421 h 164088"/>
                <a:gd name="connsiteX22" fmla="*/ 81143 w 482613"/>
                <a:gd name="connsiteY22" fmla="*/ 124652 h 164088"/>
                <a:gd name="connsiteX23" fmla="*/ 123982 w 482613"/>
                <a:gd name="connsiteY23" fmla="*/ 82993 h 164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82613" h="164088">
                  <a:moveTo>
                    <a:pt x="162890" y="62949"/>
                  </a:moveTo>
                  <a:cubicBezTo>
                    <a:pt x="212017" y="62949"/>
                    <a:pt x="259572" y="63342"/>
                    <a:pt x="307520" y="62556"/>
                  </a:cubicBezTo>
                  <a:cubicBezTo>
                    <a:pt x="313022" y="62556"/>
                    <a:pt x="321275" y="56661"/>
                    <a:pt x="323634" y="51551"/>
                  </a:cubicBezTo>
                  <a:cubicBezTo>
                    <a:pt x="342105" y="12250"/>
                    <a:pt x="379835" y="-7401"/>
                    <a:pt x="419922" y="2817"/>
                  </a:cubicBezTo>
                  <a:cubicBezTo>
                    <a:pt x="459617" y="13036"/>
                    <a:pt x="485163" y="47621"/>
                    <a:pt x="482412" y="86530"/>
                  </a:cubicBezTo>
                  <a:cubicBezTo>
                    <a:pt x="479268" y="128975"/>
                    <a:pt x="450185" y="158845"/>
                    <a:pt x="407346" y="163561"/>
                  </a:cubicBezTo>
                  <a:cubicBezTo>
                    <a:pt x="369616" y="167884"/>
                    <a:pt x="337389" y="145482"/>
                    <a:pt x="320490" y="102250"/>
                  </a:cubicBezTo>
                  <a:cubicBezTo>
                    <a:pt x="270969" y="102250"/>
                    <a:pt x="220663" y="101857"/>
                    <a:pt x="170358" y="102643"/>
                  </a:cubicBezTo>
                  <a:cubicBezTo>
                    <a:pt x="165641" y="102643"/>
                    <a:pt x="159746" y="110111"/>
                    <a:pt x="156995" y="115613"/>
                  </a:cubicBezTo>
                  <a:cubicBezTo>
                    <a:pt x="136951" y="157273"/>
                    <a:pt x="89003" y="174958"/>
                    <a:pt x="47737" y="156487"/>
                  </a:cubicBezTo>
                  <a:cubicBezTo>
                    <a:pt x="6863" y="138015"/>
                    <a:pt x="-11609" y="88888"/>
                    <a:pt x="7649" y="47228"/>
                  </a:cubicBezTo>
                  <a:cubicBezTo>
                    <a:pt x="21405" y="16966"/>
                    <a:pt x="46164" y="1245"/>
                    <a:pt x="78785" y="66"/>
                  </a:cubicBezTo>
                  <a:cubicBezTo>
                    <a:pt x="112191" y="-1113"/>
                    <a:pt x="138130" y="13429"/>
                    <a:pt x="154244" y="43298"/>
                  </a:cubicBezTo>
                  <a:cubicBezTo>
                    <a:pt x="157388" y="49586"/>
                    <a:pt x="159746" y="55875"/>
                    <a:pt x="162890" y="62949"/>
                  </a:cubicBezTo>
                  <a:close/>
                  <a:moveTo>
                    <a:pt x="442717" y="82600"/>
                  </a:moveTo>
                  <a:cubicBezTo>
                    <a:pt x="443110" y="58626"/>
                    <a:pt x="424639" y="40154"/>
                    <a:pt x="401058" y="39761"/>
                  </a:cubicBezTo>
                  <a:cubicBezTo>
                    <a:pt x="377477" y="39368"/>
                    <a:pt x="358612" y="58233"/>
                    <a:pt x="358612" y="81814"/>
                  </a:cubicBezTo>
                  <a:cubicBezTo>
                    <a:pt x="358612" y="105788"/>
                    <a:pt x="376691" y="124259"/>
                    <a:pt x="400272" y="124652"/>
                  </a:cubicBezTo>
                  <a:cubicBezTo>
                    <a:pt x="423853" y="125045"/>
                    <a:pt x="442324" y="106574"/>
                    <a:pt x="442717" y="82600"/>
                  </a:cubicBezTo>
                  <a:close/>
                  <a:moveTo>
                    <a:pt x="123982" y="82993"/>
                  </a:moveTo>
                  <a:cubicBezTo>
                    <a:pt x="124375" y="59019"/>
                    <a:pt x="106689" y="40547"/>
                    <a:pt x="82715" y="39761"/>
                  </a:cubicBezTo>
                  <a:cubicBezTo>
                    <a:pt x="59134" y="39368"/>
                    <a:pt x="40269" y="57447"/>
                    <a:pt x="39876" y="81421"/>
                  </a:cubicBezTo>
                  <a:cubicBezTo>
                    <a:pt x="39483" y="105395"/>
                    <a:pt x="57562" y="124259"/>
                    <a:pt x="81143" y="124652"/>
                  </a:cubicBezTo>
                  <a:cubicBezTo>
                    <a:pt x="104724" y="125045"/>
                    <a:pt x="123589" y="106967"/>
                    <a:pt x="123982" y="82993"/>
                  </a:cubicBezTo>
                  <a:close/>
                </a:path>
              </a:pathLst>
            </a:custGeom>
            <a:solidFill>
              <a:schemeClr val="accent2"/>
            </a:solidFill>
            <a:ln w="3926"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6C4977AD-13ED-4A2F-8F0C-DF46583684DA}"/>
                </a:ext>
              </a:extLst>
            </p:cNvPr>
            <p:cNvSpPr/>
            <p:nvPr/>
          </p:nvSpPr>
          <p:spPr>
            <a:xfrm>
              <a:off x="4075204" y="2776944"/>
              <a:ext cx="164347" cy="444050"/>
            </a:xfrm>
            <a:custGeom>
              <a:avLst/>
              <a:gdLst>
                <a:gd name="connsiteX0" fmla="*/ 164348 w 164347"/>
                <a:gd name="connsiteY0" fmla="*/ 78252 h 444050"/>
                <a:gd name="connsiteX1" fmla="*/ 116793 w 164347"/>
                <a:gd name="connsiteY1" fmla="*/ 156069 h 444050"/>
                <a:gd name="connsiteX2" fmla="*/ 102644 w 164347"/>
                <a:gd name="connsiteY2" fmla="*/ 177685 h 444050"/>
                <a:gd name="connsiteX3" fmla="*/ 101858 w 164347"/>
                <a:gd name="connsiteY3" fmla="*/ 262184 h 444050"/>
                <a:gd name="connsiteX4" fmla="*/ 117972 w 164347"/>
                <a:gd name="connsiteY4" fmla="*/ 288516 h 444050"/>
                <a:gd name="connsiteX5" fmla="*/ 162776 w 164347"/>
                <a:gd name="connsiteY5" fmla="*/ 377730 h 444050"/>
                <a:gd name="connsiteX6" fmla="*/ 89282 w 164347"/>
                <a:gd name="connsiteY6" fmla="*/ 443757 h 444050"/>
                <a:gd name="connsiteX7" fmla="*/ 5177 w 164347"/>
                <a:gd name="connsiteY7" fmla="*/ 389521 h 444050"/>
                <a:gd name="connsiteX8" fmla="*/ 48015 w 164347"/>
                <a:gd name="connsiteY8" fmla="*/ 287730 h 444050"/>
                <a:gd name="connsiteX9" fmla="*/ 62164 w 164347"/>
                <a:gd name="connsiteY9" fmla="*/ 266114 h 444050"/>
                <a:gd name="connsiteX10" fmla="*/ 62557 w 164347"/>
                <a:gd name="connsiteY10" fmla="*/ 179650 h 444050"/>
                <a:gd name="connsiteX11" fmla="*/ 46443 w 164347"/>
                <a:gd name="connsiteY11" fmla="*/ 155283 h 444050"/>
                <a:gd name="connsiteX12" fmla="*/ 2032 w 164347"/>
                <a:gd name="connsiteY12" fmla="*/ 62139 h 444050"/>
                <a:gd name="connsiteX13" fmla="*/ 78671 w 164347"/>
                <a:gd name="connsiteY13" fmla="*/ 42 h 444050"/>
                <a:gd name="connsiteX14" fmla="*/ 160811 w 164347"/>
                <a:gd name="connsiteY14" fmla="*/ 59781 h 444050"/>
                <a:gd name="connsiteX15" fmla="*/ 164348 w 164347"/>
                <a:gd name="connsiteY15" fmla="*/ 78252 h 444050"/>
                <a:gd name="connsiteX16" fmla="*/ 124653 w 164347"/>
                <a:gd name="connsiteY16" fmla="*/ 80217 h 444050"/>
                <a:gd name="connsiteX17" fmla="*/ 81815 w 164347"/>
                <a:gd name="connsiteY17" fmla="*/ 39344 h 444050"/>
                <a:gd name="connsiteX18" fmla="*/ 41334 w 164347"/>
                <a:gd name="connsiteY18" fmla="*/ 82576 h 444050"/>
                <a:gd name="connsiteX19" fmla="*/ 84173 w 164347"/>
                <a:gd name="connsiteY19" fmla="*/ 123842 h 444050"/>
                <a:gd name="connsiteX20" fmla="*/ 124653 w 164347"/>
                <a:gd name="connsiteY20" fmla="*/ 80217 h 444050"/>
                <a:gd name="connsiteX21" fmla="*/ 124653 w 164347"/>
                <a:gd name="connsiteY21" fmla="*/ 361617 h 444050"/>
                <a:gd name="connsiteX22" fmla="*/ 82601 w 164347"/>
                <a:gd name="connsiteY22" fmla="*/ 319171 h 444050"/>
                <a:gd name="connsiteX23" fmla="*/ 40941 w 164347"/>
                <a:gd name="connsiteY23" fmla="*/ 361617 h 444050"/>
                <a:gd name="connsiteX24" fmla="*/ 82994 w 164347"/>
                <a:gd name="connsiteY24" fmla="*/ 404062 h 444050"/>
                <a:gd name="connsiteX25" fmla="*/ 124653 w 164347"/>
                <a:gd name="connsiteY25" fmla="*/ 361617 h 44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64347" h="444050">
                  <a:moveTo>
                    <a:pt x="164348" y="78252"/>
                  </a:moveTo>
                  <a:cubicBezTo>
                    <a:pt x="163562" y="115589"/>
                    <a:pt x="148234" y="141528"/>
                    <a:pt x="116793" y="156069"/>
                  </a:cubicBezTo>
                  <a:cubicBezTo>
                    <a:pt x="105789" y="161179"/>
                    <a:pt x="102251" y="166681"/>
                    <a:pt x="102644" y="177685"/>
                  </a:cubicBezTo>
                  <a:cubicBezTo>
                    <a:pt x="103038" y="205982"/>
                    <a:pt x="103038" y="233887"/>
                    <a:pt x="101858" y="262184"/>
                  </a:cubicBezTo>
                  <a:cubicBezTo>
                    <a:pt x="101465" y="275546"/>
                    <a:pt x="104610" y="282620"/>
                    <a:pt x="117972" y="288516"/>
                  </a:cubicBezTo>
                  <a:cubicBezTo>
                    <a:pt x="152164" y="303057"/>
                    <a:pt x="169850" y="340001"/>
                    <a:pt x="162776" y="377730"/>
                  </a:cubicBezTo>
                  <a:cubicBezTo>
                    <a:pt x="156488" y="413102"/>
                    <a:pt x="125832" y="440613"/>
                    <a:pt x="89282" y="443757"/>
                  </a:cubicBezTo>
                  <a:cubicBezTo>
                    <a:pt x="52338" y="446901"/>
                    <a:pt x="17753" y="424499"/>
                    <a:pt x="5177" y="389521"/>
                  </a:cubicBezTo>
                  <a:cubicBezTo>
                    <a:pt x="-9365" y="349040"/>
                    <a:pt x="8714" y="305415"/>
                    <a:pt x="48015" y="287730"/>
                  </a:cubicBezTo>
                  <a:cubicBezTo>
                    <a:pt x="58627" y="283013"/>
                    <a:pt x="62557" y="277511"/>
                    <a:pt x="62164" y="266114"/>
                  </a:cubicBezTo>
                  <a:cubicBezTo>
                    <a:pt x="61378" y="237424"/>
                    <a:pt x="61378" y="208341"/>
                    <a:pt x="62557" y="179650"/>
                  </a:cubicBezTo>
                  <a:cubicBezTo>
                    <a:pt x="62950" y="166681"/>
                    <a:pt x="59020" y="160786"/>
                    <a:pt x="46443" y="155283"/>
                  </a:cubicBezTo>
                  <a:cubicBezTo>
                    <a:pt x="11072" y="139563"/>
                    <a:pt x="-6221" y="101047"/>
                    <a:pt x="2032" y="62139"/>
                  </a:cubicBezTo>
                  <a:cubicBezTo>
                    <a:pt x="9500" y="27553"/>
                    <a:pt x="42120" y="1221"/>
                    <a:pt x="78671" y="42"/>
                  </a:cubicBezTo>
                  <a:cubicBezTo>
                    <a:pt x="117972" y="-1137"/>
                    <a:pt x="150592" y="22444"/>
                    <a:pt x="160811" y="59781"/>
                  </a:cubicBezTo>
                  <a:cubicBezTo>
                    <a:pt x="163169" y="66462"/>
                    <a:pt x="163562" y="73536"/>
                    <a:pt x="164348" y="78252"/>
                  </a:cubicBezTo>
                  <a:close/>
                  <a:moveTo>
                    <a:pt x="124653" y="80217"/>
                  </a:moveTo>
                  <a:cubicBezTo>
                    <a:pt x="124260" y="56243"/>
                    <a:pt x="105789" y="38558"/>
                    <a:pt x="81815" y="39344"/>
                  </a:cubicBezTo>
                  <a:cubicBezTo>
                    <a:pt x="57841" y="39737"/>
                    <a:pt x="40941" y="57815"/>
                    <a:pt x="41334" y="82576"/>
                  </a:cubicBezTo>
                  <a:cubicBezTo>
                    <a:pt x="41727" y="106550"/>
                    <a:pt x="60592" y="124628"/>
                    <a:pt x="84173" y="123842"/>
                  </a:cubicBezTo>
                  <a:cubicBezTo>
                    <a:pt x="107361" y="123449"/>
                    <a:pt x="125046" y="104584"/>
                    <a:pt x="124653" y="80217"/>
                  </a:cubicBezTo>
                  <a:close/>
                  <a:moveTo>
                    <a:pt x="124653" y="361617"/>
                  </a:moveTo>
                  <a:cubicBezTo>
                    <a:pt x="124653" y="337250"/>
                    <a:pt x="106575" y="319171"/>
                    <a:pt x="82601" y="319171"/>
                  </a:cubicBezTo>
                  <a:cubicBezTo>
                    <a:pt x="58627" y="319171"/>
                    <a:pt x="40941" y="337250"/>
                    <a:pt x="40941" y="361617"/>
                  </a:cubicBezTo>
                  <a:cubicBezTo>
                    <a:pt x="40941" y="385591"/>
                    <a:pt x="59020" y="404062"/>
                    <a:pt x="82994" y="404062"/>
                  </a:cubicBezTo>
                  <a:cubicBezTo>
                    <a:pt x="106182" y="404455"/>
                    <a:pt x="124653" y="385591"/>
                    <a:pt x="124653" y="361617"/>
                  </a:cubicBezTo>
                  <a:close/>
                </a:path>
              </a:pathLst>
            </a:custGeom>
            <a:solidFill>
              <a:schemeClr val="accent2"/>
            </a:solidFill>
            <a:ln w="3926"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E90EE1F9-541C-4325-8B40-FD925FE45FBC}"/>
                </a:ext>
              </a:extLst>
            </p:cNvPr>
            <p:cNvSpPr/>
            <p:nvPr/>
          </p:nvSpPr>
          <p:spPr>
            <a:xfrm>
              <a:off x="6480306" y="3130339"/>
              <a:ext cx="164468" cy="444155"/>
            </a:xfrm>
            <a:custGeom>
              <a:avLst/>
              <a:gdLst>
                <a:gd name="connsiteX0" fmla="*/ 61924 w 164468"/>
                <a:gd name="connsiteY0" fmla="*/ 280974 h 444155"/>
                <a:gd name="connsiteX1" fmla="*/ 61139 w 164468"/>
                <a:gd name="connsiteY1" fmla="*/ 171716 h 444155"/>
                <a:gd name="connsiteX2" fmla="*/ 45811 w 164468"/>
                <a:gd name="connsiteY2" fmla="*/ 156388 h 444155"/>
                <a:gd name="connsiteX3" fmla="*/ 614 w 164468"/>
                <a:gd name="connsiteY3" fmla="*/ 73855 h 444155"/>
                <a:gd name="connsiteX4" fmla="*/ 69392 w 164468"/>
                <a:gd name="connsiteY4" fmla="*/ 1147 h 444155"/>
                <a:gd name="connsiteX5" fmla="*/ 153890 w 164468"/>
                <a:gd name="connsiteY5" fmla="*/ 42414 h 444155"/>
                <a:gd name="connsiteX6" fmla="*/ 116161 w 164468"/>
                <a:gd name="connsiteY6" fmla="*/ 156781 h 444155"/>
                <a:gd name="connsiteX7" fmla="*/ 101226 w 164468"/>
                <a:gd name="connsiteY7" fmla="*/ 179969 h 444155"/>
                <a:gd name="connsiteX8" fmla="*/ 101619 w 164468"/>
                <a:gd name="connsiteY8" fmla="*/ 279795 h 444155"/>
                <a:gd name="connsiteX9" fmla="*/ 159785 w 164468"/>
                <a:gd name="connsiteY9" fmla="*/ 388660 h 444155"/>
                <a:gd name="connsiteX10" fmla="*/ 76466 w 164468"/>
                <a:gd name="connsiteY10" fmla="*/ 444075 h 444155"/>
                <a:gd name="connsiteX11" fmla="*/ 2579 w 164468"/>
                <a:gd name="connsiteY11" fmla="*/ 381979 h 444155"/>
                <a:gd name="connsiteX12" fmla="*/ 61924 w 164468"/>
                <a:gd name="connsiteY12" fmla="*/ 280974 h 444155"/>
                <a:gd name="connsiteX13" fmla="*/ 124414 w 164468"/>
                <a:gd name="connsiteY13" fmla="*/ 81715 h 444155"/>
                <a:gd name="connsiteX14" fmla="*/ 81968 w 164468"/>
                <a:gd name="connsiteY14" fmla="*/ 39662 h 444155"/>
                <a:gd name="connsiteX15" fmla="*/ 39916 w 164468"/>
                <a:gd name="connsiteY15" fmla="*/ 82108 h 444155"/>
                <a:gd name="connsiteX16" fmla="*/ 83540 w 164468"/>
                <a:gd name="connsiteY16" fmla="*/ 124947 h 444155"/>
                <a:gd name="connsiteX17" fmla="*/ 124414 w 164468"/>
                <a:gd name="connsiteY17" fmla="*/ 81715 h 444155"/>
                <a:gd name="connsiteX18" fmla="*/ 81968 w 164468"/>
                <a:gd name="connsiteY18" fmla="*/ 404774 h 444155"/>
                <a:gd name="connsiteX19" fmla="*/ 124414 w 164468"/>
                <a:gd name="connsiteY19" fmla="*/ 362721 h 444155"/>
                <a:gd name="connsiteX20" fmla="*/ 81968 w 164468"/>
                <a:gd name="connsiteY20" fmla="*/ 321062 h 444155"/>
                <a:gd name="connsiteX21" fmla="*/ 39523 w 164468"/>
                <a:gd name="connsiteY21" fmla="*/ 363114 h 444155"/>
                <a:gd name="connsiteX22" fmla="*/ 81968 w 164468"/>
                <a:gd name="connsiteY22" fmla="*/ 404774 h 444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468" h="444155">
                  <a:moveTo>
                    <a:pt x="61924" y="280974"/>
                  </a:moveTo>
                  <a:cubicBezTo>
                    <a:pt x="61924" y="245210"/>
                    <a:pt x="62710" y="208266"/>
                    <a:pt x="61139" y="171716"/>
                  </a:cubicBezTo>
                  <a:cubicBezTo>
                    <a:pt x="60745" y="166213"/>
                    <a:pt x="52099" y="159532"/>
                    <a:pt x="45811" y="156388"/>
                  </a:cubicBezTo>
                  <a:cubicBezTo>
                    <a:pt x="15156" y="140667"/>
                    <a:pt x="-3709" y="107261"/>
                    <a:pt x="614" y="73855"/>
                  </a:cubicBezTo>
                  <a:cubicBezTo>
                    <a:pt x="5723" y="34553"/>
                    <a:pt x="31269" y="7828"/>
                    <a:pt x="69392" y="1147"/>
                  </a:cubicBezTo>
                  <a:cubicBezTo>
                    <a:pt x="102012" y="-4748"/>
                    <a:pt x="137777" y="12544"/>
                    <a:pt x="153890" y="42414"/>
                  </a:cubicBezTo>
                  <a:cubicBezTo>
                    <a:pt x="177078" y="84466"/>
                    <a:pt x="160178" y="137130"/>
                    <a:pt x="116161" y="156781"/>
                  </a:cubicBezTo>
                  <a:cubicBezTo>
                    <a:pt x="104370" y="161890"/>
                    <a:pt x="101226" y="167786"/>
                    <a:pt x="101226" y="179969"/>
                  </a:cubicBezTo>
                  <a:cubicBezTo>
                    <a:pt x="102012" y="213375"/>
                    <a:pt x="101619" y="246782"/>
                    <a:pt x="101619" y="279795"/>
                  </a:cubicBezTo>
                  <a:cubicBezTo>
                    <a:pt x="157820" y="315166"/>
                    <a:pt x="173541" y="344643"/>
                    <a:pt x="159785" y="388660"/>
                  </a:cubicBezTo>
                  <a:cubicBezTo>
                    <a:pt x="148781" y="424032"/>
                    <a:pt x="115768" y="445648"/>
                    <a:pt x="76466" y="444075"/>
                  </a:cubicBezTo>
                  <a:cubicBezTo>
                    <a:pt x="41095" y="442503"/>
                    <a:pt x="9653" y="416171"/>
                    <a:pt x="2579" y="381979"/>
                  </a:cubicBezTo>
                  <a:cubicBezTo>
                    <a:pt x="-6853" y="337175"/>
                    <a:pt x="10439" y="307306"/>
                    <a:pt x="61924" y="280974"/>
                  </a:cubicBezTo>
                  <a:close/>
                  <a:moveTo>
                    <a:pt x="124414" y="81715"/>
                  </a:moveTo>
                  <a:cubicBezTo>
                    <a:pt x="124021" y="58134"/>
                    <a:pt x="105549" y="39662"/>
                    <a:pt x="81968" y="39662"/>
                  </a:cubicBezTo>
                  <a:cubicBezTo>
                    <a:pt x="58780" y="39662"/>
                    <a:pt x="39916" y="58134"/>
                    <a:pt x="39916" y="82108"/>
                  </a:cubicBezTo>
                  <a:cubicBezTo>
                    <a:pt x="39523" y="106082"/>
                    <a:pt x="59566" y="125733"/>
                    <a:pt x="83540" y="124947"/>
                  </a:cubicBezTo>
                  <a:cubicBezTo>
                    <a:pt x="106335" y="124554"/>
                    <a:pt x="124807" y="105296"/>
                    <a:pt x="124414" y="81715"/>
                  </a:cubicBezTo>
                  <a:close/>
                  <a:moveTo>
                    <a:pt x="81968" y="404774"/>
                  </a:moveTo>
                  <a:cubicBezTo>
                    <a:pt x="105549" y="404774"/>
                    <a:pt x="124021" y="386302"/>
                    <a:pt x="124414" y="362721"/>
                  </a:cubicBezTo>
                  <a:cubicBezTo>
                    <a:pt x="124414" y="338747"/>
                    <a:pt x="106728" y="321062"/>
                    <a:pt x="81968" y="321062"/>
                  </a:cubicBezTo>
                  <a:cubicBezTo>
                    <a:pt x="57601" y="321062"/>
                    <a:pt x="39523" y="338747"/>
                    <a:pt x="39523" y="363114"/>
                  </a:cubicBezTo>
                  <a:cubicBezTo>
                    <a:pt x="39523" y="386695"/>
                    <a:pt x="57994" y="404774"/>
                    <a:pt x="81968" y="404774"/>
                  </a:cubicBezTo>
                  <a:close/>
                </a:path>
              </a:pathLst>
            </a:custGeom>
            <a:solidFill>
              <a:schemeClr val="accent2"/>
            </a:solidFill>
            <a:ln w="3926"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60E4F699-B335-4E5C-A63A-4A0F1E07F8B9}"/>
                </a:ext>
              </a:extLst>
            </p:cNvPr>
            <p:cNvSpPr/>
            <p:nvPr/>
          </p:nvSpPr>
          <p:spPr>
            <a:xfrm>
              <a:off x="6459772" y="4135641"/>
              <a:ext cx="164895" cy="444430"/>
            </a:xfrm>
            <a:custGeom>
              <a:avLst/>
              <a:gdLst>
                <a:gd name="connsiteX0" fmla="*/ 102109 w 164895"/>
                <a:gd name="connsiteY0" fmla="*/ 163888 h 444430"/>
                <a:gd name="connsiteX1" fmla="*/ 101716 w 164895"/>
                <a:gd name="connsiteY1" fmla="*/ 262928 h 444430"/>
                <a:gd name="connsiteX2" fmla="*/ 117829 w 164895"/>
                <a:gd name="connsiteY2" fmla="*/ 288866 h 444430"/>
                <a:gd name="connsiteX3" fmla="*/ 163812 w 164895"/>
                <a:gd name="connsiteY3" fmla="*/ 372186 h 444430"/>
                <a:gd name="connsiteX4" fmla="*/ 95428 w 164895"/>
                <a:gd name="connsiteY4" fmla="*/ 443321 h 444430"/>
                <a:gd name="connsiteX5" fmla="*/ 9750 w 164895"/>
                <a:gd name="connsiteY5" fmla="*/ 400483 h 444430"/>
                <a:gd name="connsiteX6" fmla="*/ 48266 w 164895"/>
                <a:gd name="connsiteY6" fmla="*/ 288080 h 444430"/>
                <a:gd name="connsiteX7" fmla="*/ 62807 w 164895"/>
                <a:gd name="connsiteY7" fmla="*/ 264893 h 444430"/>
                <a:gd name="connsiteX8" fmla="*/ 62414 w 164895"/>
                <a:gd name="connsiteY8" fmla="*/ 163101 h 444430"/>
                <a:gd name="connsiteX9" fmla="*/ 2676 w 164895"/>
                <a:gd name="connsiteY9" fmla="*/ 63276 h 444430"/>
                <a:gd name="connsiteX10" fmla="*/ 82065 w 164895"/>
                <a:gd name="connsiteY10" fmla="*/ 0 h 444430"/>
                <a:gd name="connsiteX11" fmla="*/ 162633 w 164895"/>
                <a:gd name="connsiteY11" fmla="*/ 64455 h 444430"/>
                <a:gd name="connsiteX12" fmla="*/ 102109 w 164895"/>
                <a:gd name="connsiteY12" fmla="*/ 163888 h 444430"/>
                <a:gd name="connsiteX13" fmla="*/ 82065 w 164895"/>
                <a:gd name="connsiteY13" fmla="*/ 320308 h 444430"/>
                <a:gd name="connsiteX14" fmla="*/ 39619 w 164895"/>
                <a:gd name="connsiteY14" fmla="*/ 362360 h 444430"/>
                <a:gd name="connsiteX15" fmla="*/ 83637 w 164895"/>
                <a:gd name="connsiteY15" fmla="*/ 405199 h 444430"/>
                <a:gd name="connsiteX16" fmla="*/ 124904 w 164895"/>
                <a:gd name="connsiteY16" fmla="*/ 361967 h 444430"/>
                <a:gd name="connsiteX17" fmla="*/ 82065 w 164895"/>
                <a:gd name="connsiteY17" fmla="*/ 320308 h 444430"/>
                <a:gd name="connsiteX18" fmla="*/ 81672 w 164895"/>
                <a:gd name="connsiteY18" fmla="*/ 40481 h 444430"/>
                <a:gd name="connsiteX19" fmla="*/ 39619 w 164895"/>
                <a:gd name="connsiteY19" fmla="*/ 82926 h 444430"/>
                <a:gd name="connsiteX20" fmla="*/ 82065 w 164895"/>
                <a:gd name="connsiteY20" fmla="*/ 125372 h 444430"/>
                <a:gd name="connsiteX21" fmla="*/ 124904 w 164895"/>
                <a:gd name="connsiteY21" fmla="*/ 81747 h 444430"/>
                <a:gd name="connsiteX22" fmla="*/ 81672 w 164895"/>
                <a:gd name="connsiteY22" fmla="*/ 40481 h 444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895" h="444430">
                  <a:moveTo>
                    <a:pt x="102109" y="163888"/>
                  </a:moveTo>
                  <a:cubicBezTo>
                    <a:pt x="102109" y="197687"/>
                    <a:pt x="102502" y="230307"/>
                    <a:pt x="101716" y="262928"/>
                  </a:cubicBezTo>
                  <a:cubicBezTo>
                    <a:pt x="101323" y="275897"/>
                    <a:pt x="104467" y="283364"/>
                    <a:pt x="117829" y="288866"/>
                  </a:cubicBezTo>
                  <a:cubicBezTo>
                    <a:pt x="150057" y="302622"/>
                    <a:pt x="168528" y="337993"/>
                    <a:pt x="163812" y="372186"/>
                  </a:cubicBezTo>
                  <a:cubicBezTo>
                    <a:pt x="159096" y="409129"/>
                    <a:pt x="132371" y="436640"/>
                    <a:pt x="95428" y="443321"/>
                  </a:cubicBezTo>
                  <a:cubicBezTo>
                    <a:pt x="62021" y="449217"/>
                    <a:pt x="25864" y="431138"/>
                    <a:pt x="9750" y="400483"/>
                  </a:cubicBezTo>
                  <a:cubicBezTo>
                    <a:pt x="-12259" y="358430"/>
                    <a:pt x="4248" y="307731"/>
                    <a:pt x="48266" y="288080"/>
                  </a:cubicBezTo>
                  <a:cubicBezTo>
                    <a:pt x="60056" y="282971"/>
                    <a:pt x="63200" y="277076"/>
                    <a:pt x="62807" y="264893"/>
                  </a:cubicBezTo>
                  <a:cubicBezTo>
                    <a:pt x="62021" y="230700"/>
                    <a:pt x="62414" y="196901"/>
                    <a:pt x="62414" y="163101"/>
                  </a:cubicBezTo>
                  <a:cubicBezTo>
                    <a:pt x="11322" y="137555"/>
                    <a:pt x="-7542" y="106114"/>
                    <a:pt x="2676" y="63276"/>
                  </a:cubicBezTo>
                  <a:cubicBezTo>
                    <a:pt x="11715" y="25153"/>
                    <a:pt x="43156" y="0"/>
                    <a:pt x="82065" y="0"/>
                  </a:cubicBezTo>
                  <a:cubicBezTo>
                    <a:pt x="121760" y="0"/>
                    <a:pt x="153594" y="25546"/>
                    <a:pt x="162633" y="64455"/>
                  </a:cubicBezTo>
                  <a:cubicBezTo>
                    <a:pt x="172066" y="106900"/>
                    <a:pt x="152022" y="139914"/>
                    <a:pt x="102109" y="163888"/>
                  </a:cubicBezTo>
                  <a:close/>
                  <a:moveTo>
                    <a:pt x="82065" y="320308"/>
                  </a:moveTo>
                  <a:cubicBezTo>
                    <a:pt x="58877" y="320308"/>
                    <a:pt x="39619" y="339172"/>
                    <a:pt x="39619" y="362360"/>
                  </a:cubicBezTo>
                  <a:cubicBezTo>
                    <a:pt x="39226" y="385941"/>
                    <a:pt x="59663" y="405985"/>
                    <a:pt x="83637" y="405199"/>
                  </a:cubicBezTo>
                  <a:cubicBezTo>
                    <a:pt x="106825" y="404413"/>
                    <a:pt x="125297" y="385155"/>
                    <a:pt x="124904" y="361967"/>
                  </a:cubicBezTo>
                  <a:cubicBezTo>
                    <a:pt x="124511" y="338779"/>
                    <a:pt x="105646" y="320308"/>
                    <a:pt x="82065" y="320308"/>
                  </a:cubicBezTo>
                  <a:close/>
                  <a:moveTo>
                    <a:pt x="81672" y="40481"/>
                  </a:moveTo>
                  <a:cubicBezTo>
                    <a:pt x="58091" y="40874"/>
                    <a:pt x="39619" y="59345"/>
                    <a:pt x="39619" y="82926"/>
                  </a:cubicBezTo>
                  <a:cubicBezTo>
                    <a:pt x="39619" y="105721"/>
                    <a:pt x="58877" y="124979"/>
                    <a:pt x="82065" y="125372"/>
                  </a:cubicBezTo>
                  <a:cubicBezTo>
                    <a:pt x="106039" y="125765"/>
                    <a:pt x="125690" y="105721"/>
                    <a:pt x="124904" y="81747"/>
                  </a:cubicBezTo>
                  <a:cubicBezTo>
                    <a:pt x="124511" y="57773"/>
                    <a:pt x="105646" y="40088"/>
                    <a:pt x="81672" y="40481"/>
                  </a:cubicBezTo>
                  <a:close/>
                </a:path>
              </a:pathLst>
            </a:custGeom>
            <a:solidFill>
              <a:schemeClr val="accent2"/>
            </a:solidFill>
            <a:ln w="3926"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5198E610-4B70-4FC6-A594-56549106F588}"/>
                </a:ext>
              </a:extLst>
            </p:cNvPr>
            <p:cNvSpPr/>
            <p:nvPr/>
          </p:nvSpPr>
          <p:spPr>
            <a:xfrm>
              <a:off x="6762923" y="2776589"/>
              <a:ext cx="164329" cy="443736"/>
            </a:xfrm>
            <a:custGeom>
              <a:avLst/>
              <a:gdLst>
                <a:gd name="connsiteX0" fmla="*/ 61493 w 164329"/>
                <a:gd name="connsiteY0" fmla="*/ 281404 h 443736"/>
                <a:gd name="connsiteX1" fmla="*/ 61493 w 164329"/>
                <a:gd name="connsiteY1" fmla="*/ 162713 h 443736"/>
                <a:gd name="connsiteX2" fmla="*/ 2540 w 164329"/>
                <a:gd name="connsiteY2" fmla="*/ 62494 h 443736"/>
                <a:gd name="connsiteX3" fmla="*/ 80358 w 164329"/>
                <a:gd name="connsiteY3" fmla="*/ 5 h 443736"/>
                <a:gd name="connsiteX4" fmla="*/ 161712 w 164329"/>
                <a:gd name="connsiteY4" fmla="*/ 63280 h 443736"/>
                <a:gd name="connsiteX5" fmla="*/ 101973 w 164329"/>
                <a:gd name="connsiteY5" fmla="*/ 163106 h 443736"/>
                <a:gd name="connsiteX6" fmla="*/ 101973 w 164329"/>
                <a:gd name="connsiteY6" fmla="*/ 280225 h 443736"/>
                <a:gd name="connsiteX7" fmla="*/ 161712 w 164329"/>
                <a:gd name="connsiteY7" fmla="*/ 379658 h 443736"/>
                <a:gd name="connsiteX8" fmla="*/ 80750 w 164329"/>
                <a:gd name="connsiteY8" fmla="*/ 443719 h 443736"/>
                <a:gd name="connsiteX9" fmla="*/ 2147 w 164329"/>
                <a:gd name="connsiteY9" fmla="*/ 379265 h 443736"/>
                <a:gd name="connsiteX10" fmla="*/ 61493 w 164329"/>
                <a:gd name="connsiteY10" fmla="*/ 281404 h 443736"/>
                <a:gd name="connsiteX11" fmla="*/ 83109 w 164329"/>
                <a:gd name="connsiteY11" fmla="*/ 319526 h 443736"/>
                <a:gd name="connsiteX12" fmla="*/ 39484 w 164329"/>
                <a:gd name="connsiteY12" fmla="*/ 360793 h 443736"/>
                <a:gd name="connsiteX13" fmla="*/ 81144 w 164329"/>
                <a:gd name="connsiteY13" fmla="*/ 404418 h 443736"/>
                <a:gd name="connsiteX14" fmla="*/ 124768 w 164329"/>
                <a:gd name="connsiteY14" fmla="*/ 362758 h 443736"/>
                <a:gd name="connsiteX15" fmla="*/ 83109 w 164329"/>
                <a:gd name="connsiteY15" fmla="*/ 319526 h 443736"/>
                <a:gd name="connsiteX16" fmla="*/ 81537 w 164329"/>
                <a:gd name="connsiteY16" fmla="*/ 39699 h 443736"/>
                <a:gd name="connsiteX17" fmla="*/ 39877 w 164329"/>
                <a:gd name="connsiteY17" fmla="*/ 82538 h 443736"/>
                <a:gd name="connsiteX18" fmla="*/ 83109 w 164329"/>
                <a:gd name="connsiteY18" fmla="*/ 124198 h 443736"/>
                <a:gd name="connsiteX19" fmla="*/ 124768 w 164329"/>
                <a:gd name="connsiteY19" fmla="*/ 80966 h 443736"/>
                <a:gd name="connsiteX20" fmla="*/ 81537 w 164329"/>
                <a:gd name="connsiteY20" fmla="*/ 39699 h 443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329" h="443736">
                  <a:moveTo>
                    <a:pt x="61493" y="281404"/>
                  </a:moveTo>
                  <a:cubicBezTo>
                    <a:pt x="61493" y="240923"/>
                    <a:pt x="61493" y="201622"/>
                    <a:pt x="61493" y="162713"/>
                  </a:cubicBezTo>
                  <a:cubicBezTo>
                    <a:pt x="11187" y="138346"/>
                    <a:pt x="-7285" y="106905"/>
                    <a:pt x="2540" y="62494"/>
                  </a:cubicBezTo>
                  <a:cubicBezTo>
                    <a:pt x="10401" y="26337"/>
                    <a:pt x="42628" y="398"/>
                    <a:pt x="80358" y="5"/>
                  </a:cubicBezTo>
                  <a:cubicBezTo>
                    <a:pt x="120445" y="-388"/>
                    <a:pt x="152279" y="24372"/>
                    <a:pt x="161712" y="63280"/>
                  </a:cubicBezTo>
                  <a:cubicBezTo>
                    <a:pt x="171930" y="104940"/>
                    <a:pt x="152279" y="137953"/>
                    <a:pt x="101973" y="163106"/>
                  </a:cubicBezTo>
                  <a:cubicBezTo>
                    <a:pt x="101973" y="202015"/>
                    <a:pt x="101973" y="241316"/>
                    <a:pt x="101973" y="280225"/>
                  </a:cubicBezTo>
                  <a:cubicBezTo>
                    <a:pt x="152279" y="305378"/>
                    <a:pt x="171930" y="337998"/>
                    <a:pt x="161712" y="379658"/>
                  </a:cubicBezTo>
                  <a:cubicBezTo>
                    <a:pt x="152279" y="418566"/>
                    <a:pt x="120052" y="444505"/>
                    <a:pt x="80750" y="443719"/>
                  </a:cubicBezTo>
                  <a:cubicBezTo>
                    <a:pt x="42235" y="442933"/>
                    <a:pt x="9615" y="416601"/>
                    <a:pt x="2147" y="379265"/>
                  </a:cubicBezTo>
                  <a:cubicBezTo>
                    <a:pt x="-6499" y="335640"/>
                    <a:pt x="12366" y="303413"/>
                    <a:pt x="61493" y="281404"/>
                  </a:cubicBezTo>
                  <a:close/>
                  <a:moveTo>
                    <a:pt x="83109" y="319526"/>
                  </a:moveTo>
                  <a:cubicBezTo>
                    <a:pt x="59528" y="318740"/>
                    <a:pt x="40270" y="337212"/>
                    <a:pt x="39484" y="360793"/>
                  </a:cubicBezTo>
                  <a:cubicBezTo>
                    <a:pt x="38698" y="384374"/>
                    <a:pt x="57170" y="403632"/>
                    <a:pt x="81144" y="404418"/>
                  </a:cubicBezTo>
                  <a:cubicBezTo>
                    <a:pt x="104331" y="405204"/>
                    <a:pt x="123982" y="386732"/>
                    <a:pt x="124768" y="362758"/>
                  </a:cubicBezTo>
                  <a:cubicBezTo>
                    <a:pt x="125554" y="339570"/>
                    <a:pt x="107083" y="320312"/>
                    <a:pt x="83109" y="319526"/>
                  </a:cubicBezTo>
                  <a:close/>
                  <a:moveTo>
                    <a:pt x="81537" y="39699"/>
                  </a:moveTo>
                  <a:cubicBezTo>
                    <a:pt x="57563" y="40092"/>
                    <a:pt x="39484" y="58957"/>
                    <a:pt x="39877" y="82538"/>
                  </a:cubicBezTo>
                  <a:cubicBezTo>
                    <a:pt x="40270" y="105726"/>
                    <a:pt x="59921" y="124591"/>
                    <a:pt x="83109" y="124198"/>
                  </a:cubicBezTo>
                  <a:cubicBezTo>
                    <a:pt x="106296" y="123805"/>
                    <a:pt x="125161" y="104547"/>
                    <a:pt x="124768" y="80966"/>
                  </a:cubicBezTo>
                  <a:cubicBezTo>
                    <a:pt x="124375" y="57385"/>
                    <a:pt x="105510" y="39306"/>
                    <a:pt x="81537" y="39699"/>
                  </a:cubicBezTo>
                  <a:close/>
                </a:path>
              </a:pathLst>
            </a:custGeom>
            <a:solidFill>
              <a:schemeClr val="accent2"/>
            </a:solidFill>
            <a:ln w="3926" cap="flat">
              <a:noFill/>
              <a:prstDash val="solid"/>
              <a:miter/>
            </a:ln>
          </p:spPr>
          <p:txBody>
            <a:bodyPr rtlCol="0" anchor="ctr"/>
            <a:lstStyle/>
            <a:p>
              <a:endParaRPr lang="en-US"/>
            </a:p>
          </p:txBody>
        </p:sp>
      </p:grpSp>
      <p:grpSp>
        <p:nvGrpSpPr>
          <p:cNvPr id="203" name="Graphic 2">
            <a:extLst>
              <a:ext uri="{FF2B5EF4-FFF2-40B4-BE49-F238E27FC236}">
                <a16:creationId xmlns:a16="http://schemas.microsoft.com/office/drawing/2014/main" id="{2010FF87-5BEF-4869-AD6A-CBEAD4D84ECF}"/>
              </a:ext>
            </a:extLst>
          </p:cNvPr>
          <p:cNvGrpSpPr/>
          <p:nvPr/>
        </p:nvGrpSpPr>
        <p:grpSpPr>
          <a:xfrm>
            <a:off x="10322043" y="4358235"/>
            <a:ext cx="1340642" cy="2366500"/>
            <a:chOff x="8544520" y="2061601"/>
            <a:chExt cx="2443203" cy="4312740"/>
          </a:xfrm>
        </p:grpSpPr>
        <p:sp>
          <p:nvSpPr>
            <p:cNvPr id="204" name="Freeform: Shape 203">
              <a:extLst>
                <a:ext uri="{FF2B5EF4-FFF2-40B4-BE49-F238E27FC236}">
                  <a16:creationId xmlns:a16="http://schemas.microsoft.com/office/drawing/2014/main" id="{052B407E-AEA7-460C-A4B5-45D7DCEE7627}"/>
                </a:ext>
              </a:extLst>
            </p:cNvPr>
            <p:cNvSpPr/>
            <p:nvPr/>
          </p:nvSpPr>
          <p:spPr>
            <a:xfrm>
              <a:off x="9313776" y="3984915"/>
              <a:ext cx="1448107" cy="2378198"/>
            </a:xfrm>
            <a:custGeom>
              <a:avLst/>
              <a:gdLst>
                <a:gd name="connsiteX0" fmla="*/ 1076207 w 1448107"/>
                <a:gd name="connsiteY0" fmla="*/ 754477 h 2378198"/>
                <a:gd name="connsiteX1" fmla="*/ 1077744 w 1448107"/>
                <a:gd name="connsiteY1" fmla="*/ 720160 h 2378198"/>
                <a:gd name="connsiteX2" fmla="*/ 1168404 w 1448107"/>
                <a:gd name="connsiteY2" fmla="*/ 604914 h 2378198"/>
                <a:gd name="connsiteX3" fmla="*/ 1214502 w 1448107"/>
                <a:gd name="connsiteY3" fmla="*/ 492742 h 2378198"/>
                <a:gd name="connsiteX4" fmla="*/ 1225770 w 1448107"/>
                <a:gd name="connsiteY4" fmla="*/ 18443 h 2378198"/>
                <a:gd name="connsiteX5" fmla="*/ 1206819 w 1448107"/>
                <a:gd name="connsiteY5" fmla="*/ 4 h 2378198"/>
                <a:gd name="connsiteX6" fmla="*/ 35925 w 1448107"/>
                <a:gd name="connsiteY6" fmla="*/ 54297 h 2378198"/>
                <a:gd name="connsiteX7" fmla="*/ 583 w 1448107"/>
                <a:gd name="connsiteY7" fmla="*/ 91176 h 2378198"/>
                <a:gd name="connsiteX8" fmla="*/ 12364 w 1448107"/>
                <a:gd name="connsiteY8" fmla="*/ 276081 h 2378198"/>
                <a:gd name="connsiteX9" fmla="*/ 53340 w 1448107"/>
                <a:gd name="connsiteY9" fmla="*/ 332935 h 2378198"/>
                <a:gd name="connsiteX10" fmla="*/ 624445 w 1448107"/>
                <a:gd name="connsiteY10" fmla="*/ 632573 h 2378198"/>
                <a:gd name="connsiteX11" fmla="*/ 638275 w 1448107"/>
                <a:gd name="connsiteY11" fmla="*/ 653574 h 2378198"/>
                <a:gd name="connsiteX12" fmla="*/ 658763 w 1448107"/>
                <a:gd name="connsiteY12" fmla="*/ 1274875 h 2378198"/>
                <a:gd name="connsiteX13" fmla="*/ 679251 w 1448107"/>
                <a:gd name="connsiteY13" fmla="*/ 1297411 h 2378198"/>
                <a:gd name="connsiteX14" fmla="*/ 812936 w 1448107"/>
                <a:gd name="connsiteY14" fmla="*/ 1300997 h 2378198"/>
                <a:gd name="connsiteX15" fmla="*/ 850838 w 1448107"/>
                <a:gd name="connsiteY15" fmla="*/ 1308680 h 2378198"/>
                <a:gd name="connsiteX16" fmla="*/ 868253 w 1448107"/>
                <a:gd name="connsiteY16" fmla="*/ 1438779 h 2378198"/>
                <a:gd name="connsiteX17" fmla="*/ 937401 w 1448107"/>
                <a:gd name="connsiteY17" fmla="*/ 2358694 h 2378198"/>
                <a:gd name="connsiteX18" fmla="*/ 960450 w 1448107"/>
                <a:gd name="connsiteY18" fmla="*/ 2378157 h 2378198"/>
                <a:gd name="connsiteX19" fmla="*/ 1141769 w 1448107"/>
                <a:gd name="connsiteY19" fmla="*/ 2365865 h 2378198"/>
                <a:gd name="connsiteX20" fmla="*/ 1161745 w 1448107"/>
                <a:gd name="connsiteY20" fmla="*/ 2345377 h 2378198"/>
                <a:gd name="connsiteX21" fmla="*/ 1169940 w 1448107"/>
                <a:gd name="connsiteY21" fmla="*/ 1518171 h 2378198"/>
                <a:gd name="connsiteX22" fmla="*/ 1189916 w 1448107"/>
                <a:gd name="connsiteY22" fmla="*/ 1494097 h 2378198"/>
                <a:gd name="connsiteX23" fmla="*/ 1429627 w 1448107"/>
                <a:gd name="connsiteY23" fmla="*/ 1450047 h 2378198"/>
                <a:gd name="connsiteX24" fmla="*/ 1448066 w 1448107"/>
                <a:gd name="connsiteY24" fmla="*/ 1425974 h 2378198"/>
                <a:gd name="connsiteX25" fmla="*/ 1444481 w 1448107"/>
                <a:gd name="connsiteY25" fmla="*/ 1294338 h 2378198"/>
                <a:gd name="connsiteX26" fmla="*/ 1076207 w 1448107"/>
                <a:gd name="connsiteY26" fmla="*/ 754477 h 2378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448107" h="2378198">
                  <a:moveTo>
                    <a:pt x="1076207" y="754477"/>
                  </a:moveTo>
                  <a:cubicBezTo>
                    <a:pt x="1067500" y="741672"/>
                    <a:pt x="1068012" y="732453"/>
                    <a:pt x="1077744" y="720160"/>
                  </a:cubicBezTo>
                  <a:cubicBezTo>
                    <a:pt x="1108476" y="682257"/>
                    <a:pt x="1137159" y="642305"/>
                    <a:pt x="1168404" y="604914"/>
                  </a:cubicBezTo>
                  <a:cubicBezTo>
                    <a:pt x="1195550" y="572134"/>
                    <a:pt x="1216551" y="538328"/>
                    <a:pt x="1214502" y="492742"/>
                  </a:cubicBezTo>
                  <a:cubicBezTo>
                    <a:pt x="1211429" y="416424"/>
                    <a:pt x="1226283" y="95273"/>
                    <a:pt x="1225770" y="18443"/>
                  </a:cubicBezTo>
                  <a:cubicBezTo>
                    <a:pt x="1225770" y="5126"/>
                    <a:pt x="1220136" y="516"/>
                    <a:pt x="1206819" y="4"/>
                  </a:cubicBezTo>
                  <a:cubicBezTo>
                    <a:pt x="1191453" y="-508"/>
                    <a:pt x="139390" y="49688"/>
                    <a:pt x="35925" y="54297"/>
                  </a:cubicBezTo>
                  <a:cubicBezTo>
                    <a:pt x="71" y="55834"/>
                    <a:pt x="-1465" y="54810"/>
                    <a:pt x="583" y="91176"/>
                  </a:cubicBezTo>
                  <a:cubicBezTo>
                    <a:pt x="3657" y="152640"/>
                    <a:pt x="9291" y="214104"/>
                    <a:pt x="12364" y="276081"/>
                  </a:cubicBezTo>
                  <a:cubicBezTo>
                    <a:pt x="13901" y="305276"/>
                    <a:pt x="24145" y="324740"/>
                    <a:pt x="53340" y="332935"/>
                  </a:cubicBezTo>
                  <a:cubicBezTo>
                    <a:pt x="61023" y="334984"/>
                    <a:pt x="587054" y="613110"/>
                    <a:pt x="624445" y="632573"/>
                  </a:cubicBezTo>
                  <a:cubicBezTo>
                    <a:pt x="633153" y="637183"/>
                    <a:pt x="638275" y="643330"/>
                    <a:pt x="638275" y="653574"/>
                  </a:cubicBezTo>
                  <a:cubicBezTo>
                    <a:pt x="643397" y="762673"/>
                    <a:pt x="659275" y="1262582"/>
                    <a:pt x="658763" y="1274875"/>
                  </a:cubicBezTo>
                  <a:cubicBezTo>
                    <a:pt x="658251" y="1288704"/>
                    <a:pt x="663373" y="1297411"/>
                    <a:pt x="679251" y="1297411"/>
                  </a:cubicBezTo>
                  <a:cubicBezTo>
                    <a:pt x="723812" y="1297411"/>
                    <a:pt x="768374" y="1300997"/>
                    <a:pt x="812936" y="1300997"/>
                  </a:cubicBezTo>
                  <a:cubicBezTo>
                    <a:pt x="828302" y="1300997"/>
                    <a:pt x="841619" y="1300997"/>
                    <a:pt x="850838" y="1308680"/>
                  </a:cubicBezTo>
                  <a:cubicBezTo>
                    <a:pt x="864156" y="1319948"/>
                    <a:pt x="867229" y="1417267"/>
                    <a:pt x="868253" y="1438779"/>
                  </a:cubicBezTo>
                  <a:cubicBezTo>
                    <a:pt x="873375" y="1515097"/>
                    <a:pt x="932791" y="2304400"/>
                    <a:pt x="937401" y="2358694"/>
                  </a:cubicBezTo>
                  <a:cubicBezTo>
                    <a:pt x="938937" y="2374572"/>
                    <a:pt x="944571" y="2378670"/>
                    <a:pt x="960450" y="2378157"/>
                  </a:cubicBezTo>
                  <a:cubicBezTo>
                    <a:pt x="1020890" y="2374572"/>
                    <a:pt x="1081329" y="2367401"/>
                    <a:pt x="1141769" y="2365865"/>
                  </a:cubicBezTo>
                  <a:cubicBezTo>
                    <a:pt x="1154574" y="2365352"/>
                    <a:pt x="1160721" y="2360230"/>
                    <a:pt x="1161745" y="2345377"/>
                  </a:cubicBezTo>
                  <a:cubicBezTo>
                    <a:pt x="1165843" y="2289034"/>
                    <a:pt x="1169428" y="1580659"/>
                    <a:pt x="1169940" y="1518171"/>
                  </a:cubicBezTo>
                  <a:cubicBezTo>
                    <a:pt x="1169940" y="1503829"/>
                    <a:pt x="1173526" y="1496146"/>
                    <a:pt x="1189916" y="1494097"/>
                  </a:cubicBezTo>
                  <a:cubicBezTo>
                    <a:pt x="1210916" y="1491024"/>
                    <a:pt x="1370211" y="1460804"/>
                    <a:pt x="1429627" y="1450047"/>
                  </a:cubicBezTo>
                  <a:cubicBezTo>
                    <a:pt x="1444481" y="1447486"/>
                    <a:pt x="1448578" y="1440828"/>
                    <a:pt x="1448066" y="1425974"/>
                  </a:cubicBezTo>
                  <a:cubicBezTo>
                    <a:pt x="1446529" y="1381925"/>
                    <a:pt x="1443456" y="1338387"/>
                    <a:pt x="1444481" y="1294338"/>
                  </a:cubicBezTo>
                  <a:cubicBezTo>
                    <a:pt x="1443968" y="1281533"/>
                    <a:pt x="1155599" y="866137"/>
                    <a:pt x="1076207" y="754477"/>
                  </a:cubicBezTo>
                  <a:close/>
                </a:path>
              </a:pathLst>
            </a:custGeom>
            <a:solidFill>
              <a:schemeClr val="accent6"/>
            </a:solidFill>
            <a:ln w="5112"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1D781C79-09EC-49D0-BFF2-8789E352B31C}"/>
                </a:ext>
              </a:extLst>
            </p:cNvPr>
            <p:cNvSpPr/>
            <p:nvPr/>
          </p:nvSpPr>
          <p:spPr>
            <a:xfrm>
              <a:off x="8800872" y="3988656"/>
              <a:ext cx="975815" cy="2386238"/>
            </a:xfrm>
            <a:custGeom>
              <a:avLst/>
              <a:gdLst>
                <a:gd name="connsiteX0" fmla="*/ 965249 w 975815"/>
                <a:gd name="connsiteY0" fmla="*/ 779419 h 2386238"/>
                <a:gd name="connsiteX1" fmla="*/ 384412 w 975815"/>
                <a:gd name="connsiteY1" fmla="*/ 387072 h 2386238"/>
                <a:gd name="connsiteX2" fmla="*/ 366485 w 975815"/>
                <a:gd name="connsiteY2" fmla="*/ 359926 h 2386238"/>
                <a:gd name="connsiteX3" fmla="*/ 358289 w 975815"/>
                <a:gd name="connsiteY3" fmla="*/ 35702 h 2386238"/>
                <a:gd name="connsiteX4" fmla="*/ 331655 w 975815"/>
                <a:gd name="connsiteY4" fmla="*/ 11116 h 2386238"/>
                <a:gd name="connsiteX5" fmla="*/ 162628 w 975815"/>
                <a:gd name="connsiteY5" fmla="*/ 360 h 2386238"/>
                <a:gd name="connsiteX6" fmla="*/ 134969 w 975815"/>
                <a:gd name="connsiteY6" fmla="*/ 24434 h 2386238"/>
                <a:gd name="connsiteX7" fmla="*/ 145213 w 975815"/>
                <a:gd name="connsiteY7" fmla="*/ 450586 h 2386238"/>
                <a:gd name="connsiteX8" fmla="*/ 188750 w 975815"/>
                <a:gd name="connsiteY8" fmla="*/ 537660 h 2386238"/>
                <a:gd name="connsiteX9" fmla="*/ 389021 w 975815"/>
                <a:gd name="connsiteY9" fmla="*/ 701052 h 2386238"/>
                <a:gd name="connsiteX10" fmla="*/ 399265 w 975815"/>
                <a:gd name="connsiteY10" fmla="*/ 728199 h 2386238"/>
                <a:gd name="connsiteX11" fmla="*/ 369046 w 975815"/>
                <a:gd name="connsiteY11" fmla="*/ 875713 h 2386238"/>
                <a:gd name="connsiteX12" fmla="*/ 341387 w 975815"/>
                <a:gd name="connsiteY12" fmla="*/ 917714 h 2386238"/>
                <a:gd name="connsiteX13" fmla="*/ 89383 w 975815"/>
                <a:gd name="connsiteY13" fmla="*/ 1099546 h 2386238"/>
                <a:gd name="connsiteX14" fmla="*/ 65310 w 975815"/>
                <a:gd name="connsiteY14" fmla="*/ 1130790 h 2386238"/>
                <a:gd name="connsiteX15" fmla="*/ 1285 w 975815"/>
                <a:gd name="connsiteY15" fmla="*/ 1422745 h 2386238"/>
                <a:gd name="connsiteX16" fmla="*/ 19212 w 975815"/>
                <a:gd name="connsiteY16" fmla="*/ 1451428 h 2386238"/>
                <a:gd name="connsiteX17" fmla="*/ 42261 w 975815"/>
                <a:gd name="connsiteY17" fmla="*/ 1457574 h 2386238"/>
                <a:gd name="connsiteX18" fmla="*/ 357777 w 975815"/>
                <a:gd name="connsiteY18" fmla="*/ 1547722 h 2386238"/>
                <a:gd name="connsiteX19" fmla="*/ 398753 w 975815"/>
                <a:gd name="connsiteY19" fmla="*/ 1597918 h 2386238"/>
                <a:gd name="connsiteX20" fmla="*/ 447412 w 975815"/>
                <a:gd name="connsiteY20" fmla="*/ 2368269 h 2386238"/>
                <a:gd name="connsiteX21" fmla="*/ 467388 w 975815"/>
                <a:gd name="connsiteY21" fmla="*/ 2386196 h 2386238"/>
                <a:gd name="connsiteX22" fmla="*/ 621561 w 975815"/>
                <a:gd name="connsiteY22" fmla="*/ 2381587 h 2386238"/>
                <a:gd name="connsiteX23" fmla="*/ 644610 w 975815"/>
                <a:gd name="connsiteY23" fmla="*/ 2357001 h 2386238"/>
                <a:gd name="connsiteX24" fmla="*/ 666123 w 975815"/>
                <a:gd name="connsiteY24" fmla="*/ 1579991 h 2386238"/>
                <a:gd name="connsiteX25" fmla="*/ 673293 w 975815"/>
                <a:gd name="connsiteY25" fmla="*/ 1546698 h 2386238"/>
                <a:gd name="connsiteX26" fmla="*/ 725026 w 975815"/>
                <a:gd name="connsiteY26" fmla="*/ 1426330 h 2386238"/>
                <a:gd name="connsiteX27" fmla="*/ 779831 w 975815"/>
                <a:gd name="connsiteY27" fmla="*/ 1195839 h 2386238"/>
                <a:gd name="connsiteX28" fmla="*/ 779319 w 975815"/>
                <a:gd name="connsiteY28" fmla="*/ 898250 h 2386238"/>
                <a:gd name="connsiteX29" fmla="*/ 808003 w 975815"/>
                <a:gd name="connsiteY29" fmla="*/ 857786 h 2386238"/>
                <a:gd name="connsiteX30" fmla="*/ 963200 w 975815"/>
                <a:gd name="connsiteY30" fmla="*/ 798883 h 2386238"/>
                <a:gd name="connsiteX31" fmla="*/ 975493 w 975815"/>
                <a:gd name="connsiteY31" fmla="*/ 791200 h 2386238"/>
                <a:gd name="connsiteX32" fmla="*/ 965249 w 975815"/>
                <a:gd name="connsiteY32" fmla="*/ 779419 h 2386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75815" h="2386238">
                  <a:moveTo>
                    <a:pt x="965249" y="779419"/>
                  </a:moveTo>
                  <a:cubicBezTo>
                    <a:pt x="877150" y="720004"/>
                    <a:pt x="489925" y="458269"/>
                    <a:pt x="384412" y="387072"/>
                  </a:cubicBezTo>
                  <a:cubicBezTo>
                    <a:pt x="374168" y="380414"/>
                    <a:pt x="365460" y="373243"/>
                    <a:pt x="366485" y="359926"/>
                  </a:cubicBezTo>
                  <a:cubicBezTo>
                    <a:pt x="368533" y="324584"/>
                    <a:pt x="358289" y="38263"/>
                    <a:pt x="358289" y="35702"/>
                  </a:cubicBezTo>
                  <a:cubicBezTo>
                    <a:pt x="357265" y="18799"/>
                    <a:pt x="350094" y="11628"/>
                    <a:pt x="331655" y="11116"/>
                  </a:cubicBezTo>
                  <a:cubicBezTo>
                    <a:pt x="275313" y="9067"/>
                    <a:pt x="218970" y="4458"/>
                    <a:pt x="162628" y="360"/>
                  </a:cubicBezTo>
                  <a:cubicBezTo>
                    <a:pt x="139067" y="-1177"/>
                    <a:pt x="133945" y="1384"/>
                    <a:pt x="134969" y="24434"/>
                  </a:cubicBezTo>
                  <a:cubicBezTo>
                    <a:pt x="137530" y="96142"/>
                    <a:pt x="147774" y="380414"/>
                    <a:pt x="145213" y="450586"/>
                  </a:cubicBezTo>
                  <a:cubicBezTo>
                    <a:pt x="143677" y="490025"/>
                    <a:pt x="158531" y="514611"/>
                    <a:pt x="188750" y="537660"/>
                  </a:cubicBezTo>
                  <a:cubicBezTo>
                    <a:pt x="256873" y="590417"/>
                    <a:pt x="322435" y="646247"/>
                    <a:pt x="389021" y="701052"/>
                  </a:cubicBezTo>
                  <a:cubicBezTo>
                    <a:pt x="397729" y="708223"/>
                    <a:pt x="401826" y="715906"/>
                    <a:pt x="399265" y="728199"/>
                  </a:cubicBezTo>
                  <a:cubicBezTo>
                    <a:pt x="388509" y="777370"/>
                    <a:pt x="378777" y="826542"/>
                    <a:pt x="369046" y="875713"/>
                  </a:cubicBezTo>
                  <a:cubicBezTo>
                    <a:pt x="365460" y="894152"/>
                    <a:pt x="356753" y="906957"/>
                    <a:pt x="341387" y="917714"/>
                  </a:cubicBezTo>
                  <a:cubicBezTo>
                    <a:pt x="256873" y="978154"/>
                    <a:pt x="173384" y="1039105"/>
                    <a:pt x="89383" y="1099546"/>
                  </a:cubicBezTo>
                  <a:cubicBezTo>
                    <a:pt x="78115" y="1107741"/>
                    <a:pt x="67871" y="1115424"/>
                    <a:pt x="65310" y="1130790"/>
                  </a:cubicBezTo>
                  <a:cubicBezTo>
                    <a:pt x="60188" y="1159473"/>
                    <a:pt x="6919" y="1400720"/>
                    <a:pt x="1285" y="1422745"/>
                  </a:cubicBezTo>
                  <a:cubicBezTo>
                    <a:pt x="-2813" y="1438111"/>
                    <a:pt x="2821" y="1447843"/>
                    <a:pt x="19212" y="1451428"/>
                  </a:cubicBezTo>
                  <a:cubicBezTo>
                    <a:pt x="26895" y="1452965"/>
                    <a:pt x="34578" y="1455013"/>
                    <a:pt x="42261" y="1457574"/>
                  </a:cubicBezTo>
                  <a:cubicBezTo>
                    <a:pt x="147262" y="1488307"/>
                    <a:pt x="252776" y="1516990"/>
                    <a:pt x="357777" y="1547722"/>
                  </a:cubicBezTo>
                  <a:cubicBezTo>
                    <a:pt x="376216" y="1553356"/>
                    <a:pt x="398241" y="1578966"/>
                    <a:pt x="398753" y="1597918"/>
                  </a:cubicBezTo>
                  <a:cubicBezTo>
                    <a:pt x="399265" y="1613284"/>
                    <a:pt x="442290" y="2263780"/>
                    <a:pt x="447412" y="2368269"/>
                  </a:cubicBezTo>
                  <a:cubicBezTo>
                    <a:pt x="447925" y="2382611"/>
                    <a:pt x="453047" y="2386709"/>
                    <a:pt x="467388" y="2386196"/>
                  </a:cubicBezTo>
                  <a:cubicBezTo>
                    <a:pt x="518609" y="2384148"/>
                    <a:pt x="570341" y="2382099"/>
                    <a:pt x="621561" y="2381587"/>
                  </a:cubicBezTo>
                  <a:cubicBezTo>
                    <a:pt x="640000" y="2381587"/>
                    <a:pt x="644610" y="2373904"/>
                    <a:pt x="644610" y="2357001"/>
                  </a:cubicBezTo>
                  <a:cubicBezTo>
                    <a:pt x="645635" y="2274537"/>
                    <a:pt x="664074" y="1651699"/>
                    <a:pt x="666123" y="1579991"/>
                  </a:cubicBezTo>
                  <a:cubicBezTo>
                    <a:pt x="666635" y="1568210"/>
                    <a:pt x="668684" y="1557454"/>
                    <a:pt x="673293" y="1546698"/>
                  </a:cubicBezTo>
                  <a:cubicBezTo>
                    <a:pt x="690708" y="1506746"/>
                    <a:pt x="703513" y="1464233"/>
                    <a:pt x="725026" y="1426330"/>
                  </a:cubicBezTo>
                  <a:cubicBezTo>
                    <a:pt x="786490" y="1318768"/>
                    <a:pt x="776246" y="1345914"/>
                    <a:pt x="779831" y="1195839"/>
                  </a:cubicBezTo>
                  <a:cubicBezTo>
                    <a:pt x="782393" y="1096472"/>
                    <a:pt x="780856" y="997617"/>
                    <a:pt x="779319" y="898250"/>
                  </a:cubicBezTo>
                  <a:cubicBezTo>
                    <a:pt x="778807" y="875201"/>
                    <a:pt x="787515" y="865469"/>
                    <a:pt x="808003" y="857786"/>
                  </a:cubicBezTo>
                  <a:cubicBezTo>
                    <a:pt x="860247" y="839347"/>
                    <a:pt x="911467" y="818859"/>
                    <a:pt x="963200" y="798883"/>
                  </a:cubicBezTo>
                  <a:cubicBezTo>
                    <a:pt x="967810" y="797346"/>
                    <a:pt x="974468" y="796834"/>
                    <a:pt x="975493" y="791200"/>
                  </a:cubicBezTo>
                  <a:cubicBezTo>
                    <a:pt x="977541" y="784029"/>
                    <a:pt x="969346" y="782492"/>
                    <a:pt x="965249" y="779419"/>
                  </a:cubicBezTo>
                  <a:close/>
                </a:path>
              </a:pathLst>
            </a:custGeom>
            <a:solidFill>
              <a:schemeClr val="accent6"/>
            </a:solidFill>
            <a:ln w="5112"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E01A5506-F093-4D30-8851-00EF7D04949E}"/>
                </a:ext>
              </a:extLst>
            </p:cNvPr>
            <p:cNvSpPr/>
            <p:nvPr/>
          </p:nvSpPr>
          <p:spPr>
            <a:xfrm>
              <a:off x="8544791" y="2061601"/>
              <a:ext cx="2445519" cy="3786974"/>
            </a:xfrm>
            <a:custGeom>
              <a:avLst/>
              <a:gdLst>
                <a:gd name="connsiteX0" fmla="*/ 2436273 w 2445519"/>
                <a:gd name="connsiteY0" fmla="*/ 3227897 h 3786974"/>
                <a:gd name="connsiteX1" fmla="*/ 2431151 w 2445519"/>
                <a:gd name="connsiteY1" fmla="*/ 3208945 h 3786974"/>
                <a:gd name="connsiteX2" fmla="*/ 2430639 w 2445519"/>
                <a:gd name="connsiteY2" fmla="*/ 3208945 h 3786974"/>
                <a:gd name="connsiteX3" fmla="*/ 2429614 w 2445519"/>
                <a:gd name="connsiteY3" fmla="*/ 3192042 h 3786974"/>
                <a:gd name="connsiteX4" fmla="*/ 2331783 w 2445519"/>
                <a:gd name="connsiteY4" fmla="*/ 3164896 h 3786974"/>
                <a:gd name="connsiteX5" fmla="*/ 2290295 w 2445519"/>
                <a:gd name="connsiteY5" fmla="*/ 3165920 h 3786974"/>
                <a:gd name="connsiteX6" fmla="*/ 2290295 w 2445519"/>
                <a:gd name="connsiteY6" fmla="*/ 1067941 h 3786974"/>
                <a:gd name="connsiteX7" fmla="*/ 1222354 w 2445519"/>
                <a:gd name="connsiteY7" fmla="*/ 0 h 3786974"/>
                <a:gd name="connsiteX8" fmla="*/ 1222354 w 2445519"/>
                <a:gd name="connsiteY8" fmla="*/ 0 h 3786974"/>
                <a:gd name="connsiteX9" fmla="*/ 154413 w 2445519"/>
                <a:gd name="connsiteY9" fmla="*/ 1067941 h 3786974"/>
                <a:gd name="connsiteX10" fmla="*/ 154413 w 2445519"/>
                <a:gd name="connsiteY10" fmla="*/ 3202799 h 3786974"/>
                <a:gd name="connsiteX11" fmla="*/ 26875 w 2445519"/>
                <a:gd name="connsiteY11" fmla="*/ 3246336 h 3786974"/>
                <a:gd name="connsiteX12" fmla="*/ 12533 w 2445519"/>
                <a:gd name="connsiteY12" fmla="*/ 3257092 h 3786974"/>
                <a:gd name="connsiteX13" fmla="*/ 13045 w 2445519"/>
                <a:gd name="connsiteY13" fmla="*/ 3258629 h 3786974"/>
                <a:gd name="connsiteX14" fmla="*/ 1265 w 2445519"/>
                <a:gd name="connsiteY14" fmla="*/ 3278604 h 3786974"/>
                <a:gd name="connsiteX15" fmla="*/ 19192 w 2445519"/>
                <a:gd name="connsiteY15" fmla="*/ 3684781 h 3786974"/>
                <a:gd name="connsiteX16" fmla="*/ 46851 w 2445519"/>
                <a:gd name="connsiteY16" fmla="*/ 3710903 h 3786974"/>
                <a:gd name="connsiteX17" fmla="*/ 261463 w 2445519"/>
                <a:gd name="connsiteY17" fmla="*/ 3735489 h 3786974"/>
                <a:gd name="connsiteX18" fmla="*/ 580565 w 2445519"/>
                <a:gd name="connsiteY18" fmla="*/ 3765196 h 3786974"/>
                <a:gd name="connsiteX19" fmla="*/ 952936 w 2445519"/>
                <a:gd name="connsiteY19" fmla="*/ 3784660 h 3786974"/>
                <a:gd name="connsiteX20" fmla="*/ 1476406 w 2445519"/>
                <a:gd name="connsiteY20" fmla="*/ 3785172 h 3786974"/>
                <a:gd name="connsiteX21" fmla="*/ 1709458 w 2445519"/>
                <a:gd name="connsiteY21" fmla="*/ 3772367 h 3786974"/>
                <a:gd name="connsiteX22" fmla="*/ 2108976 w 2445519"/>
                <a:gd name="connsiteY22" fmla="*/ 3718586 h 3786974"/>
                <a:gd name="connsiteX23" fmla="*/ 2422443 w 2445519"/>
                <a:gd name="connsiteY23" fmla="*/ 3637658 h 3786974"/>
                <a:gd name="connsiteX24" fmla="*/ 2445492 w 2445519"/>
                <a:gd name="connsiteY24" fmla="*/ 3604877 h 3786974"/>
                <a:gd name="connsiteX25" fmla="*/ 2436273 w 2445519"/>
                <a:gd name="connsiteY25" fmla="*/ 3227897 h 3786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445519" h="3786974">
                  <a:moveTo>
                    <a:pt x="2436273" y="3227897"/>
                  </a:moveTo>
                  <a:cubicBezTo>
                    <a:pt x="2432687" y="3222262"/>
                    <a:pt x="2438322" y="3214067"/>
                    <a:pt x="2431151" y="3208945"/>
                  </a:cubicBezTo>
                  <a:cubicBezTo>
                    <a:pt x="2431151" y="3208945"/>
                    <a:pt x="2430639" y="3208945"/>
                    <a:pt x="2430639" y="3208945"/>
                  </a:cubicBezTo>
                  <a:cubicBezTo>
                    <a:pt x="2434224" y="3203823"/>
                    <a:pt x="2431151" y="3197677"/>
                    <a:pt x="2429614" y="3192042"/>
                  </a:cubicBezTo>
                  <a:cubicBezTo>
                    <a:pt x="2397858" y="3179749"/>
                    <a:pt x="2365077" y="3172066"/>
                    <a:pt x="2331783" y="3164896"/>
                  </a:cubicBezTo>
                  <a:cubicBezTo>
                    <a:pt x="2329735" y="3164896"/>
                    <a:pt x="2314881" y="3165408"/>
                    <a:pt x="2290295" y="3165920"/>
                  </a:cubicBezTo>
                  <a:lnTo>
                    <a:pt x="2290295" y="1067941"/>
                  </a:lnTo>
                  <a:cubicBezTo>
                    <a:pt x="2290295" y="480445"/>
                    <a:pt x="1809850" y="0"/>
                    <a:pt x="1222354" y="0"/>
                  </a:cubicBezTo>
                  <a:lnTo>
                    <a:pt x="1222354" y="0"/>
                  </a:lnTo>
                  <a:cubicBezTo>
                    <a:pt x="634859" y="0"/>
                    <a:pt x="154413" y="480445"/>
                    <a:pt x="154413" y="1067941"/>
                  </a:cubicBezTo>
                  <a:lnTo>
                    <a:pt x="154413" y="3202799"/>
                  </a:lnTo>
                  <a:cubicBezTo>
                    <a:pt x="110364" y="3210994"/>
                    <a:pt x="68363" y="3229945"/>
                    <a:pt x="26875" y="3246336"/>
                  </a:cubicBezTo>
                  <a:cubicBezTo>
                    <a:pt x="21241" y="3248385"/>
                    <a:pt x="12021" y="3248897"/>
                    <a:pt x="12533" y="3257092"/>
                  </a:cubicBezTo>
                  <a:cubicBezTo>
                    <a:pt x="12533" y="3257604"/>
                    <a:pt x="12533" y="3258116"/>
                    <a:pt x="13045" y="3258629"/>
                  </a:cubicBezTo>
                  <a:cubicBezTo>
                    <a:pt x="7411" y="3260677"/>
                    <a:pt x="3826" y="3266824"/>
                    <a:pt x="1265" y="3278604"/>
                  </a:cubicBezTo>
                  <a:cubicBezTo>
                    <a:pt x="-4882" y="3317532"/>
                    <a:pt x="13045" y="3629463"/>
                    <a:pt x="19192" y="3684781"/>
                  </a:cubicBezTo>
                  <a:cubicBezTo>
                    <a:pt x="21241" y="3703732"/>
                    <a:pt x="29436" y="3708854"/>
                    <a:pt x="46851" y="3710903"/>
                  </a:cubicBezTo>
                  <a:cubicBezTo>
                    <a:pt x="118559" y="3718586"/>
                    <a:pt x="189755" y="3727293"/>
                    <a:pt x="261463" y="3735489"/>
                  </a:cubicBezTo>
                  <a:cubicBezTo>
                    <a:pt x="367489" y="3747269"/>
                    <a:pt x="474027" y="3756489"/>
                    <a:pt x="580565" y="3765196"/>
                  </a:cubicBezTo>
                  <a:cubicBezTo>
                    <a:pt x="629737" y="3769294"/>
                    <a:pt x="952424" y="3784660"/>
                    <a:pt x="952936" y="3784660"/>
                  </a:cubicBezTo>
                  <a:cubicBezTo>
                    <a:pt x="952936" y="3785172"/>
                    <a:pt x="1346307" y="3789270"/>
                    <a:pt x="1476406" y="3785172"/>
                  </a:cubicBezTo>
                  <a:cubicBezTo>
                    <a:pt x="1554261" y="3782611"/>
                    <a:pt x="1632116" y="3775953"/>
                    <a:pt x="1709458" y="3772367"/>
                  </a:cubicBezTo>
                  <a:cubicBezTo>
                    <a:pt x="1715092" y="3768782"/>
                    <a:pt x="1982462" y="3746245"/>
                    <a:pt x="2108976" y="3718586"/>
                  </a:cubicBezTo>
                  <a:cubicBezTo>
                    <a:pt x="2214489" y="3695537"/>
                    <a:pt x="2320003" y="3674024"/>
                    <a:pt x="2422443" y="3637658"/>
                  </a:cubicBezTo>
                  <a:cubicBezTo>
                    <a:pt x="2439346" y="3631512"/>
                    <a:pt x="2446005" y="3623829"/>
                    <a:pt x="2445492" y="3604877"/>
                  </a:cubicBezTo>
                  <a:cubicBezTo>
                    <a:pt x="2440883" y="3478875"/>
                    <a:pt x="2438834" y="3353386"/>
                    <a:pt x="2436273" y="3227897"/>
                  </a:cubicBezTo>
                  <a:close/>
                </a:path>
              </a:pathLst>
            </a:custGeom>
            <a:solidFill>
              <a:schemeClr val="accent3">
                <a:alpha val="40000"/>
              </a:schemeClr>
            </a:solidFill>
            <a:ln w="5112"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8B07678D-7A22-46AB-AFE6-F76D7D019EE1}"/>
                </a:ext>
              </a:extLst>
            </p:cNvPr>
            <p:cNvSpPr/>
            <p:nvPr/>
          </p:nvSpPr>
          <p:spPr>
            <a:xfrm>
              <a:off x="8557304" y="5226496"/>
              <a:ext cx="2419451" cy="163088"/>
            </a:xfrm>
            <a:custGeom>
              <a:avLst/>
              <a:gdLst>
                <a:gd name="connsiteX0" fmla="*/ 2417101 w 2419451"/>
                <a:gd name="connsiteY0" fmla="*/ 27147 h 163088"/>
                <a:gd name="connsiteX1" fmla="*/ 2319271 w 2419451"/>
                <a:gd name="connsiteY1" fmla="*/ 0 h 163088"/>
                <a:gd name="connsiteX2" fmla="*/ 181852 w 2419451"/>
                <a:gd name="connsiteY2" fmla="*/ 33805 h 163088"/>
                <a:gd name="connsiteX3" fmla="*/ 14362 w 2419451"/>
                <a:gd name="connsiteY3" fmla="*/ 80928 h 163088"/>
                <a:gd name="connsiteX4" fmla="*/ 20 w 2419451"/>
                <a:gd name="connsiteY4" fmla="*/ 91684 h 163088"/>
                <a:gd name="connsiteX5" fmla="*/ 16923 w 2419451"/>
                <a:gd name="connsiteY5" fmla="*/ 100904 h 163088"/>
                <a:gd name="connsiteX6" fmla="*/ 175706 w 2419451"/>
                <a:gd name="connsiteY6" fmla="*/ 119343 h 163088"/>
                <a:gd name="connsiteX7" fmla="*/ 368294 w 2419451"/>
                <a:gd name="connsiteY7" fmla="*/ 136246 h 163088"/>
                <a:gd name="connsiteX8" fmla="*/ 742201 w 2419451"/>
                <a:gd name="connsiteY8" fmla="*/ 157758 h 163088"/>
                <a:gd name="connsiteX9" fmla="*/ 1066425 w 2419451"/>
                <a:gd name="connsiteY9" fmla="*/ 162368 h 163088"/>
                <a:gd name="connsiteX10" fmla="*/ 1066425 w 2419451"/>
                <a:gd name="connsiteY10" fmla="*/ 162368 h 163088"/>
                <a:gd name="connsiteX11" fmla="*/ 1066425 w 2419451"/>
                <a:gd name="connsiteY11" fmla="*/ 162368 h 163088"/>
                <a:gd name="connsiteX12" fmla="*/ 1065913 w 2419451"/>
                <a:gd name="connsiteY12" fmla="*/ 162880 h 163088"/>
                <a:gd name="connsiteX13" fmla="*/ 1390136 w 2419451"/>
                <a:gd name="connsiteY13" fmla="*/ 157246 h 163088"/>
                <a:gd name="connsiteX14" fmla="*/ 1739970 w 2419451"/>
                <a:gd name="connsiteY14" fmla="*/ 135734 h 163088"/>
                <a:gd name="connsiteX15" fmla="*/ 2096463 w 2419451"/>
                <a:gd name="connsiteY15" fmla="*/ 97830 h 163088"/>
                <a:gd name="connsiteX16" fmla="*/ 2276758 w 2419451"/>
                <a:gd name="connsiteY16" fmla="*/ 70171 h 163088"/>
                <a:gd name="connsiteX17" fmla="*/ 2415565 w 2419451"/>
                <a:gd name="connsiteY17" fmla="*/ 46610 h 163088"/>
                <a:gd name="connsiteX18" fmla="*/ 2417101 w 2419451"/>
                <a:gd name="connsiteY18" fmla="*/ 27147 h 163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19451" h="163088">
                  <a:moveTo>
                    <a:pt x="2417101" y="27147"/>
                  </a:moveTo>
                  <a:cubicBezTo>
                    <a:pt x="2385345" y="14854"/>
                    <a:pt x="2352564" y="7171"/>
                    <a:pt x="2319271" y="0"/>
                  </a:cubicBezTo>
                  <a:cubicBezTo>
                    <a:pt x="2289563" y="1537"/>
                    <a:pt x="233585" y="33293"/>
                    <a:pt x="181852" y="33805"/>
                  </a:cubicBezTo>
                  <a:cubicBezTo>
                    <a:pt x="123461" y="34317"/>
                    <a:pt x="68143" y="60440"/>
                    <a:pt x="14362" y="80928"/>
                  </a:cubicBezTo>
                  <a:cubicBezTo>
                    <a:pt x="8728" y="82976"/>
                    <a:pt x="-492" y="83489"/>
                    <a:pt x="20" y="91684"/>
                  </a:cubicBezTo>
                  <a:cubicBezTo>
                    <a:pt x="533" y="100904"/>
                    <a:pt x="10265" y="99879"/>
                    <a:pt x="16923" y="100904"/>
                  </a:cubicBezTo>
                  <a:cubicBezTo>
                    <a:pt x="69680" y="107050"/>
                    <a:pt x="122949" y="114733"/>
                    <a:pt x="175706" y="119343"/>
                  </a:cubicBezTo>
                  <a:cubicBezTo>
                    <a:pt x="224877" y="123953"/>
                    <a:pt x="360098" y="135734"/>
                    <a:pt x="368294" y="136246"/>
                  </a:cubicBezTo>
                  <a:cubicBezTo>
                    <a:pt x="492759" y="147514"/>
                    <a:pt x="617224" y="153148"/>
                    <a:pt x="742201" y="157758"/>
                  </a:cubicBezTo>
                  <a:cubicBezTo>
                    <a:pt x="850276" y="161856"/>
                    <a:pt x="958350" y="164417"/>
                    <a:pt x="1066425" y="162368"/>
                  </a:cubicBezTo>
                  <a:cubicBezTo>
                    <a:pt x="1066425" y="162368"/>
                    <a:pt x="1066425" y="162368"/>
                    <a:pt x="1066425" y="162368"/>
                  </a:cubicBezTo>
                  <a:cubicBezTo>
                    <a:pt x="1066425" y="162368"/>
                    <a:pt x="1066425" y="162368"/>
                    <a:pt x="1066425" y="162368"/>
                  </a:cubicBezTo>
                  <a:cubicBezTo>
                    <a:pt x="1066425" y="162368"/>
                    <a:pt x="1065913" y="162880"/>
                    <a:pt x="1065913" y="162880"/>
                  </a:cubicBezTo>
                  <a:cubicBezTo>
                    <a:pt x="1080254" y="162880"/>
                    <a:pt x="1296404" y="159807"/>
                    <a:pt x="1390136" y="157246"/>
                  </a:cubicBezTo>
                  <a:cubicBezTo>
                    <a:pt x="1483357" y="154685"/>
                    <a:pt x="1716409" y="137782"/>
                    <a:pt x="1739970" y="135734"/>
                  </a:cubicBezTo>
                  <a:cubicBezTo>
                    <a:pt x="1859313" y="126002"/>
                    <a:pt x="1978144" y="113196"/>
                    <a:pt x="2096463" y="97830"/>
                  </a:cubicBezTo>
                  <a:cubicBezTo>
                    <a:pt x="2146146" y="91172"/>
                    <a:pt x="2276758" y="70171"/>
                    <a:pt x="2276758" y="70171"/>
                  </a:cubicBezTo>
                  <a:cubicBezTo>
                    <a:pt x="2323368" y="65049"/>
                    <a:pt x="2369467" y="56854"/>
                    <a:pt x="2415565" y="46610"/>
                  </a:cubicBezTo>
                  <a:cubicBezTo>
                    <a:pt x="2422223" y="40464"/>
                    <a:pt x="2418638" y="33805"/>
                    <a:pt x="2417101" y="27147"/>
                  </a:cubicBezTo>
                  <a:close/>
                </a:path>
              </a:pathLst>
            </a:custGeom>
            <a:solidFill>
              <a:schemeClr val="accent3">
                <a:lumMod val="75000"/>
                <a:alpha val="40000"/>
              </a:schemeClr>
            </a:solidFill>
            <a:ln w="5112" cap="flat">
              <a:noFill/>
              <a:prstDash val="solid"/>
              <a:miter/>
            </a:ln>
          </p:spPr>
          <p:txBody>
            <a:bodyPr rtlCol="0" anchor="ctr"/>
            <a:lstStyle/>
            <a:p>
              <a:endParaRPr lang="en-US"/>
            </a:p>
          </p:txBody>
        </p:sp>
      </p:grpSp>
    </p:spTree>
    <p:extLst>
      <p:ext uri="{BB962C8B-B14F-4D97-AF65-F5344CB8AC3E}">
        <p14:creationId xmlns:p14="http://schemas.microsoft.com/office/powerpoint/2010/main" val="159771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5CE6DC-AD26-48F1-8965-5D880A2F2288}"/>
              </a:ext>
            </a:extLst>
          </p:cNvPr>
          <p:cNvSpPr>
            <a:spLocks noGrp="1"/>
          </p:cNvSpPr>
          <p:nvPr>
            <p:ph type="body" sz="quarter" idx="10"/>
          </p:nvPr>
        </p:nvSpPr>
        <p:spPr/>
        <p:txBody>
          <a:bodyPr/>
          <a:lstStyle/>
          <a:p>
            <a:r>
              <a:rPr lang="en-US" dirty="0"/>
              <a:t>Fully Editable Shapes And PND</a:t>
            </a:r>
          </a:p>
        </p:txBody>
      </p:sp>
      <p:pic>
        <p:nvPicPr>
          <p:cNvPr id="37" name="Picture 3" descr="E:\002-KIMS BUSINESS\007-02-MaxPPT-Contents\150902-com-Global-Laptop\mo900.png">
            <a:extLst>
              <a:ext uri="{FF2B5EF4-FFF2-40B4-BE49-F238E27FC236}">
                <a16:creationId xmlns:a16="http://schemas.microsoft.com/office/drawing/2014/main" id="{DA77B836-A2E3-473C-8BE4-68A2998C7D9F}"/>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l="18253"/>
          <a:stretch/>
        </p:blipFill>
        <p:spPr bwMode="auto">
          <a:xfrm>
            <a:off x="0" y="1602802"/>
            <a:ext cx="4302518" cy="5280743"/>
          </a:xfrm>
          <a:prstGeom prst="rect">
            <a:avLst/>
          </a:prstGeom>
          <a:noFill/>
          <a:extLst>
            <a:ext uri="{909E8E84-426E-40DD-AFC4-6F175D3DCCD1}">
              <a14:hiddenFill xmlns:a14="http://schemas.microsoft.com/office/drawing/2010/main">
                <a:solidFill>
                  <a:srgbClr val="FFFFFF"/>
                </a:solidFill>
              </a14:hiddenFill>
            </a:ext>
          </a:extLst>
        </p:spPr>
      </p:pic>
      <p:grpSp>
        <p:nvGrpSpPr>
          <p:cNvPr id="38" name="Group 37">
            <a:extLst>
              <a:ext uri="{FF2B5EF4-FFF2-40B4-BE49-F238E27FC236}">
                <a16:creationId xmlns:a16="http://schemas.microsoft.com/office/drawing/2014/main" id="{7CD3F93A-29DE-41E4-BE84-40A44DE2C2C0}"/>
              </a:ext>
            </a:extLst>
          </p:cNvPr>
          <p:cNvGrpSpPr/>
          <p:nvPr/>
        </p:nvGrpSpPr>
        <p:grpSpPr>
          <a:xfrm>
            <a:off x="8473501" y="4201810"/>
            <a:ext cx="3423225" cy="2069484"/>
            <a:chOff x="-548507" y="477868"/>
            <a:chExt cx="11570449" cy="6357177"/>
          </a:xfrm>
        </p:grpSpPr>
        <p:sp>
          <p:nvSpPr>
            <p:cNvPr id="39" name="Freeform: Shape 38">
              <a:extLst>
                <a:ext uri="{FF2B5EF4-FFF2-40B4-BE49-F238E27FC236}">
                  <a16:creationId xmlns:a16="http://schemas.microsoft.com/office/drawing/2014/main" id="{27E5D73E-D2EA-486A-95E7-6FC12F75C99B}"/>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CFC4C5E8-B679-44E8-BA22-1205B6A0CAC7}"/>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1B17C21C-F653-4527-8B2A-5A5DA404F057}"/>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589EFB1D-F4E2-4A33-A570-E55F79EC14E0}"/>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60EEE709-C01E-470E-BAAA-091CD59E894B}"/>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44" name="Group 43">
              <a:extLst>
                <a:ext uri="{FF2B5EF4-FFF2-40B4-BE49-F238E27FC236}">
                  <a16:creationId xmlns:a16="http://schemas.microsoft.com/office/drawing/2014/main" id="{F59FD1F3-0209-4FB3-81DD-D407F1DF6BA1}"/>
                </a:ext>
              </a:extLst>
            </p:cNvPr>
            <p:cNvGrpSpPr/>
            <p:nvPr/>
          </p:nvGrpSpPr>
          <p:grpSpPr>
            <a:xfrm>
              <a:off x="1606" y="6382978"/>
              <a:ext cx="413937" cy="115242"/>
              <a:chOff x="5955" y="6353672"/>
              <a:chExt cx="413937" cy="115242"/>
            </a:xfrm>
          </p:grpSpPr>
          <p:sp>
            <p:nvSpPr>
              <p:cNvPr id="49" name="Rectangle: Rounded Corners 48">
                <a:extLst>
                  <a:ext uri="{FF2B5EF4-FFF2-40B4-BE49-F238E27FC236}">
                    <a16:creationId xmlns:a16="http://schemas.microsoft.com/office/drawing/2014/main" id="{56B9E8DE-0E07-4929-968C-3D441F93F77C}"/>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14D47F87-BEB9-45CF-BD99-970D72C54A9F}"/>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0733CF08-2300-4254-8F2E-4F54DA6AF909}"/>
                </a:ext>
              </a:extLst>
            </p:cNvPr>
            <p:cNvGrpSpPr/>
            <p:nvPr/>
          </p:nvGrpSpPr>
          <p:grpSpPr>
            <a:xfrm>
              <a:off x="9855291" y="6381600"/>
              <a:ext cx="885989" cy="115242"/>
              <a:chOff x="5955" y="6353672"/>
              <a:chExt cx="413937" cy="115242"/>
            </a:xfrm>
          </p:grpSpPr>
          <p:sp>
            <p:nvSpPr>
              <p:cNvPr id="47" name="Rectangle: Rounded Corners 46">
                <a:extLst>
                  <a:ext uri="{FF2B5EF4-FFF2-40B4-BE49-F238E27FC236}">
                    <a16:creationId xmlns:a16="http://schemas.microsoft.com/office/drawing/2014/main" id="{0B647596-2714-440F-9FAC-4D099006FB74}"/>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Rounded Corners 47">
                <a:extLst>
                  <a:ext uri="{FF2B5EF4-FFF2-40B4-BE49-F238E27FC236}">
                    <a16:creationId xmlns:a16="http://schemas.microsoft.com/office/drawing/2014/main" id="{C2D67682-0DF3-4DE1-BCB3-6A6CA85F7664}"/>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Freeform: Shape 45">
              <a:extLst>
                <a:ext uri="{FF2B5EF4-FFF2-40B4-BE49-F238E27FC236}">
                  <a16:creationId xmlns:a16="http://schemas.microsoft.com/office/drawing/2014/main" id="{766FFBAA-D25A-4EF1-96B5-B0004723990A}"/>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51" name="Rectangle 50">
            <a:extLst>
              <a:ext uri="{FF2B5EF4-FFF2-40B4-BE49-F238E27FC236}">
                <a16:creationId xmlns:a16="http://schemas.microsoft.com/office/drawing/2014/main" id="{834E55CF-4D3C-48F0-825F-D5175502C0ED}"/>
              </a:ext>
            </a:extLst>
          </p:cNvPr>
          <p:cNvSpPr/>
          <p:nvPr/>
        </p:nvSpPr>
        <p:spPr>
          <a:xfrm>
            <a:off x="8969392" y="4294144"/>
            <a:ext cx="2439136" cy="1750254"/>
          </a:xfrm>
          <a:prstGeom prst="rect">
            <a:avLst/>
          </a:prstGeom>
          <a:solidFill>
            <a:schemeClr val="tx1">
              <a:lumMod val="75000"/>
              <a:lumOff val="2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2" name="자유형: 도형 56">
            <a:extLst>
              <a:ext uri="{FF2B5EF4-FFF2-40B4-BE49-F238E27FC236}">
                <a16:creationId xmlns:a16="http://schemas.microsoft.com/office/drawing/2014/main" id="{147DFB53-8148-4FE1-A9DB-DC0105E0CDDF}"/>
              </a:ext>
            </a:extLst>
          </p:cNvPr>
          <p:cNvSpPr/>
          <p:nvPr/>
        </p:nvSpPr>
        <p:spPr>
          <a:xfrm>
            <a:off x="8959358" y="3564863"/>
            <a:ext cx="2455486" cy="2429346"/>
          </a:xfrm>
          <a:custGeom>
            <a:avLst/>
            <a:gdLst>
              <a:gd name="connsiteX0" fmla="*/ 1105472 w 2315872"/>
              <a:gd name="connsiteY0" fmla="*/ 0 h 2531903"/>
              <a:gd name="connsiteX1" fmla="*/ 1303018 w 2315872"/>
              <a:gd name="connsiteY1" fmla="*/ 0 h 2531903"/>
              <a:gd name="connsiteX2" fmla="*/ 1461252 w 2315872"/>
              <a:gd name="connsiteY2" fmla="*/ 853676 h 2531903"/>
              <a:gd name="connsiteX3" fmla="*/ 1468099 w 2315872"/>
              <a:gd name="connsiteY3" fmla="*/ 875733 h 2531903"/>
              <a:gd name="connsiteX4" fmla="*/ 1481512 w 2315872"/>
              <a:gd name="connsiteY4" fmla="*/ 874451 h 2531903"/>
              <a:gd name="connsiteX5" fmla="*/ 1693009 w 2315872"/>
              <a:gd name="connsiteY5" fmla="*/ 951693 h 2531903"/>
              <a:gd name="connsiteX6" fmla="*/ 1778864 w 2315872"/>
              <a:gd name="connsiteY6" fmla="*/ 939250 h 2531903"/>
              <a:gd name="connsiteX7" fmla="*/ 1937868 w 2315872"/>
              <a:gd name="connsiteY7" fmla="*/ 980789 h 2531903"/>
              <a:gd name="connsiteX8" fmla="*/ 2073680 w 2315872"/>
              <a:gd name="connsiteY8" fmla="*/ 951181 h 2531903"/>
              <a:gd name="connsiteX9" fmla="*/ 2306734 w 2315872"/>
              <a:gd name="connsiteY9" fmla="*/ 1049617 h 2531903"/>
              <a:gd name="connsiteX10" fmla="*/ 2315872 w 2315872"/>
              <a:gd name="connsiteY10" fmla="*/ 2531903 h 2531903"/>
              <a:gd name="connsiteX11" fmla="*/ 0 w 2315872"/>
              <a:gd name="connsiteY11" fmla="*/ 2527276 h 2531903"/>
              <a:gd name="connsiteX12" fmla="*/ 0 w 2315872"/>
              <a:gd name="connsiteY12" fmla="*/ 1366197 h 2531903"/>
              <a:gd name="connsiteX13" fmla="*/ 9341 w 2315872"/>
              <a:gd name="connsiteY13" fmla="*/ 1367196 h 2531903"/>
              <a:gd name="connsiteX14" fmla="*/ 318333 w 2315872"/>
              <a:gd name="connsiteY14" fmla="*/ 1139063 h 2531903"/>
              <a:gd name="connsiteX15" fmla="*/ 343347 w 2315872"/>
              <a:gd name="connsiteY15" fmla="*/ 1141452 h 2531903"/>
              <a:gd name="connsiteX16" fmla="*/ 335416 w 2315872"/>
              <a:gd name="connsiteY16" fmla="*/ 1077386 h 2531903"/>
              <a:gd name="connsiteX17" fmla="*/ 655539 w 2315872"/>
              <a:gd name="connsiteY17" fmla="*/ 773978 h 2531903"/>
              <a:gd name="connsiteX18" fmla="*/ 750325 w 2315872"/>
              <a:gd name="connsiteY18" fmla="*/ 787508 h 2531903"/>
              <a:gd name="connsiteX19" fmla="*/ 829107 w 2315872"/>
              <a:gd name="connsiteY19" fmla="*/ 760300 h 2531903"/>
              <a:gd name="connsiteX20" fmla="*/ 954349 w 2315872"/>
              <a:gd name="connsiteY20" fmla="*/ 646554 h 2531903"/>
              <a:gd name="connsiteX21" fmla="*/ 988090 w 2315872"/>
              <a:gd name="connsiteY21" fmla="*/ 633279 h 2531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315872" h="2531903">
                <a:moveTo>
                  <a:pt x="1105472" y="0"/>
                </a:moveTo>
                <a:lnTo>
                  <a:pt x="1303018" y="0"/>
                </a:lnTo>
                <a:lnTo>
                  <a:pt x="1461252" y="853676"/>
                </a:lnTo>
                <a:lnTo>
                  <a:pt x="1468099" y="875733"/>
                </a:lnTo>
                <a:lnTo>
                  <a:pt x="1481512" y="874451"/>
                </a:lnTo>
                <a:cubicBezTo>
                  <a:pt x="1562957" y="874451"/>
                  <a:pt x="1637299" y="903278"/>
                  <a:pt x="1693009" y="951693"/>
                </a:cubicBezTo>
                <a:cubicBezTo>
                  <a:pt x="1720087" y="943127"/>
                  <a:pt x="1748998" y="939250"/>
                  <a:pt x="1778864" y="939250"/>
                </a:cubicBezTo>
                <a:cubicBezTo>
                  <a:pt x="1837001" y="939250"/>
                  <a:pt x="1891518" y="953939"/>
                  <a:pt x="1937868" y="980789"/>
                </a:cubicBezTo>
                <a:cubicBezTo>
                  <a:pt x="1978812" y="961490"/>
                  <a:pt x="2024976" y="951181"/>
                  <a:pt x="2073680" y="951181"/>
                </a:cubicBezTo>
                <a:cubicBezTo>
                  <a:pt x="2166341" y="951181"/>
                  <a:pt x="2249809" y="988495"/>
                  <a:pt x="2306734" y="1049617"/>
                </a:cubicBezTo>
                <a:lnTo>
                  <a:pt x="2315872" y="2531903"/>
                </a:lnTo>
                <a:lnTo>
                  <a:pt x="0" y="2527276"/>
                </a:lnTo>
                <a:lnTo>
                  <a:pt x="0" y="1366197"/>
                </a:lnTo>
                <a:lnTo>
                  <a:pt x="9341" y="1367196"/>
                </a:lnTo>
                <a:cubicBezTo>
                  <a:pt x="43658" y="1235892"/>
                  <a:pt x="169064" y="1139063"/>
                  <a:pt x="318333" y="1139063"/>
                </a:cubicBezTo>
                <a:cubicBezTo>
                  <a:pt x="326787" y="1139063"/>
                  <a:pt x="335166" y="1139373"/>
                  <a:pt x="343347" y="1141452"/>
                </a:cubicBezTo>
                <a:cubicBezTo>
                  <a:pt x="337896" y="1120918"/>
                  <a:pt x="335416" y="1099426"/>
                  <a:pt x="335416" y="1077386"/>
                </a:cubicBezTo>
                <a:cubicBezTo>
                  <a:pt x="335416" y="909819"/>
                  <a:pt x="478741" y="773978"/>
                  <a:pt x="655539" y="773978"/>
                </a:cubicBezTo>
                <a:cubicBezTo>
                  <a:pt x="688541" y="773978"/>
                  <a:pt x="720376" y="778711"/>
                  <a:pt x="750325" y="787508"/>
                </a:cubicBezTo>
                <a:lnTo>
                  <a:pt x="829107" y="760300"/>
                </a:lnTo>
                <a:cubicBezTo>
                  <a:pt x="861027" y="713053"/>
                  <a:pt x="904014" y="673898"/>
                  <a:pt x="954349" y="646554"/>
                </a:cubicBezTo>
                <a:lnTo>
                  <a:pt x="988090" y="63327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0"/>
          </a:p>
        </p:txBody>
      </p:sp>
      <p:sp>
        <p:nvSpPr>
          <p:cNvPr id="53" name="자유형: 도형 55">
            <a:extLst>
              <a:ext uri="{FF2B5EF4-FFF2-40B4-BE49-F238E27FC236}">
                <a16:creationId xmlns:a16="http://schemas.microsoft.com/office/drawing/2014/main" id="{2E653634-3423-4B14-81B3-DF7CA949FA39}"/>
              </a:ext>
            </a:extLst>
          </p:cNvPr>
          <p:cNvSpPr/>
          <p:nvPr/>
        </p:nvSpPr>
        <p:spPr>
          <a:xfrm>
            <a:off x="8959350" y="3547005"/>
            <a:ext cx="2439135" cy="2447204"/>
          </a:xfrm>
          <a:custGeom>
            <a:avLst/>
            <a:gdLst>
              <a:gd name="connsiteX0" fmla="*/ 1150510 w 2306734"/>
              <a:gd name="connsiteY0" fmla="*/ 0 h 2545135"/>
              <a:gd name="connsiteX1" fmla="*/ 1257994 w 2306734"/>
              <a:gd name="connsiteY1" fmla="*/ 0 h 2545135"/>
              <a:gd name="connsiteX2" fmla="*/ 1369590 w 2306734"/>
              <a:gd name="connsiteY2" fmla="*/ 1306465 h 2545135"/>
              <a:gd name="connsiteX3" fmla="*/ 1407581 w 2306734"/>
              <a:gd name="connsiteY3" fmla="*/ 1350335 h 2545135"/>
              <a:gd name="connsiteX4" fmla="*/ 1624338 w 2306734"/>
              <a:gd name="connsiteY4" fmla="*/ 1503312 h 2545135"/>
              <a:gd name="connsiteX5" fmla="*/ 1733275 w 2306734"/>
              <a:gd name="connsiteY5" fmla="*/ 1482313 h 2545135"/>
              <a:gd name="connsiteX6" fmla="*/ 1820687 w 2306734"/>
              <a:gd name="connsiteY6" fmla="*/ 1496631 h 2545135"/>
              <a:gd name="connsiteX7" fmla="*/ 2109550 w 2306734"/>
              <a:gd name="connsiteY7" fmla="*/ 1281367 h 2545135"/>
              <a:gd name="connsiteX8" fmla="*/ 2306734 w 2306734"/>
              <a:gd name="connsiteY8" fmla="*/ 1357093 h 2545135"/>
              <a:gd name="connsiteX9" fmla="*/ 2306734 w 2306734"/>
              <a:gd name="connsiteY9" fmla="*/ 2545135 h 2545135"/>
              <a:gd name="connsiteX10" fmla="*/ 0 w 2306734"/>
              <a:gd name="connsiteY10" fmla="*/ 2545135 h 2545135"/>
              <a:gd name="connsiteX11" fmla="*/ 0 w 2306734"/>
              <a:gd name="connsiteY11" fmla="*/ 1864764 h 2545135"/>
              <a:gd name="connsiteX12" fmla="*/ 210730 w 2306734"/>
              <a:gd name="connsiteY12" fmla="*/ 1778935 h 2545135"/>
              <a:gd name="connsiteX13" fmla="*/ 346789 w 2306734"/>
              <a:gd name="connsiteY13" fmla="*/ 1812526 h 2545135"/>
              <a:gd name="connsiteX14" fmla="*/ 539025 w 2306734"/>
              <a:gd name="connsiteY14" fmla="*/ 1602716 h 2545135"/>
              <a:gd name="connsiteX15" fmla="*/ 836862 w 2306734"/>
              <a:gd name="connsiteY15" fmla="*/ 1354583 h 2545135"/>
              <a:gd name="connsiteX16" fmla="*/ 861940 w 2306734"/>
              <a:gd name="connsiteY16" fmla="*/ 1358186 h 2545135"/>
              <a:gd name="connsiteX17" fmla="*/ 866201 w 2306734"/>
              <a:gd name="connsiteY17" fmla="*/ 1350335 h 2545135"/>
              <a:gd name="connsiteX18" fmla="*/ 981290 w 2306734"/>
              <a:gd name="connsiteY18" fmla="*/ 1245810 h 2545135"/>
              <a:gd name="connsiteX19" fmla="*/ 1046280 w 2306734"/>
              <a:gd name="connsiteY19" fmla="*/ 1220240 h 2545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06734" h="2545135">
                <a:moveTo>
                  <a:pt x="1150510" y="0"/>
                </a:moveTo>
                <a:lnTo>
                  <a:pt x="1257994" y="0"/>
                </a:lnTo>
                <a:lnTo>
                  <a:pt x="1369590" y="1306465"/>
                </a:lnTo>
                <a:lnTo>
                  <a:pt x="1407581" y="1350335"/>
                </a:lnTo>
                <a:cubicBezTo>
                  <a:pt x="1543841" y="1383039"/>
                  <a:pt x="1561230" y="1415744"/>
                  <a:pt x="1624338" y="1503312"/>
                </a:cubicBezTo>
                <a:cubicBezTo>
                  <a:pt x="1657942" y="1489486"/>
                  <a:pt x="1694771" y="1482313"/>
                  <a:pt x="1733275" y="1482313"/>
                </a:cubicBezTo>
                <a:cubicBezTo>
                  <a:pt x="1763818" y="1482313"/>
                  <a:pt x="1793307" y="1486827"/>
                  <a:pt x="1820687" y="1496631"/>
                </a:cubicBezTo>
                <a:cubicBezTo>
                  <a:pt x="1857174" y="1371843"/>
                  <a:pt x="1972797" y="1281367"/>
                  <a:pt x="2109550" y="1281367"/>
                </a:cubicBezTo>
                <a:cubicBezTo>
                  <a:pt x="2185561" y="1281367"/>
                  <a:pt x="2255041" y="1309319"/>
                  <a:pt x="2306734" y="1357093"/>
                </a:cubicBezTo>
                <a:lnTo>
                  <a:pt x="2306734" y="2545135"/>
                </a:lnTo>
                <a:lnTo>
                  <a:pt x="0" y="2545135"/>
                </a:lnTo>
                <a:lnTo>
                  <a:pt x="0" y="1864764"/>
                </a:lnTo>
                <a:cubicBezTo>
                  <a:pt x="54196" y="1811523"/>
                  <a:pt x="128658" y="1778935"/>
                  <a:pt x="210730" y="1778935"/>
                </a:cubicBezTo>
                <a:cubicBezTo>
                  <a:pt x="259882" y="1778935"/>
                  <a:pt x="306307" y="1790624"/>
                  <a:pt x="346789" y="1812526"/>
                </a:cubicBezTo>
                <a:cubicBezTo>
                  <a:pt x="369874" y="1713549"/>
                  <a:pt x="443556" y="1634731"/>
                  <a:pt x="539025" y="1602716"/>
                </a:cubicBezTo>
                <a:cubicBezTo>
                  <a:pt x="564520" y="1461492"/>
                  <a:pt x="688206" y="1354583"/>
                  <a:pt x="836862" y="1354583"/>
                </a:cubicBezTo>
                <a:lnTo>
                  <a:pt x="861940" y="1358186"/>
                </a:lnTo>
                <a:lnTo>
                  <a:pt x="866201" y="1350335"/>
                </a:lnTo>
                <a:cubicBezTo>
                  <a:pt x="895533" y="1306918"/>
                  <a:pt x="935036" y="1270937"/>
                  <a:pt x="981290" y="1245810"/>
                </a:cubicBezTo>
                <a:lnTo>
                  <a:pt x="1046280" y="122024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0" dirty="0"/>
          </a:p>
        </p:txBody>
      </p:sp>
      <p:sp>
        <p:nvSpPr>
          <p:cNvPr id="54" name="Oval 17">
            <a:extLst>
              <a:ext uri="{FF2B5EF4-FFF2-40B4-BE49-F238E27FC236}">
                <a16:creationId xmlns:a16="http://schemas.microsoft.com/office/drawing/2014/main" id="{4A03F9C7-EF1C-40F5-8DD9-9CCFD559664C}"/>
              </a:ext>
            </a:extLst>
          </p:cNvPr>
          <p:cNvSpPr/>
          <p:nvPr/>
        </p:nvSpPr>
        <p:spPr>
          <a:xfrm>
            <a:off x="9666489" y="2027705"/>
            <a:ext cx="1080103" cy="1777970"/>
          </a:xfrm>
          <a:custGeom>
            <a:avLst/>
            <a:gdLst>
              <a:gd name="connsiteX0" fmla="*/ 1355591 w 2487611"/>
              <a:gd name="connsiteY0" fmla="*/ 3081285 h 4007282"/>
              <a:gd name="connsiteX1" fmla="*/ 1668701 w 2487611"/>
              <a:gd name="connsiteY1" fmla="*/ 3381869 h 4007282"/>
              <a:gd name="connsiteX2" fmla="*/ 1698103 w 2487611"/>
              <a:gd name="connsiteY2" fmla="*/ 3725512 h 4007282"/>
              <a:gd name="connsiteX3" fmla="*/ 1503571 w 2487611"/>
              <a:gd name="connsiteY3" fmla="*/ 3508020 h 4007282"/>
              <a:gd name="connsiteX4" fmla="*/ 1461585 w 2487611"/>
              <a:gd name="connsiteY4" fmla="*/ 3721761 h 4007282"/>
              <a:gd name="connsiteX5" fmla="*/ 1244671 w 2487611"/>
              <a:gd name="connsiteY5" fmla="*/ 4007282 h 4007282"/>
              <a:gd name="connsiteX6" fmla="*/ 1079392 w 2487611"/>
              <a:gd name="connsiteY6" fmla="*/ 3701523 h 4007282"/>
              <a:gd name="connsiteX7" fmla="*/ 987763 w 2487611"/>
              <a:gd name="connsiteY7" fmla="*/ 3569325 h 4007282"/>
              <a:gd name="connsiteX8" fmla="*/ 854400 w 2487611"/>
              <a:gd name="connsiteY8" fmla="*/ 3636047 h 4007282"/>
              <a:gd name="connsiteX9" fmla="*/ 869102 w 2487611"/>
              <a:gd name="connsiteY9" fmla="*/ 3312632 h 4007282"/>
              <a:gd name="connsiteX10" fmla="*/ 1052587 w 2487611"/>
              <a:gd name="connsiteY10" fmla="*/ 3115087 h 4007282"/>
              <a:gd name="connsiteX11" fmla="*/ 1019981 w 2487611"/>
              <a:gd name="connsiteY11" fmla="*/ 3159110 h 4007282"/>
              <a:gd name="connsiteX12" fmla="*/ 1012121 w 2487611"/>
              <a:gd name="connsiteY12" fmla="*/ 3332027 h 4007282"/>
              <a:gd name="connsiteX13" fmla="*/ 1083424 w 2487611"/>
              <a:gd name="connsiteY13" fmla="*/ 3296354 h 4007282"/>
              <a:gd name="connsiteX14" fmla="*/ 1132416 w 2487611"/>
              <a:gd name="connsiteY14" fmla="*/ 3367034 h 4007282"/>
              <a:gd name="connsiteX15" fmla="*/ 1220783 w 2487611"/>
              <a:gd name="connsiteY15" fmla="*/ 3530511 h 4007282"/>
              <a:gd name="connsiteX16" fmla="*/ 1336759 w 2487611"/>
              <a:gd name="connsiteY16" fmla="*/ 3377854 h 4007282"/>
              <a:gd name="connsiteX17" fmla="*/ 1359207 w 2487611"/>
              <a:gd name="connsiteY17" fmla="*/ 3263575 h 4007282"/>
              <a:gd name="connsiteX18" fmla="*/ 1463216 w 2487611"/>
              <a:gd name="connsiteY18" fmla="*/ 3379859 h 4007282"/>
              <a:gd name="connsiteX19" fmla="*/ 1447496 w 2487611"/>
              <a:gd name="connsiteY19" fmla="*/ 3196127 h 4007282"/>
              <a:gd name="connsiteX20" fmla="*/ 1355591 w 2487611"/>
              <a:gd name="connsiteY20" fmla="*/ 3081285 h 4007282"/>
              <a:gd name="connsiteX21" fmla="*/ 803026 w 2487611"/>
              <a:gd name="connsiteY21" fmla="*/ 2773720 h 4007282"/>
              <a:gd name="connsiteX22" fmla="*/ 1689473 w 2487611"/>
              <a:gd name="connsiteY22" fmla="*/ 2773720 h 4007282"/>
              <a:gd name="connsiteX23" fmla="*/ 1482985 w 2487611"/>
              <a:gd name="connsiteY23" fmla="*/ 3053768 h 4007282"/>
              <a:gd name="connsiteX24" fmla="*/ 1009514 w 2487611"/>
              <a:gd name="connsiteY24" fmla="*/ 3053768 h 4007282"/>
              <a:gd name="connsiteX25" fmla="*/ 803026 w 2487611"/>
              <a:gd name="connsiteY25" fmla="*/ 2773720 h 4007282"/>
              <a:gd name="connsiteX26" fmla="*/ 1246249 w 2487611"/>
              <a:gd name="connsiteY26" fmla="*/ 1473655 h 4007282"/>
              <a:gd name="connsiteX27" fmla="*/ 1346518 w 2487611"/>
              <a:gd name="connsiteY27" fmla="*/ 1573924 h 4007282"/>
              <a:gd name="connsiteX28" fmla="*/ 1246249 w 2487611"/>
              <a:gd name="connsiteY28" fmla="*/ 1674193 h 4007282"/>
              <a:gd name="connsiteX29" fmla="*/ 1145980 w 2487611"/>
              <a:gd name="connsiteY29" fmla="*/ 1573924 h 4007282"/>
              <a:gd name="connsiteX30" fmla="*/ 1246249 w 2487611"/>
              <a:gd name="connsiteY30" fmla="*/ 1473655 h 4007282"/>
              <a:gd name="connsiteX31" fmla="*/ 1246249 w 2487611"/>
              <a:gd name="connsiteY31" fmla="*/ 1404149 h 4007282"/>
              <a:gd name="connsiteX32" fmla="*/ 1076474 w 2487611"/>
              <a:gd name="connsiteY32" fmla="*/ 1573924 h 4007282"/>
              <a:gd name="connsiteX33" fmla="*/ 1246249 w 2487611"/>
              <a:gd name="connsiteY33" fmla="*/ 1743699 h 4007282"/>
              <a:gd name="connsiteX34" fmla="*/ 1416024 w 2487611"/>
              <a:gd name="connsiteY34" fmla="*/ 1573924 h 4007282"/>
              <a:gd name="connsiteX35" fmla="*/ 1246249 w 2487611"/>
              <a:gd name="connsiteY35" fmla="*/ 1404149 h 4007282"/>
              <a:gd name="connsiteX36" fmla="*/ 1246249 w 2487611"/>
              <a:gd name="connsiteY36" fmla="*/ 650779 h 4007282"/>
              <a:gd name="connsiteX37" fmla="*/ 1446787 w 2487611"/>
              <a:gd name="connsiteY37" fmla="*/ 851317 h 4007282"/>
              <a:gd name="connsiteX38" fmla="*/ 1246249 w 2487611"/>
              <a:gd name="connsiteY38" fmla="*/ 1051855 h 4007282"/>
              <a:gd name="connsiteX39" fmla="*/ 1045711 w 2487611"/>
              <a:gd name="connsiteY39" fmla="*/ 851317 h 4007282"/>
              <a:gd name="connsiteX40" fmla="*/ 1246249 w 2487611"/>
              <a:gd name="connsiteY40" fmla="*/ 650779 h 4007282"/>
              <a:gd name="connsiteX41" fmla="*/ 1246249 w 2487611"/>
              <a:gd name="connsiteY41" fmla="*/ 511767 h 4007282"/>
              <a:gd name="connsiteX42" fmla="*/ 906699 w 2487611"/>
              <a:gd name="connsiteY42" fmla="*/ 851317 h 4007282"/>
              <a:gd name="connsiteX43" fmla="*/ 1246249 w 2487611"/>
              <a:gd name="connsiteY43" fmla="*/ 1190867 h 4007282"/>
              <a:gd name="connsiteX44" fmla="*/ 1585799 w 2487611"/>
              <a:gd name="connsiteY44" fmla="*/ 851317 h 4007282"/>
              <a:gd name="connsiteX45" fmla="*/ 1246249 w 2487611"/>
              <a:gd name="connsiteY45" fmla="*/ 511767 h 4007282"/>
              <a:gd name="connsiteX46" fmla="*/ 1236486 w 2487611"/>
              <a:gd name="connsiteY46" fmla="*/ 0 h 4007282"/>
              <a:gd name="connsiteX47" fmla="*/ 1243449 w 2487611"/>
              <a:gd name="connsiteY47" fmla="*/ 468 h 4007282"/>
              <a:gd name="connsiteX48" fmla="*/ 1250411 w 2487611"/>
              <a:gd name="connsiteY48" fmla="*/ 0 h 4007282"/>
              <a:gd name="connsiteX49" fmla="*/ 1891856 w 2487611"/>
              <a:gd name="connsiteY49" fmla="*/ 602756 h 4007282"/>
              <a:gd name="connsiteX50" fmla="*/ 2096831 w 2487611"/>
              <a:gd name="connsiteY50" fmla="*/ 1442023 h 4007282"/>
              <a:gd name="connsiteX51" fmla="*/ 2003408 w 2487611"/>
              <a:gd name="connsiteY51" fmla="*/ 1943608 h 4007282"/>
              <a:gd name="connsiteX52" fmla="*/ 2224895 w 2487611"/>
              <a:gd name="connsiteY52" fmla="*/ 2078968 h 4007282"/>
              <a:gd name="connsiteX53" fmla="*/ 2487611 w 2487611"/>
              <a:gd name="connsiteY53" fmla="*/ 2809123 h 4007282"/>
              <a:gd name="connsiteX54" fmla="*/ 1777602 w 2487611"/>
              <a:gd name="connsiteY54" fmla="*/ 2545137 h 4007282"/>
              <a:gd name="connsiteX55" fmla="*/ 1697050 w 2487611"/>
              <a:gd name="connsiteY55" fmla="*/ 2693117 h 4007282"/>
              <a:gd name="connsiteX56" fmla="*/ 789847 w 2487611"/>
              <a:gd name="connsiteY56" fmla="*/ 2693117 h 4007282"/>
              <a:gd name="connsiteX57" fmla="*/ 709405 w 2487611"/>
              <a:gd name="connsiteY57" fmla="*/ 2545362 h 4007282"/>
              <a:gd name="connsiteX58" fmla="*/ 0 w 2487611"/>
              <a:gd name="connsiteY58" fmla="*/ 2809123 h 4007282"/>
              <a:gd name="connsiteX59" fmla="*/ 262716 w 2487611"/>
              <a:gd name="connsiteY59" fmla="*/ 2078968 h 4007282"/>
              <a:gd name="connsiteX60" fmla="*/ 483603 w 2487611"/>
              <a:gd name="connsiteY60" fmla="*/ 1943974 h 4007282"/>
              <a:gd name="connsiteX61" fmla="*/ 390066 w 2487611"/>
              <a:gd name="connsiteY61" fmla="*/ 1442023 h 4007282"/>
              <a:gd name="connsiteX62" fmla="*/ 595041 w 2487611"/>
              <a:gd name="connsiteY62" fmla="*/ 602756 h 4007282"/>
              <a:gd name="connsiteX63" fmla="*/ 1236486 w 2487611"/>
              <a:gd name="connsiteY63" fmla="*/ 0 h 4007282"/>
              <a:gd name="connsiteX0" fmla="*/ 1355591 w 2487611"/>
              <a:gd name="connsiteY0" fmla="*/ 3081285 h 4007282"/>
              <a:gd name="connsiteX1" fmla="*/ 1668701 w 2487611"/>
              <a:gd name="connsiteY1" fmla="*/ 3381869 h 4007282"/>
              <a:gd name="connsiteX2" fmla="*/ 1698103 w 2487611"/>
              <a:gd name="connsiteY2" fmla="*/ 3725512 h 4007282"/>
              <a:gd name="connsiteX3" fmla="*/ 1503571 w 2487611"/>
              <a:gd name="connsiteY3" fmla="*/ 3508020 h 4007282"/>
              <a:gd name="connsiteX4" fmla="*/ 1461585 w 2487611"/>
              <a:gd name="connsiteY4" fmla="*/ 3721761 h 4007282"/>
              <a:gd name="connsiteX5" fmla="*/ 1244671 w 2487611"/>
              <a:gd name="connsiteY5" fmla="*/ 4007282 h 4007282"/>
              <a:gd name="connsiteX6" fmla="*/ 1079392 w 2487611"/>
              <a:gd name="connsiteY6" fmla="*/ 3701523 h 4007282"/>
              <a:gd name="connsiteX7" fmla="*/ 987763 w 2487611"/>
              <a:gd name="connsiteY7" fmla="*/ 3569325 h 4007282"/>
              <a:gd name="connsiteX8" fmla="*/ 854400 w 2487611"/>
              <a:gd name="connsiteY8" fmla="*/ 3636047 h 4007282"/>
              <a:gd name="connsiteX9" fmla="*/ 869102 w 2487611"/>
              <a:gd name="connsiteY9" fmla="*/ 3312632 h 4007282"/>
              <a:gd name="connsiteX10" fmla="*/ 1052587 w 2487611"/>
              <a:gd name="connsiteY10" fmla="*/ 3115087 h 4007282"/>
              <a:gd name="connsiteX11" fmla="*/ 1019981 w 2487611"/>
              <a:gd name="connsiteY11" fmla="*/ 3159110 h 4007282"/>
              <a:gd name="connsiteX12" fmla="*/ 1012121 w 2487611"/>
              <a:gd name="connsiteY12" fmla="*/ 3332027 h 4007282"/>
              <a:gd name="connsiteX13" fmla="*/ 1083424 w 2487611"/>
              <a:gd name="connsiteY13" fmla="*/ 3296354 h 4007282"/>
              <a:gd name="connsiteX14" fmla="*/ 1132416 w 2487611"/>
              <a:gd name="connsiteY14" fmla="*/ 3367034 h 4007282"/>
              <a:gd name="connsiteX15" fmla="*/ 1220783 w 2487611"/>
              <a:gd name="connsiteY15" fmla="*/ 3530511 h 4007282"/>
              <a:gd name="connsiteX16" fmla="*/ 1336759 w 2487611"/>
              <a:gd name="connsiteY16" fmla="*/ 3377854 h 4007282"/>
              <a:gd name="connsiteX17" fmla="*/ 1359207 w 2487611"/>
              <a:gd name="connsiteY17" fmla="*/ 3263575 h 4007282"/>
              <a:gd name="connsiteX18" fmla="*/ 1463216 w 2487611"/>
              <a:gd name="connsiteY18" fmla="*/ 3379859 h 4007282"/>
              <a:gd name="connsiteX19" fmla="*/ 1447496 w 2487611"/>
              <a:gd name="connsiteY19" fmla="*/ 3196127 h 4007282"/>
              <a:gd name="connsiteX20" fmla="*/ 1355591 w 2487611"/>
              <a:gd name="connsiteY20" fmla="*/ 3081285 h 4007282"/>
              <a:gd name="connsiteX21" fmla="*/ 803026 w 2487611"/>
              <a:gd name="connsiteY21" fmla="*/ 2773720 h 4007282"/>
              <a:gd name="connsiteX22" fmla="*/ 1689473 w 2487611"/>
              <a:gd name="connsiteY22" fmla="*/ 2773720 h 4007282"/>
              <a:gd name="connsiteX23" fmla="*/ 1482985 w 2487611"/>
              <a:gd name="connsiteY23" fmla="*/ 3053768 h 4007282"/>
              <a:gd name="connsiteX24" fmla="*/ 1009514 w 2487611"/>
              <a:gd name="connsiteY24" fmla="*/ 3053768 h 4007282"/>
              <a:gd name="connsiteX25" fmla="*/ 803026 w 2487611"/>
              <a:gd name="connsiteY25" fmla="*/ 2773720 h 4007282"/>
              <a:gd name="connsiteX26" fmla="*/ 1246249 w 2487611"/>
              <a:gd name="connsiteY26" fmla="*/ 1473655 h 4007282"/>
              <a:gd name="connsiteX27" fmla="*/ 1346518 w 2487611"/>
              <a:gd name="connsiteY27" fmla="*/ 1573924 h 4007282"/>
              <a:gd name="connsiteX28" fmla="*/ 1246249 w 2487611"/>
              <a:gd name="connsiteY28" fmla="*/ 1674193 h 4007282"/>
              <a:gd name="connsiteX29" fmla="*/ 1145980 w 2487611"/>
              <a:gd name="connsiteY29" fmla="*/ 1573924 h 4007282"/>
              <a:gd name="connsiteX30" fmla="*/ 1246249 w 2487611"/>
              <a:gd name="connsiteY30" fmla="*/ 1473655 h 4007282"/>
              <a:gd name="connsiteX31" fmla="*/ 1246249 w 2487611"/>
              <a:gd name="connsiteY31" fmla="*/ 1404149 h 4007282"/>
              <a:gd name="connsiteX32" fmla="*/ 1076474 w 2487611"/>
              <a:gd name="connsiteY32" fmla="*/ 1573924 h 4007282"/>
              <a:gd name="connsiteX33" fmla="*/ 1246249 w 2487611"/>
              <a:gd name="connsiteY33" fmla="*/ 1743699 h 4007282"/>
              <a:gd name="connsiteX34" fmla="*/ 1416024 w 2487611"/>
              <a:gd name="connsiteY34" fmla="*/ 1573924 h 4007282"/>
              <a:gd name="connsiteX35" fmla="*/ 1246249 w 2487611"/>
              <a:gd name="connsiteY35" fmla="*/ 1404149 h 4007282"/>
              <a:gd name="connsiteX36" fmla="*/ 1246249 w 2487611"/>
              <a:gd name="connsiteY36" fmla="*/ 650779 h 4007282"/>
              <a:gd name="connsiteX37" fmla="*/ 1446787 w 2487611"/>
              <a:gd name="connsiteY37" fmla="*/ 851317 h 4007282"/>
              <a:gd name="connsiteX38" fmla="*/ 1246249 w 2487611"/>
              <a:gd name="connsiteY38" fmla="*/ 1051855 h 4007282"/>
              <a:gd name="connsiteX39" fmla="*/ 1045711 w 2487611"/>
              <a:gd name="connsiteY39" fmla="*/ 851317 h 4007282"/>
              <a:gd name="connsiteX40" fmla="*/ 1246249 w 2487611"/>
              <a:gd name="connsiteY40" fmla="*/ 650779 h 4007282"/>
              <a:gd name="connsiteX41" fmla="*/ 1246249 w 2487611"/>
              <a:gd name="connsiteY41" fmla="*/ 511767 h 4007282"/>
              <a:gd name="connsiteX42" fmla="*/ 906699 w 2487611"/>
              <a:gd name="connsiteY42" fmla="*/ 851317 h 4007282"/>
              <a:gd name="connsiteX43" fmla="*/ 1246249 w 2487611"/>
              <a:gd name="connsiteY43" fmla="*/ 1190867 h 4007282"/>
              <a:gd name="connsiteX44" fmla="*/ 1585799 w 2487611"/>
              <a:gd name="connsiteY44" fmla="*/ 851317 h 4007282"/>
              <a:gd name="connsiteX45" fmla="*/ 1246249 w 2487611"/>
              <a:gd name="connsiteY45" fmla="*/ 511767 h 4007282"/>
              <a:gd name="connsiteX46" fmla="*/ 1236486 w 2487611"/>
              <a:gd name="connsiteY46" fmla="*/ 0 h 4007282"/>
              <a:gd name="connsiteX47" fmla="*/ 1243449 w 2487611"/>
              <a:gd name="connsiteY47" fmla="*/ 468 h 4007282"/>
              <a:gd name="connsiteX48" fmla="*/ 1250411 w 2487611"/>
              <a:gd name="connsiteY48" fmla="*/ 0 h 4007282"/>
              <a:gd name="connsiteX49" fmla="*/ 1891856 w 2487611"/>
              <a:gd name="connsiteY49" fmla="*/ 602756 h 4007282"/>
              <a:gd name="connsiteX50" fmla="*/ 2096831 w 2487611"/>
              <a:gd name="connsiteY50" fmla="*/ 1442023 h 4007282"/>
              <a:gd name="connsiteX51" fmla="*/ 2003408 w 2487611"/>
              <a:gd name="connsiteY51" fmla="*/ 1943608 h 4007282"/>
              <a:gd name="connsiteX52" fmla="*/ 2224895 w 2487611"/>
              <a:gd name="connsiteY52" fmla="*/ 2078968 h 4007282"/>
              <a:gd name="connsiteX53" fmla="*/ 2487611 w 2487611"/>
              <a:gd name="connsiteY53" fmla="*/ 2809123 h 4007282"/>
              <a:gd name="connsiteX54" fmla="*/ 1777602 w 2487611"/>
              <a:gd name="connsiteY54" fmla="*/ 2545137 h 4007282"/>
              <a:gd name="connsiteX55" fmla="*/ 1697050 w 2487611"/>
              <a:gd name="connsiteY55" fmla="*/ 2693117 h 4007282"/>
              <a:gd name="connsiteX56" fmla="*/ 789847 w 2487611"/>
              <a:gd name="connsiteY56" fmla="*/ 2693117 h 4007282"/>
              <a:gd name="connsiteX57" fmla="*/ 709405 w 2487611"/>
              <a:gd name="connsiteY57" fmla="*/ 2545362 h 4007282"/>
              <a:gd name="connsiteX58" fmla="*/ 0 w 2487611"/>
              <a:gd name="connsiteY58" fmla="*/ 2809123 h 4007282"/>
              <a:gd name="connsiteX59" fmla="*/ 262716 w 2487611"/>
              <a:gd name="connsiteY59" fmla="*/ 2078968 h 4007282"/>
              <a:gd name="connsiteX60" fmla="*/ 483603 w 2487611"/>
              <a:gd name="connsiteY60" fmla="*/ 1943974 h 4007282"/>
              <a:gd name="connsiteX61" fmla="*/ 390066 w 2487611"/>
              <a:gd name="connsiteY61" fmla="*/ 1442023 h 4007282"/>
              <a:gd name="connsiteX62" fmla="*/ 595041 w 2487611"/>
              <a:gd name="connsiteY62" fmla="*/ 602756 h 4007282"/>
              <a:gd name="connsiteX63" fmla="*/ 1236486 w 2487611"/>
              <a:gd name="connsiteY63" fmla="*/ 0 h 4007282"/>
              <a:gd name="connsiteX0" fmla="*/ 1355591 w 2487611"/>
              <a:gd name="connsiteY0" fmla="*/ 3182538 h 4108535"/>
              <a:gd name="connsiteX1" fmla="*/ 1668701 w 2487611"/>
              <a:gd name="connsiteY1" fmla="*/ 3483122 h 4108535"/>
              <a:gd name="connsiteX2" fmla="*/ 1698103 w 2487611"/>
              <a:gd name="connsiteY2" fmla="*/ 3826765 h 4108535"/>
              <a:gd name="connsiteX3" fmla="*/ 1503571 w 2487611"/>
              <a:gd name="connsiteY3" fmla="*/ 3609273 h 4108535"/>
              <a:gd name="connsiteX4" fmla="*/ 1461585 w 2487611"/>
              <a:gd name="connsiteY4" fmla="*/ 3823014 h 4108535"/>
              <a:gd name="connsiteX5" fmla="*/ 1244671 w 2487611"/>
              <a:gd name="connsiteY5" fmla="*/ 4108535 h 4108535"/>
              <a:gd name="connsiteX6" fmla="*/ 1079392 w 2487611"/>
              <a:gd name="connsiteY6" fmla="*/ 3802776 h 4108535"/>
              <a:gd name="connsiteX7" fmla="*/ 987763 w 2487611"/>
              <a:gd name="connsiteY7" fmla="*/ 3670578 h 4108535"/>
              <a:gd name="connsiteX8" fmla="*/ 854400 w 2487611"/>
              <a:gd name="connsiteY8" fmla="*/ 3737300 h 4108535"/>
              <a:gd name="connsiteX9" fmla="*/ 869102 w 2487611"/>
              <a:gd name="connsiteY9" fmla="*/ 3413885 h 4108535"/>
              <a:gd name="connsiteX10" fmla="*/ 1052587 w 2487611"/>
              <a:gd name="connsiteY10" fmla="*/ 3216340 h 4108535"/>
              <a:gd name="connsiteX11" fmla="*/ 1019981 w 2487611"/>
              <a:gd name="connsiteY11" fmla="*/ 3260363 h 4108535"/>
              <a:gd name="connsiteX12" fmla="*/ 1012121 w 2487611"/>
              <a:gd name="connsiteY12" fmla="*/ 3433280 h 4108535"/>
              <a:gd name="connsiteX13" fmla="*/ 1083424 w 2487611"/>
              <a:gd name="connsiteY13" fmla="*/ 3397607 h 4108535"/>
              <a:gd name="connsiteX14" fmla="*/ 1132416 w 2487611"/>
              <a:gd name="connsiteY14" fmla="*/ 3468287 h 4108535"/>
              <a:gd name="connsiteX15" fmla="*/ 1220783 w 2487611"/>
              <a:gd name="connsiteY15" fmla="*/ 3631764 h 4108535"/>
              <a:gd name="connsiteX16" fmla="*/ 1336759 w 2487611"/>
              <a:gd name="connsiteY16" fmla="*/ 3479107 h 4108535"/>
              <a:gd name="connsiteX17" fmla="*/ 1359207 w 2487611"/>
              <a:gd name="connsiteY17" fmla="*/ 3364828 h 4108535"/>
              <a:gd name="connsiteX18" fmla="*/ 1463216 w 2487611"/>
              <a:gd name="connsiteY18" fmla="*/ 3481112 h 4108535"/>
              <a:gd name="connsiteX19" fmla="*/ 1447496 w 2487611"/>
              <a:gd name="connsiteY19" fmla="*/ 3297380 h 4108535"/>
              <a:gd name="connsiteX20" fmla="*/ 1355591 w 2487611"/>
              <a:gd name="connsiteY20" fmla="*/ 3182538 h 4108535"/>
              <a:gd name="connsiteX21" fmla="*/ 803026 w 2487611"/>
              <a:gd name="connsiteY21" fmla="*/ 2874973 h 4108535"/>
              <a:gd name="connsiteX22" fmla="*/ 1689473 w 2487611"/>
              <a:gd name="connsiteY22" fmla="*/ 2874973 h 4108535"/>
              <a:gd name="connsiteX23" fmla="*/ 1482985 w 2487611"/>
              <a:gd name="connsiteY23" fmla="*/ 3155021 h 4108535"/>
              <a:gd name="connsiteX24" fmla="*/ 1009514 w 2487611"/>
              <a:gd name="connsiteY24" fmla="*/ 3155021 h 4108535"/>
              <a:gd name="connsiteX25" fmla="*/ 803026 w 2487611"/>
              <a:gd name="connsiteY25" fmla="*/ 2874973 h 4108535"/>
              <a:gd name="connsiteX26" fmla="*/ 1246249 w 2487611"/>
              <a:gd name="connsiteY26" fmla="*/ 1574908 h 4108535"/>
              <a:gd name="connsiteX27" fmla="*/ 1346518 w 2487611"/>
              <a:gd name="connsiteY27" fmla="*/ 1675177 h 4108535"/>
              <a:gd name="connsiteX28" fmla="*/ 1246249 w 2487611"/>
              <a:gd name="connsiteY28" fmla="*/ 1775446 h 4108535"/>
              <a:gd name="connsiteX29" fmla="*/ 1145980 w 2487611"/>
              <a:gd name="connsiteY29" fmla="*/ 1675177 h 4108535"/>
              <a:gd name="connsiteX30" fmla="*/ 1246249 w 2487611"/>
              <a:gd name="connsiteY30" fmla="*/ 1574908 h 4108535"/>
              <a:gd name="connsiteX31" fmla="*/ 1246249 w 2487611"/>
              <a:gd name="connsiteY31" fmla="*/ 1505402 h 4108535"/>
              <a:gd name="connsiteX32" fmla="*/ 1076474 w 2487611"/>
              <a:gd name="connsiteY32" fmla="*/ 1675177 h 4108535"/>
              <a:gd name="connsiteX33" fmla="*/ 1246249 w 2487611"/>
              <a:gd name="connsiteY33" fmla="*/ 1844952 h 4108535"/>
              <a:gd name="connsiteX34" fmla="*/ 1416024 w 2487611"/>
              <a:gd name="connsiteY34" fmla="*/ 1675177 h 4108535"/>
              <a:gd name="connsiteX35" fmla="*/ 1246249 w 2487611"/>
              <a:gd name="connsiteY35" fmla="*/ 1505402 h 4108535"/>
              <a:gd name="connsiteX36" fmla="*/ 1246249 w 2487611"/>
              <a:gd name="connsiteY36" fmla="*/ 752032 h 4108535"/>
              <a:gd name="connsiteX37" fmla="*/ 1446787 w 2487611"/>
              <a:gd name="connsiteY37" fmla="*/ 952570 h 4108535"/>
              <a:gd name="connsiteX38" fmla="*/ 1246249 w 2487611"/>
              <a:gd name="connsiteY38" fmla="*/ 1153108 h 4108535"/>
              <a:gd name="connsiteX39" fmla="*/ 1045711 w 2487611"/>
              <a:gd name="connsiteY39" fmla="*/ 952570 h 4108535"/>
              <a:gd name="connsiteX40" fmla="*/ 1246249 w 2487611"/>
              <a:gd name="connsiteY40" fmla="*/ 752032 h 4108535"/>
              <a:gd name="connsiteX41" fmla="*/ 1246249 w 2487611"/>
              <a:gd name="connsiteY41" fmla="*/ 613020 h 4108535"/>
              <a:gd name="connsiteX42" fmla="*/ 906699 w 2487611"/>
              <a:gd name="connsiteY42" fmla="*/ 952570 h 4108535"/>
              <a:gd name="connsiteX43" fmla="*/ 1246249 w 2487611"/>
              <a:gd name="connsiteY43" fmla="*/ 1292120 h 4108535"/>
              <a:gd name="connsiteX44" fmla="*/ 1585799 w 2487611"/>
              <a:gd name="connsiteY44" fmla="*/ 952570 h 4108535"/>
              <a:gd name="connsiteX45" fmla="*/ 1246249 w 2487611"/>
              <a:gd name="connsiteY45" fmla="*/ 613020 h 4108535"/>
              <a:gd name="connsiteX46" fmla="*/ 1247310 w 2487611"/>
              <a:gd name="connsiteY46" fmla="*/ 0 h 4108535"/>
              <a:gd name="connsiteX47" fmla="*/ 1243449 w 2487611"/>
              <a:gd name="connsiteY47" fmla="*/ 101721 h 4108535"/>
              <a:gd name="connsiteX48" fmla="*/ 1250411 w 2487611"/>
              <a:gd name="connsiteY48" fmla="*/ 101253 h 4108535"/>
              <a:gd name="connsiteX49" fmla="*/ 1891856 w 2487611"/>
              <a:gd name="connsiteY49" fmla="*/ 704009 h 4108535"/>
              <a:gd name="connsiteX50" fmla="*/ 2096831 w 2487611"/>
              <a:gd name="connsiteY50" fmla="*/ 1543276 h 4108535"/>
              <a:gd name="connsiteX51" fmla="*/ 2003408 w 2487611"/>
              <a:gd name="connsiteY51" fmla="*/ 2044861 h 4108535"/>
              <a:gd name="connsiteX52" fmla="*/ 2224895 w 2487611"/>
              <a:gd name="connsiteY52" fmla="*/ 2180221 h 4108535"/>
              <a:gd name="connsiteX53" fmla="*/ 2487611 w 2487611"/>
              <a:gd name="connsiteY53" fmla="*/ 2910376 h 4108535"/>
              <a:gd name="connsiteX54" fmla="*/ 1777602 w 2487611"/>
              <a:gd name="connsiteY54" fmla="*/ 2646390 h 4108535"/>
              <a:gd name="connsiteX55" fmla="*/ 1697050 w 2487611"/>
              <a:gd name="connsiteY55" fmla="*/ 2794370 h 4108535"/>
              <a:gd name="connsiteX56" fmla="*/ 789847 w 2487611"/>
              <a:gd name="connsiteY56" fmla="*/ 2794370 h 4108535"/>
              <a:gd name="connsiteX57" fmla="*/ 709405 w 2487611"/>
              <a:gd name="connsiteY57" fmla="*/ 2646615 h 4108535"/>
              <a:gd name="connsiteX58" fmla="*/ 0 w 2487611"/>
              <a:gd name="connsiteY58" fmla="*/ 2910376 h 4108535"/>
              <a:gd name="connsiteX59" fmla="*/ 262716 w 2487611"/>
              <a:gd name="connsiteY59" fmla="*/ 2180221 h 4108535"/>
              <a:gd name="connsiteX60" fmla="*/ 483603 w 2487611"/>
              <a:gd name="connsiteY60" fmla="*/ 2045227 h 4108535"/>
              <a:gd name="connsiteX61" fmla="*/ 390066 w 2487611"/>
              <a:gd name="connsiteY61" fmla="*/ 1543276 h 4108535"/>
              <a:gd name="connsiteX62" fmla="*/ 595041 w 2487611"/>
              <a:gd name="connsiteY62" fmla="*/ 704009 h 4108535"/>
              <a:gd name="connsiteX63" fmla="*/ 1247310 w 2487611"/>
              <a:gd name="connsiteY63" fmla="*/ 0 h 4108535"/>
              <a:gd name="connsiteX0" fmla="*/ 1355591 w 2487611"/>
              <a:gd name="connsiteY0" fmla="*/ 3182538 h 4108535"/>
              <a:gd name="connsiteX1" fmla="*/ 1668701 w 2487611"/>
              <a:gd name="connsiteY1" fmla="*/ 3483122 h 4108535"/>
              <a:gd name="connsiteX2" fmla="*/ 1698103 w 2487611"/>
              <a:gd name="connsiteY2" fmla="*/ 3826765 h 4108535"/>
              <a:gd name="connsiteX3" fmla="*/ 1503571 w 2487611"/>
              <a:gd name="connsiteY3" fmla="*/ 3609273 h 4108535"/>
              <a:gd name="connsiteX4" fmla="*/ 1461585 w 2487611"/>
              <a:gd name="connsiteY4" fmla="*/ 3823014 h 4108535"/>
              <a:gd name="connsiteX5" fmla="*/ 1244671 w 2487611"/>
              <a:gd name="connsiteY5" fmla="*/ 4108535 h 4108535"/>
              <a:gd name="connsiteX6" fmla="*/ 1079392 w 2487611"/>
              <a:gd name="connsiteY6" fmla="*/ 3802776 h 4108535"/>
              <a:gd name="connsiteX7" fmla="*/ 987763 w 2487611"/>
              <a:gd name="connsiteY7" fmla="*/ 3670578 h 4108535"/>
              <a:gd name="connsiteX8" fmla="*/ 854400 w 2487611"/>
              <a:gd name="connsiteY8" fmla="*/ 3737300 h 4108535"/>
              <a:gd name="connsiteX9" fmla="*/ 869102 w 2487611"/>
              <a:gd name="connsiteY9" fmla="*/ 3413885 h 4108535"/>
              <a:gd name="connsiteX10" fmla="*/ 1052587 w 2487611"/>
              <a:gd name="connsiteY10" fmla="*/ 3216340 h 4108535"/>
              <a:gd name="connsiteX11" fmla="*/ 1019981 w 2487611"/>
              <a:gd name="connsiteY11" fmla="*/ 3260363 h 4108535"/>
              <a:gd name="connsiteX12" fmla="*/ 1012121 w 2487611"/>
              <a:gd name="connsiteY12" fmla="*/ 3433280 h 4108535"/>
              <a:gd name="connsiteX13" fmla="*/ 1083424 w 2487611"/>
              <a:gd name="connsiteY13" fmla="*/ 3397607 h 4108535"/>
              <a:gd name="connsiteX14" fmla="*/ 1132416 w 2487611"/>
              <a:gd name="connsiteY14" fmla="*/ 3468287 h 4108535"/>
              <a:gd name="connsiteX15" fmla="*/ 1220783 w 2487611"/>
              <a:gd name="connsiteY15" fmla="*/ 3631764 h 4108535"/>
              <a:gd name="connsiteX16" fmla="*/ 1336759 w 2487611"/>
              <a:gd name="connsiteY16" fmla="*/ 3479107 h 4108535"/>
              <a:gd name="connsiteX17" fmla="*/ 1359207 w 2487611"/>
              <a:gd name="connsiteY17" fmla="*/ 3364828 h 4108535"/>
              <a:gd name="connsiteX18" fmla="*/ 1463216 w 2487611"/>
              <a:gd name="connsiteY18" fmla="*/ 3481112 h 4108535"/>
              <a:gd name="connsiteX19" fmla="*/ 1447496 w 2487611"/>
              <a:gd name="connsiteY19" fmla="*/ 3297380 h 4108535"/>
              <a:gd name="connsiteX20" fmla="*/ 1355591 w 2487611"/>
              <a:gd name="connsiteY20" fmla="*/ 3182538 h 4108535"/>
              <a:gd name="connsiteX21" fmla="*/ 803026 w 2487611"/>
              <a:gd name="connsiteY21" fmla="*/ 2874973 h 4108535"/>
              <a:gd name="connsiteX22" fmla="*/ 1689473 w 2487611"/>
              <a:gd name="connsiteY22" fmla="*/ 2874973 h 4108535"/>
              <a:gd name="connsiteX23" fmla="*/ 1482985 w 2487611"/>
              <a:gd name="connsiteY23" fmla="*/ 3155021 h 4108535"/>
              <a:gd name="connsiteX24" fmla="*/ 1009514 w 2487611"/>
              <a:gd name="connsiteY24" fmla="*/ 3155021 h 4108535"/>
              <a:gd name="connsiteX25" fmla="*/ 803026 w 2487611"/>
              <a:gd name="connsiteY25" fmla="*/ 2874973 h 4108535"/>
              <a:gd name="connsiteX26" fmla="*/ 1246249 w 2487611"/>
              <a:gd name="connsiteY26" fmla="*/ 1574908 h 4108535"/>
              <a:gd name="connsiteX27" fmla="*/ 1346518 w 2487611"/>
              <a:gd name="connsiteY27" fmla="*/ 1675177 h 4108535"/>
              <a:gd name="connsiteX28" fmla="*/ 1246249 w 2487611"/>
              <a:gd name="connsiteY28" fmla="*/ 1775446 h 4108535"/>
              <a:gd name="connsiteX29" fmla="*/ 1145980 w 2487611"/>
              <a:gd name="connsiteY29" fmla="*/ 1675177 h 4108535"/>
              <a:gd name="connsiteX30" fmla="*/ 1246249 w 2487611"/>
              <a:gd name="connsiteY30" fmla="*/ 1574908 h 4108535"/>
              <a:gd name="connsiteX31" fmla="*/ 1246249 w 2487611"/>
              <a:gd name="connsiteY31" fmla="*/ 1505402 h 4108535"/>
              <a:gd name="connsiteX32" fmla="*/ 1076474 w 2487611"/>
              <a:gd name="connsiteY32" fmla="*/ 1675177 h 4108535"/>
              <a:gd name="connsiteX33" fmla="*/ 1246249 w 2487611"/>
              <a:gd name="connsiteY33" fmla="*/ 1844952 h 4108535"/>
              <a:gd name="connsiteX34" fmla="*/ 1416024 w 2487611"/>
              <a:gd name="connsiteY34" fmla="*/ 1675177 h 4108535"/>
              <a:gd name="connsiteX35" fmla="*/ 1246249 w 2487611"/>
              <a:gd name="connsiteY35" fmla="*/ 1505402 h 4108535"/>
              <a:gd name="connsiteX36" fmla="*/ 1246249 w 2487611"/>
              <a:gd name="connsiteY36" fmla="*/ 752032 h 4108535"/>
              <a:gd name="connsiteX37" fmla="*/ 1446787 w 2487611"/>
              <a:gd name="connsiteY37" fmla="*/ 952570 h 4108535"/>
              <a:gd name="connsiteX38" fmla="*/ 1246249 w 2487611"/>
              <a:gd name="connsiteY38" fmla="*/ 1153108 h 4108535"/>
              <a:gd name="connsiteX39" fmla="*/ 1045711 w 2487611"/>
              <a:gd name="connsiteY39" fmla="*/ 952570 h 4108535"/>
              <a:gd name="connsiteX40" fmla="*/ 1246249 w 2487611"/>
              <a:gd name="connsiteY40" fmla="*/ 752032 h 4108535"/>
              <a:gd name="connsiteX41" fmla="*/ 1246249 w 2487611"/>
              <a:gd name="connsiteY41" fmla="*/ 613020 h 4108535"/>
              <a:gd name="connsiteX42" fmla="*/ 906699 w 2487611"/>
              <a:gd name="connsiteY42" fmla="*/ 952570 h 4108535"/>
              <a:gd name="connsiteX43" fmla="*/ 1246249 w 2487611"/>
              <a:gd name="connsiteY43" fmla="*/ 1292120 h 4108535"/>
              <a:gd name="connsiteX44" fmla="*/ 1585799 w 2487611"/>
              <a:gd name="connsiteY44" fmla="*/ 952570 h 4108535"/>
              <a:gd name="connsiteX45" fmla="*/ 1246249 w 2487611"/>
              <a:gd name="connsiteY45" fmla="*/ 613020 h 4108535"/>
              <a:gd name="connsiteX46" fmla="*/ 1247310 w 2487611"/>
              <a:gd name="connsiteY46" fmla="*/ 0 h 4108535"/>
              <a:gd name="connsiteX47" fmla="*/ 1243449 w 2487611"/>
              <a:gd name="connsiteY47" fmla="*/ 101721 h 4108535"/>
              <a:gd name="connsiteX48" fmla="*/ 1258169 w 2487611"/>
              <a:gd name="connsiteY48" fmla="*/ 3411 h 4108535"/>
              <a:gd name="connsiteX49" fmla="*/ 1891856 w 2487611"/>
              <a:gd name="connsiteY49" fmla="*/ 704009 h 4108535"/>
              <a:gd name="connsiteX50" fmla="*/ 2096831 w 2487611"/>
              <a:gd name="connsiteY50" fmla="*/ 1543276 h 4108535"/>
              <a:gd name="connsiteX51" fmla="*/ 2003408 w 2487611"/>
              <a:gd name="connsiteY51" fmla="*/ 2044861 h 4108535"/>
              <a:gd name="connsiteX52" fmla="*/ 2224895 w 2487611"/>
              <a:gd name="connsiteY52" fmla="*/ 2180221 h 4108535"/>
              <a:gd name="connsiteX53" fmla="*/ 2487611 w 2487611"/>
              <a:gd name="connsiteY53" fmla="*/ 2910376 h 4108535"/>
              <a:gd name="connsiteX54" fmla="*/ 1777602 w 2487611"/>
              <a:gd name="connsiteY54" fmla="*/ 2646390 h 4108535"/>
              <a:gd name="connsiteX55" fmla="*/ 1697050 w 2487611"/>
              <a:gd name="connsiteY55" fmla="*/ 2794370 h 4108535"/>
              <a:gd name="connsiteX56" fmla="*/ 789847 w 2487611"/>
              <a:gd name="connsiteY56" fmla="*/ 2794370 h 4108535"/>
              <a:gd name="connsiteX57" fmla="*/ 709405 w 2487611"/>
              <a:gd name="connsiteY57" fmla="*/ 2646615 h 4108535"/>
              <a:gd name="connsiteX58" fmla="*/ 0 w 2487611"/>
              <a:gd name="connsiteY58" fmla="*/ 2910376 h 4108535"/>
              <a:gd name="connsiteX59" fmla="*/ 262716 w 2487611"/>
              <a:gd name="connsiteY59" fmla="*/ 2180221 h 4108535"/>
              <a:gd name="connsiteX60" fmla="*/ 483603 w 2487611"/>
              <a:gd name="connsiteY60" fmla="*/ 2045227 h 4108535"/>
              <a:gd name="connsiteX61" fmla="*/ 390066 w 2487611"/>
              <a:gd name="connsiteY61" fmla="*/ 1543276 h 4108535"/>
              <a:gd name="connsiteX62" fmla="*/ 595041 w 2487611"/>
              <a:gd name="connsiteY62" fmla="*/ 704009 h 4108535"/>
              <a:gd name="connsiteX63" fmla="*/ 1247310 w 2487611"/>
              <a:gd name="connsiteY63" fmla="*/ 0 h 4108535"/>
              <a:gd name="connsiteX0" fmla="*/ 1355591 w 2487611"/>
              <a:gd name="connsiteY0" fmla="*/ 3182538 h 4108535"/>
              <a:gd name="connsiteX1" fmla="*/ 1668701 w 2487611"/>
              <a:gd name="connsiteY1" fmla="*/ 3483122 h 4108535"/>
              <a:gd name="connsiteX2" fmla="*/ 1698103 w 2487611"/>
              <a:gd name="connsiteY2" fmla="*/ 3826765 h 4108535"/>
              <a:gd name="connsiteX3" fmla="*/ 1503571 w 2487611"/>
              <a:gd name="connsiteY3" fmla="*/ 3609273 h 4108535"/>
              <a:gd name="connsiteX4" fmla="*/ 1461585 w 2487611"/>
              <a:gd name="connsiteY4" fmla="*/ 3823014 h 4108535"/>
              <a:gd name="connsiteX5" fmla="*/ 1244671 w 2487611"/>
              <a:gd name="connsiteY5" fmla="*/ 4108535 h 4108535"/>
              <a:gd name="connsiteX6" fmla="*/ 1079392 w 2487611"/>
              <a:gd name="connsiteY6" fmla="*/ 3802776 h 4108535"/>
              <a:gd name="connsiteX7" fmla="*/ 987763 w 2487611"/>
              <a:gd name="connsiteY7" fmla="*/ 3670578 h 4108535"/>
              <a:gd name="connsiteX8" fmla="*/ 854400 w 2487611"/>
              <a:gd name="connsiteY8" fmla="*/ 3737300 h 4108535"/>
              <a:gd name="connsiteX9" fmla="*/ 869102 w 2487611"/>
              <a:gd name="connsiteY9" fmla="*/ 3413885 h 4108535"/>
              <a:gd name="connsiteX10" fmla="*/ 1052587 w 2487611"/>
              <a:gd name="connsiteY10" fmla="*/ 3216340 h 4108535"/>
              <a:gd name="connsiteX11" fmla="*/ 1019981 w 2487611"/>
              <a:gd name="connsiteY11" fmla="*/ 3260363 h 4108535"/>
              <a:gd name="connsiteX12" fmla="*/ 1012121 w 2487611"/>
              <a:gd name="connsiteY12" fmla="*/ 3433280 h 4108535"/>
              <a:gd name="connsiteX13" fmla="*/ 1083424 w 2487611"/>
              <a:gd name="connsiteY13" fmla="*/ 3397607 h 4108535"/>
              <a:gd name="connsiteX14" fmla="*/ 1132416 w 2487611"/>
              <a:gd name="connsiteY14" fmla="*/ 3468287 h 4108535"/>
              <a:gd name="connsiteX15" fmla="*/ 1220783 w 2487611"/>
              <a:gd name="connsiteY15" fmla="*/ 3631764 h 4108535"/>
              <a:gd name="connsiteX16" fmla="*/ 1336759 w 2487611"/>
              <a:gd name="connsiteY16" fmla="*/ 3479107 h 4108535"/>
              <a:gd name="connsiteX17" fmla="*/ 1359207 w 2487611"/>
              <a:gd name="connsiteY17" fmla="*/ 3364828 h 4108535"/>
              <a:gd name="connsiteX18" fmla="*/ 1463216 w 2487611"/>
              <a:gd name="connsiteY18" fmla="*/ 3481112 h 4108535"/>
              <a:gd name="connsiteX19" fmla="*/ 1447496 w 2487611"/>
              <a:gd name="connsiteY19" fmla="*/ 3297380 h 4108535"/>
              <a:gd name="connsiteX20" fmla="*/ 1355591 w 2487611"/>
              <a:gd name="connsiteY20" fmla="*/ 3182538 h 4108535"/>
              <a:gd name="connsiteX21" fmla="*/ 803026 w 2487611"/>
              <a:gd name="connsiteY21" fmla="*/ 2874973 h 4108535"/>
              <a:gd name="connsiteX22" fmla="*/ 1689473 w 2487611"/>
              <a:gd name="connsiteY22" fmla="*/ 2874973 h 4108535"/>
              <a:gd name="connsiteX23" fmla="*/ 1482985 w 2487611"/>
              <a:gd name="connsiteY23" fmla="*/ 3155021 h 4108535"/>
              <a:gd name="connsiteX24" fmla="*/ 1009514 w 2487611"/>
              <a:gd name="connsiteY24" fmla="*/ 3155021 h 4108535"/>
              <a:gd name="connsiteX25" fmla="*/ 803026 w 2487611"/>
              <a:gd name="connsiteY25" fmla="*/ 2874973 h 4108535"/>
              <a:gd name="connsiteX26" fmla="*/ 1246249 w 2487611"/>
              <a:gd name="connsiteY26" fmla="*/ 1574908 h 4108535"/>
              <a:gd name="connsiteX27" fmla="*/ 1346518 w 2487611"/>
              <a:gd name="connsiteY27" fmla="*/ 1675177 h 4108535"/>
              <a:gd name="connsiteX28" fmla="*/ 1246249 w 2487611"/>
              <a:gd name="connsiteY28" fmla="*/ 1775446 h 4108535"/>
              <a:gd name="connsiteX29" fmla="*/ 1145980 w 2487611"/>
              <a:gd name="connsiteY29" fmla="*/ 1675177 h 4108535"/>
              <a:gd name="connsiteX30" fmla="*/ 1246249 w 2487611"/>
              <a:gd name="connsiteY30" fmla="*/ 1574908 h 4108535"/>
              <a:gd name="connsiteX31" fmla="*/ 1246249 w 2487611"/>
              <a:gd name="connsiteY31" fmla="*/ 1505402 h 4108535"/>
              <a:gd name="connsiteX32" fmla="*/ 1076474 w 2487611"/>
              <a:gd name="connsiteY32" fmla="*/ 1675177 h 4108535"/>
              <a:gd name="connsiteX33" fmla="*/ 1246249 w 2487611"/>
              <a:gd name="connsiteY33" fmla="*/ 1844952 h 4108535"/>
              <a:gd name="connsiteX34" fmla="*/ 1416024 w 2487611"/>
              <a:gd name="connsiteY34" fmla="*/ 1675177 h 4108535"/>
              <a:gd name="connsiteX35" fmla="*/ 1246249 w 2487611"/>
              <a:gd name="connsiteY35" fmla="*/ 1505402 h 4108535"/>
              <a:gd name="connsiteX36" fmla="*/ 1246249 w 2487611"/>
              <a:gd name="connsiteY36" fmla="*/ 752032 h 4108535"/>
              <a:gd name="connsiteX37" fmla="*/ 1446787 w 2487611"/>
              <a:gd name="connsiteY37" fmla="*/ 952570 h 4108535"/>
              <a:gd name="connsiteX38" fmla="*/ 1246249 w 2487611"/>
              <a:gd name="connsiteY38" fmla="*/ 1153108 h 4108535"/>
              <a:gd name="connsiteX39" fmla="*/ 1045711 w 2487611"/>
              <a:gd name="connsiteY39" fmla="*/ 952570 h 4108535"/>
              <a:gd name="connsiteX40" fmla="*/ 1246249 w 2487611"/>
              <a:gd name="connsiteY40" fmla="*/ 752032 h 4108535"/>
              <a:gd name="connsiteX41" fmla="*/ 1246249 w 2487611"/>
              <a:gd name="connsiteY41" fmla="*/ 613020 h 4108535"/>
              <a:gd name="connsiteX42" fmla="*/ 906699 w 2487611"/>
              <a:gd name="connsiteY42" fmla="*/ 952570 h 4108535"/>
              <a:gd name="connsiteX43" fmla="*/ 1246249 w 2487611"/>
              <a:gd name="connsiteY43" fmla="*/ 1292120 h 4108535"/>
              <a:gd name="connsiteX44" fmla="*/ 1585799 w 2487611"/>
              <a:gd name="connsiteY44" fmla="*/ 952570 h 4108535"/>
              <a:gd name="connsiteX45" fmla="*/ 1246249 w 2487611"/>
              <a:gd name="connsiteY45" fmla="*/ 613020 h 4108535"/>
              <a:gd name="connsiteX46" fmla="*/ 1247310 w 2487611"/>
              <a:gd name="connsiteY46" fmla="*/ 0 h 4108535"/>
              <a:gd name="connsiteX47" fmla="*/ 1243449 w 2487611"/>
              <a:gd name="connsiteY47" fmla="*/ 101721 h 4108535"/>
              <a:gd name="connsiteX48" fmla="*/ 1258169 w 2487611"/>
              <a:gd name="connsiteY48" fmla="*/ 3411 h 4108535"/>
              <a:gd name="connsiteX49" fmla="*/ 1891856 w 2487611"/>
              <a:gd name="connsiteY49" fmla="*/ 704009 h 4108535"/>
              <a:gd name="connsiteX50" fmla="*/ 2096831 w 2487611"/>
              <a:gd name="connsiteY50" fmla="*/ 1543276 h 4108535"/>
              <a:gd name="connsiteX51" fmla="*/ 2003408 w 2487611"/>
              <a:gd name="connsiteY51" fmla="*/ 2044861 h 4108535"/>
              <a:gd name="connsiteX52" fmla="*/ 2224895 w 2487611"/>
              <a:gd name="connsiteY52" fmla="*/ 2180221 h 4108535"/>
              <a:gd name="connsiteX53" fmla="*/ 2487611 w 2487611"/>
              <a:gd name="connsiteY53" fmla="*/ 2910376 h 4108535"/>
              <a:gd name="connsiteX54" fmla="*/ 1777602 w 2487611"/>
              <a:gd name="connsiteY54" fmla="*/ 2646390 h 4108535"/>
              <a:gd name="connsiteX55" fmla="*/ 1697050 w 2487611"/>
              <a:gd name="connsiteY55" fmla="*/ 2794370 h 4108535"/>
              <a:gd name="connsiteX56" fmla="*/ 789847 w 2487611"/>
              <a:gd name="connsiteY56" fmla="*/ 2794370 h 4108535"/>
              <a:gd name="connsiteX57" fmla="*/ 709405 w 2487611"/>
              <a:gd name="connsiteY57" fmla="*/ 2646615 h 4108535"/>
              <a:gd name="connsiteX58" fmla="*/ 0 w 2487611"/>
              <a:gd name="connsiteY58" fmla="*/ 2910376 h 4108535"/>
              <a:gd name="connsiteX59" fmla="*/ 262716 w 2487611"/>
              <a:gd name="connsiteY59" fmla="*/ 2180221 h 4108535"/>
              <a:gd name="connsiteX60" fmla="*/ 483603 w 2487611"/>
              <a:gd name="connsiteY60" fmla="*/ 2045227 h 4108535"/>
              <a:gd name="connsiteX61" fmla="*/ 390066 w 2487611"/>
              <a:gd name="connsiteY61" fmla="*/ 1543276 h 4108535"/>
              <a:gd name="connsiteX62" fmla="*/ 595041 w 2487611"/>
              <a:gd name="connsiteY62" fmla="*/ 704009 h 4108535"/>
              <a:gd name="connsiteX63" fmla="*/ 1247310 w 2487611"/>
              <a:gd name="connsiteY63" fmla="*/ 0 h 4108535"/>
              <a:gd name="connsiteX0" fmla="*/ 1355591 w 2487611"/>
              <a:gd name="connsiteY0" fmla="*/ 3182538 h 4108535"/>
              <a:gd name="connsiteX1" fmla="*/ 1668701 w 2487611"/>
              <a:gd name="connsiteY1" fmla="*/ 3483122 h 4108535"/>
              <a:gd name="connsiteX2" fmla="*/ 1698103 w 2487611"/>
              <a:gd name="connsiteY2" fmla="*/ 3826765 h 4108535"/>
              <a:gd name="connsiteX3" fmla="*/ 1503571 w 2487611"/>
              <a:gd name="connsiteY3" fmla="*/ 3609273 h 4108535"/>
              <a:gd name="connsiteX4" fmla="*/ 1461585 w 2487611"/>
              <a:gd name="connsiteY4" fmla="*/ 3823014 h 4108535"/>
              <a:gd name="connsiteX5" fmla="*/ 1244671 w 2487611"/>
              <a:gd name="connsiteY5" fmla="*/ 4108535 h 4108535"/>
              <a:gd name="connsiteX6" fmla="*/ 1079392 w 2487611"/>
              <a:gd name="connsiteY6" fmla="*/ 3802776 h 4108535"/>
              <a:gd name="connsiteX7" fmla="*/ 987763 w 2487611"/>
              <a:gd name="connsiteY7" fmla="*/ 3670578 h 4108535"/>
              <a:gd name="connsiteX8" fmla="*/ 854400 w 2487611"/>
              <a:gd name="connsiteY8" fmla="*/ 3737300 h 4108535"/>
              <a:gd name="connsiteX9" fmla="*/ 869102 w 2487611"/>
              <a:gd name="connsiteY9" fmla="*/ 3413885 h 4108535"/>
              <a:gd name="connsiteX10" fmla="*/ 1052587 w 2487611"/>
              <a:gd name="connsiteY10" fmla="*/ 3216340 h 4108535"/>
              <a:gd name="connsiteX11" fmla="*/ 1019981 w 2487611"/>
              <a:gd name="connsiteY11" fmla="*/ 3260363 h 4108535"/>
              <a:gd name="connsiteX12" fmla="*/ 1012121 w 2487611"/>
              <a:gd name="connsiteY12" fmla="*/ 3433280 h 4108535"/>
              <a:gd name="connsiteX13" fmla="*/ 1083424 w 2487611"/>
              <a:gd name="connsiteY13" fmla="*/ 3397607 h 4108535"/>
              <a:gd name="connsiteX14" fmla="*/ 1132416 w 2487611"/>
              <a:gd name="connsiteY14" fmla="*/ 3468287 h 4108535"/>
              <a:gd name="connsiteX15" fmla="*/ 1220783 w 2487611"/>
              <a:gd name="connsiteY15" fmla="*/ 3631764 h 4108535"/>
              <a:gd name="connsiteX16" fmla="*/ 1336759 w 2487611"/>
              <a:gd name="connsiteY16" fmla="*/ 3479107 h 4108535"/>
              <a:gd name="connsiteX17" fmla="*/ 1359207 w 2487611"/>
              <a:gd name="connsiteY17" fmla="*/ 3364828 h 4108535"/>
              <a:gd name="connsiteX18" fmla="*/ 1463216 w 2487611"/>
              <a:gd name="connsiteY18" fmla="*/ 3481112 h 4108535"/>
              <a:gd name="connsiteX19" fmla="*/ 1447496 w 2487611"/>
              <a:gd name="connsiteY19" fmla="*/ 3297380 h 4108535"/>
              <a:gd name="connsiteX20" fmla="*/ 1355591 w 2487611"/>
              <a:gd name="connsiteY20" fmla="*/ 3182538 h 4108535"/>
              <a:gd name="connsiteX21" fmla="*/ 803026 w 2487611"/>
              <a:gd name="connsiteY21" fmla="*/ 2874973 h 4108535"/>
              <a:gd name="connsiteX22" fmla="*/ 1689473 w 2487611"/>
              <a:gd name="connsiteY22" fmla="*/ 2874973 h 4108535"/>
              <a:gd name="connsiteX23" fmla="*/ 1482985 w 2487611"/>
              <a:gd name="connsiteY23" fmla="*/ 3155021 h 4108535"/>
              <a:gd name="connsiteX24" fmla="*/ 1009514 w 2487611"/>
              <a:gd name="connsiteY24" fmla="*/ 3155021 h 4108535"/>
              <a:gd name="connsiteX25" fmla="*/ 803026 w 2487611"/>
              <a:gd name="connsiteY25" fmla="*/ 2874973 h 4108535"/>
              <a:gd name="connsiteX26" fmla="*/ 1246249 w 2487611"/>
              <a:gd name="connsiteY26" fmla="*/ 1574908 h 4108535"/>
              <a:gd name="connsiteX27" fmla="*/ 1346518 w 2487611"/>
              <a:gd name="connsiteY27" fmla="*/ 1675177 h 4108535"/>
              <a:gd name="connsiteX28" fmla="*/ 1246249 w 2487611"/>
              <a:gd name="connsiteY28" fmla="*/ 1775446 h 4108535"/>
              <a:gd name="connsiteX29" fmla="*/ 1145980 w 2487611"/>
              <a:gd name="connsiteY29" fmla="*/ 1675177 h 4108535"/>
              <a:gd name="connsiteX30" fmla="*/ 1246249 w 2487611"/>
              <a:gd name="connsiteY30" fmla="*/ 1574908 h 4108535"/>
              <a:gd name="connsiteX31" fmla="*/ 1246249 w 2487611"/>
              <a:gd name="connsiteY31" fmla="*/ 1505402 h 4108535"/>
              <a:gd name="connsiteX32" fmla="*/ 1076474 w 2487611"/>
              <a:gd name="connsiteY32" fmla="*/ 1675177 h 4108535"/>
              <a:gd name="connsiteX33" fmla="*/ 1246249 w 2487611"/>
              <a:gd name="connsiteY33" fmla="*/ 1844952 h 4108535"/>
              <a:gd name="connsiteX34" fmla="*/ 1416024 w 2487611"/>
              <a:gd name="connsiteY34" fmla="*/ 1675177 h 4108535"/>
              <a:gd name="connsiteX35" fmla="*/ 1246249 w 2487611"/>
              <a:gd name="connsiteY35" fmla="*/ 1505402 h 4108535"/>
              <a:gd name="connsiteX36" fmla="*/ 1246249 w 2487611"/>
              <a:gd name="connsiteY36" fmla="*/ 752032 h 4108535"/>
              <a:gd name="connsiteX37" fmla="*/ 1446787 w 2487611"/>
              <a:gd name="connsiteY37" fmla="*/ 952570 h 4108535"/>
              <a:gd name="connsiteX38" fmla="*/ 1246249 w 2487611"/>
              <a:gd name="connsiteY38" fmla="*/ 1153108 h 4108535"/>
              <a:gd name="connsiteX39" fmla="*/ 1045711 w 2487611"/>
              <a:gd name="connsiteY39" fmla="*/ 952570 h 4108535"/>
              <a:gd name="connsiteX40" fmla="*/ 1246249 w 2487611"/>
              <a:gd name="connsiteY40" fmla="*/ 752032 h 4108535"/>
              <a:gd name="connsiteX41" fmla="*/ 1246249 w 2487611"/>
              <a:gd name="connsiteY41" fmla="*/ 613020 h 4108535"/>
              <a:gd name="connsiteX42" fmla="*/ 906699 w 2487611"/>
              <a:gd name="connsiteY42" fmla="*/ 952570 h 4108535"/>
              <a:gd name="connsiteX43" fmla="*/ 1246249 w 2487611"/>
              <a:gd name="connsiteY43" fmla="*/ 1292120 h 4108535"/>
              <a:gd name="connsiteX44" fmla="*/ 1585799 w 2487611"/>
              <a:gd name="connsiteY44" fmla="*/ 952570 h 4108535"/>
              <a:gd name="connsiteX45" fmla="*/ 1246249 w 2487611"/>
              <a:gd name="connsiteY45" fmla="*/ 613020 h 4108535"/>
              <a:gd name="connsiteX46" fmla="*/ 1247310 w 2487611"/>
              <a:gd name="connsiteY46" fmla="*/ 0 h 4108535"/>
              <a:gd name="connsiteX47" fmla="*/ 1243449 w 2487611"/>
              <a:gd name="connsiteY47" fmla="*/ 101721 h 4108535"/>
              <a:gd name="connsiteX48" fmla="*/ 1258169 w 2487611"/>
              <a:gd name="connsiteY48" fmla="*/ 3411 h 4108535"/>
              <a:gd name="connsiteX49" fmla="*/ 1891856 w 2487611"/>
              <a:gd name="connsiteY49" fmla="*/ 704009 h 4108535"/>
              <a:gd name="connsiteX50" fmla="*/ 2096831 w 2487611"/>
              <a:gd name="connsiteY50" fmla="*/ 1543276 h 4108535"/>
              <a:gd name="connsiteX51" fmla="*/ 2003408 w 2487611"/>
              <a:gd name="connsiteY51" fmla="*/ 2044861 h 4108535"/>
              <a:gd name="connsiteX52" fmla="*/ 2224895 w 2487611"/>
              <a:gd name="connsiteY52" fmla="*/ 2180221 h 4108535"/>
              <a:gd name="connsiteX53" fmla="*/ 2487611 w 2487611"/>
              <a:gd name="connsiteY53" fmla="*/ 2910376 h 4108535"/>
              <a:gd name="connsiteX54" fmla="*/ 1777602 w 2487611"/>
              <a:gd name="connsiteY54" fmla="*/ 2646390 h 4108535"/>
              <a:gd name="connsiteX55" fmla="*/ 1697050 w 2487611"/>
              <a:gd name="connsiteY55" fmla="*/ 2794370 h 4108535"/>
              <a:gd name="connsiteX56" fmla="*/ 789847 w 2487611"/>
              <a:gd name="connsiteY56" fmla="*/ 2794370 h 4108535"/>
              <a:gd name="connsiteX57" fmla="*/ 709405 w 2487611"/>
              <a:gd name="connsiteY57" fmla="*/ 2646615 h 4108535"/>
              <a:gd name="connsiteX58" fmla="*/ 0 w 2487611"/>
              <a:gd name="connsiteY58" fmla="*/ 2910376 h 4108535"/>
              <a:gd name="connsiteX59" fmla="*/ 262716 w 2487611"/>
              <a:gd name="connsiteY59" fmla="*/ 2180221 h 4108535"/>
              <a:gd name="connsiteX60" fmla="*/ 483603 w 2487611"/>
              <a:gd name="connsiteY60" fmla="*/ 2045227 h 4108535"/>
              <a:gd name="connsiteX61" fmla="*/ 390066 w 2487611"/>
              <a:gd name="connsiteY61" fmla="*/ 1543276 h 4108535"/>
              <a:gd name="connsiteX62" fmla="*/ 595041 w 2487611"/>
              <a:gd name="connsiteY62" fmla="*/ 704009 h 4108535"/>
              <a:gd name="connsiteX63" fmla="*/ 1247310 w 2487611"/>
              <a:gd name="connsiteY63" fmla="*/ 0 h 4108535"/>
              <a:gd name="connsiteX0" fmla="*/ 1355591 w 2487611"/>
              <a:gd name="connsiteY0" fmla="*/ 3182538 h 4108535"/>
              <a:gd name="connsiteX1" fmla="*/ 1668701 w 2487611"/>
              <a:gd name="connsiteY1" fmla="*/ 3483122 h 4108535"/>
              <a:gd name="connsiteX2" fmla="*/ 1698103 w 2487611"/>
              <a:gd name="connsiteY2" fmla="*/ 3826765 h 4108535"/>
              <a:gd name="connsiteX3" fmla="*/ 1503571 w 2487611"/>
              <a:gd name="connsiteY3" fmla="*/ 3609273 h 4108535"/>
              <a:gd name="connsiteX4" fmla="*/ 1461585 w 2487611"/>
              <a:gd name="connsiteY4" fmla="*/ 3823014 h 4108535"/>
              <a:gd name="connsiteX5" fmla="*/ 1244671 w 2487611"/>
              <a:gd name="connsiteY5" fmla="*/ 4108535 h 4108535"/>
              <a:gd name="connsiteX6" fmla="*/ 1079392 w 2487611"/>
              <a:gd name="connsiteY6" fmla="*/ 3802776 h 4108535"/>
              <a:gd name="connsiteX7" fmla="*/ 987763 w 2487611"/>
              <a:gd name="connsiteY7" fmla="*/ 3670578 h 4108535"/>
              <a:gd name="connsiteX8" fmla="*/ 854400 w 2487611"/>
              <a:gd name="connsiteY8" fmla="*/ 3737300 h 4108535"/>
              <a:gd name="connsiteX9" fmla="*/ 869102 w 2487611"/>
              <a:gd name="connsiteY9" fmla="*/ 3413885 h 4108535"/>
              <a:gd name="connsiteX10" fmla="*/ 1052587 w 2487611"/>
              <a:gd name="connsiteY10" fmla="*/ 3216340 h 4108535"/>
              <a:gd name="connsiteX11" fmla="*/ 1019981 w 2487611"/>
              <a:gd name="connsiteY11" fmla="*/ 3260363 h 4108535"/>
              <a:gd name="connsiteX12" fmla="*/ 1012121 w 2487611"/>
              <a:gd name="connsiteY12" fmla="*/ 3433280 h 4108535"/>
              <a:gd name="connsiteX13" fmla="*/ 1083424 w 2487611"/>
              <a:gd name="connsiteY13" fmla="*/ 3397607 h 4108535"/>
              <a:gd name="connsiteX14" fmla="*/ 1132416 w 2487611"/>
              <a:gd name="connsiteY14" fmla="*/ 3468287 h 4108535"/>
              <a:gd name="connsiteX15" fmla="*/ 1220783 w 2487611"/>
              <a:gd name="connsiteY15" fmla="*/ 3631764 h 4108535"/>
              <a:gd name="connsiteX16" fmla="*/ 1336759 w 2487611"/>
              <a:gd name="connsiteY16" fmla="*/ 3479107 h 4108535"/>
              <a:gd name="connsiteX17" fmla="*/ 1359207 w 2487611"/>
              <a:gd name="connsiteY17" fmla="*/ 3364828 h 4108535"/>
              <a:gd name="connsiteX18" fmla="*/ 1463216 w 2487611"/>
              <a:gd name="connsiteY18" fmla="*/ 3481112 h 4108535"/>
              <a:gd name="connsiteX19" fmla="*/ 1447496 w 2487611"/>
              <a:gd name="connsiteY19" fmla="*/ 3297380 h 4108535"/>
              <a:gd name="connsiteX20" fmla="*/ 1355591 w 2487611"/>
              <a:gd name="connsiteY20" fmla="*/ 3182538 h 4108535"/>
              <a:gd name="connsiteX21" fmla="*/ 803026 w 2487611"/>
              <a:gd name="connsiteY21" fmla="*/ 2874973 h 4108535"/>
              <a:gd name="connsiteX22" fmla="*/ 1689473 w 2487611"/>
              <a:gd name="connsiteY22" fmla="*/ 2874973 h 4108535"/>
              <a:gd name="connsiteX23" fmla="*/ 1482985 w 2487611"/>
              <a:gd name="connsiteY23" fmla="*/ 3155021 h 4108535"/>
              <a:gd name="connsiteX24" fmla="*/ 1009514 w 2487611"/>
              <a:gd name="connsiteY24" fmla="*/ 3155021 h 4108535"/>
              <a:gd name="connsiteX25" fmla="*/ 803026 w 2487611"/>
              <a:gd name="connsiteY25" fmla="*/ 2874973 h 4108535"/>
              <a:gd name="connsiteX26" fmla="*/ 1246249 w 2487611"/>
              <a:gd name="connsiteY26" fmla="*/ 1574908 h 4108535"/>
              <a:gd name="connsiteX27" fmla="*/ 1346518 w 2487611"/>
              <a:gd name="connsiteY27" fmla="*/ 1675177 h 4108535"/>
              <a:gd name="connsiteX28" fmla="*/ 1246249 w 2487611"/>
              <a:gd name="connsiteY28" fmla="*/ 1775446 h 4108535"/>
              <a:gd name="connsiteX29" fmla="*/ 1145980 w 2487611"/>
              <a:gd name="connsiteY29" fmla="*/ 1675177 h 4108535"/>
              <a:gd name="connsiteX30" fmla="*/ 1246249 w 2487611"/>
              <a:gd name="connsiteY30" fmla="*/ 1574908 h 4108535"/>
              <a:gd name="connsiteX31" fmla="*/ 1246249 w 2487611"/>
              <a:gd name="connsiteY31" fmla="*/ 1505402 h 4108535"/>
              <a:gd name="connsiteX32" fmla="*/ 1076474 w 2487611"/>
              <a:gd name="connsiteY32" fmla="*/ 1675177 h 4108535"/>
              <a:gd name="connsiteX33" fmla="*/ 1246249 w 2487611"/>
              <a:gd name="connsiteY33" fmla="*/ 1844952 h 4108535"/>
              <a:gd name="connsiteX34" fmla="*/ 1416024 w 2487611"/>
              <a:gd name="connsiteY34" fmla="*/ 1675177 h 4108535"/>
              <a:gd name="connsiteX35" fmla="*/ 1246249 w 2487611"/>
              <a:gd name="connsiteY35" fmla="*/ 1505402 h 4108535"/>
              <a:gd name="connsiteX36" fmla="*/ 1246249 w 2487611"/>
              <a:gd name="connsiteY36" fmla="*/ 752032 h 4108535"/>
              <a:gd name="connsiteX37" fmla="*/ 1446787 w 2487611"/>
              <a:gd name="connsiteY37" fmla="*/ 952570 h 4108535"/>
              <a:gd name="connsiteX38" fmla="*/ 1246249 w 2487611"/>
              <a:gd name="connsiteY38" fmla="*/ 1153108 h 4108535"/>
              <a:gd name="connsiteX39" fmla="*/ 1045711 w 2487611"/>
              <a:gd name="connsiteY39" fmla="*/ 952570 h 4108535"/>
              <a:gd name="connsiteX40" fmla="*/ 1246249 w 2487611"/>
              <a:gd name="connsiteY40" fmla="*/ 752032 h 4108535"/>
              <a:gd name="connsiteX41" fmla="*/ 1246249 w 2487611"/>
              <a:gd name="connsiteY41" fmla="*/ 613020 h 4108535"/>
              <a:gd name="connsiteX42" fmla="*/ 906699 w 2487611"/>
              <a:gd name="connsiteY42" fmla="*/ 952570 h 4108535"/>
              <a:gd name="connsiteX43" fmla="*/ 1246249 w 2487611"/>
              <a:gd name="connsiteY43" fmla="*/ 1292120 h 4108535"/>
              <a:gd name="connsiteX44" fmla="*/ 1585799 w 2487611"/>
              <a:gd name="connsiteY44" fmla="*/ 952570 h 4108535"/>
              <a:gd name="connsiteX45" fmla="*/ 1246249 w 2487611"/>
              <a:gd name="connsiteY45" fmla="*/ 613020 h 4108535"/>
              <a:gd name="connsiteX46" fmla="*/ 1247310 w 2487611"/>
              <a:gd name="connsiteY46" fmla="*/ 0 h 4108535"/>
              <a:gd name="connsiteX47" fmla="*/ 1243449 w 2487611"/>
              <a:gd name="connsiteY47" fmla="*/ 101721 h 4108535"/>
              <a:gd name="connsiteX48" fmla="*/ 1258169 w 2487611"/>
              <a:gd name="connsiteY48" fmla="*/ 3411 h 4108535"/>
              <a:gd name="connsiteX49" fmla="*/ 1891856 w 2487611"/>
              <a:gd name="connsiteY49" fmla="*/ 704009 h 4108535"/>
              <a:gd name="connsiteX50" fmla="*/ 2096831 w 2487611"/>
              <a:gd name="connsiteY50" fmla="*/ 1543276 h 4108535"/>
              <a:gd name="connsiteX51" fmla="*/ 2003408 w 2487611"/>
              <a:gd name="connsiteY51" fmla="*/ 2044861 h 4108535"/>
              <a:gd name="connsiteX52" fmla="*/ 2224895 w 2487611"/>
              <a:gd name="connsiteY52" fmla="*/ 2180221 h 4108535"/>
              <a:gd name="connsiteX53" fmla="*/ 2487611 w 2487611"/>
              <a:gd name="connsiteY53" fmla="*/ 2910376 h 4108535"/>
              <a:gd name="connsiteX54" fmla="*/ 1777602 w 2487611"/>
              <a:gd name="connsiteY54" fmla="*/ 2646390 h 4108535"/>
              <a:gd name="connsiteX55" fmla="*/ 1697050 w 2487611"/>
              <a:gd name="connsiteY55" fmla="*/ 2794370 h 4108535"/>
              <a:gd name="connsiteX56" fmla="*/ 789847 w 2487611"/>
              <a:gd name="connsiteY56" fmla="*/ 2794370 h 4108535"/>
              <a:gd name="connsiteX57" fmla="*/ 709405 w 2487611"/>
              <a:gd name="connsiteY57" fmla="*/ 2646615 h 4108535"/>
              <a:gd name="connsiteX58" fmla="*/ 0 w 2487611"/>
              <a:gd name="connsiteY58" fmla="*/ 2910376 h 4108535"/>
              <a:gd name="connsiteX59" fmla="*/ 262716 w 2487611"/>
              <a:gd name="connsiteY59" fmla="*/ 2180221 h 4108535"/>
              <a:gd name="connsiteX60" fmla="*/ 483603 w 2487611"/>
              <a:gd name="connsiteY60" fmla="*/ 2045227 h 4108535"/>
              <a:gd name="connsiteX61" fmla="*/ 390066 w 2487611"/>
              <a:gd name="connsiteY61" fmla="*/ 1543276 h 4108535"/>
              <a:gd name="connsiteX62" fmla="*/ 595041 w 2487611"/>
              <a:gd name="connsiteY62" fmla="*/ 704009 h 4108535"/>
              <a:gd name="connsiteX63" fmla="*/ 1247310 w 2487611"/>
              <a:gd name="connsiteY63" fmla="*/ 0 h 4108535"/>
              <a:gd name="connsiteX0" fmla="*/ 1355591 w 2487611"/>
              <a:gd name="connsiteY0" fmla="*/ 3191732 h 4117729"/>
              <a:gd name="connsiteX1" fmla="*/ 1668701 w 2487611"/>
              <a:gd name="connsiteY1" fmla="*/ 3492316 h 4117729"/>
              <a:gd name="connsiteX2" fmla="*/ 1698103 w 2487611"/>
              <a:gd name="connsiteY2" fmla="*/ 3835959 h 4117729"/>
              <a:gd name="connsiteX3" fmla="*/ 1503571 w 2487611"/>
              <a:gd name="connsiteY3" fmla="*/ 3618467 h 4117729"/>
              <a:gd name="connsiteX4" fmla="*/ 1461585 w 2487611"/>
              <a:gd name="connsiteY4" fmla="*/ 3832208 h 4117729"/>
              <a:gd name="connsiteX5" fmla="*/ 1244671 w 2487611"/>
              <a:gd name="connsiteY5" fmla="*/ 4117729 h 4117729"/>
              <a:gd name="connsiteX6" fmla="*/ 1079392 w 2487611"/>
              <a:gd name="connsiteY6" fmla="*/ 3811970 h 4117729"/>
              <a:gd name="connsiteX7" fmla="*/ 987763 w 2487611"/>
              <a:gd name="connsiteY7" fmla="*/ 3679772 h 4117729"/>
              <a:gd name="connsiteX8" fmla="*/ 854400 w 2487611"/>
              <a:gd name="connsiteY8" fmla="*/ 3746494 h 4117729"/>
              <a:gd name="connsiteX9" fmla="*/ 869102 w 2487611"/>
              <a:gd name="connsiteY9" fmla="*/ 3423079 h 4117729"/>
              <a:gd name="connsiteX10" fmla="*/ 1052587 w 2487611"/>
              <a:gd name="connsiteY10" fmla="*/ 3225534 h 4117729"/>
              <a:gd name="connsiteX11" fmla="*/ 1019981 w 2487611"/>
              <a:gd name="connsiteY11" fmla="*/ 3269557 h 4117729"/>
              <a:gd name="connsiteX12" fmla="*/ 1012121 w 2487611"/>
              <a:gd name="connsiteY12" fmla="*/ 3442474 h 4117729"/>
              <a:gd name="connsiteX13" fmla="*/ 1083424 w 2487611"/>
              <a:gd name="connsiteY13" fmla="*/ 3406801 h 4117729"/>
              <a:gd name="connsiteX14" fmla="*/ 1132416 w 2487611"/>
              <a:gd name="connsiteY14" fmla="*/ 3477481 h 4117729"/>
              <a:gd name="connsiteX15" fmla="*/ 1220783 w 2487611"/>
              <a:gd name="connsiteY15" fmla="*/ 3640958 h 4117729"/>
              <a:gd name="connsiteX16" fmla="*/ 1336759 w 2487611"/>
              <a:gd name="connsiteY16" fmla="*/ 3488301 h 4117729"/>
              <a:gd name="connsiteX17" fmla="*/ 1359207 w 2487611"/>
              <a:gd name="connsiteY17" fmla="*/ 3374022 h 4117729"/>
              <a:gd name="connsiteX18" fmla="*/ 1463216 w 2487611"/>
              <a:gd name="connsiteY18" fmla="*/ 3490306 h 4117729"/>
              <a:gd name="connsiteX19" fmla="*/ 1447496 w 2487611"/>
              <a:gd name="connsiteY19" fmla="*/ 3306574 h 4117729"/>
              <a:gd name="connsiteX20" fmla="*/ 1355591 w 2487611"/>
              <a:gd name="connsiteY20" fmla="*/ 3191732 h 4117729"/>
              <a:gd name="connsiteX21" fmla="*/ 803026 w 2487611"/>
              <a:gd name="connsiteY21" fmla="*/ 2884167 h 4117729"/>
              <a:gd name="connsiteX22" fmla="*/ 1689473 w 2487611"/>
              <a:gd name="connsiteY22" fmla="*/ 2884167 h 4117729"/>
              <a:gd name="connsiteX23" fmla="*/ 1482985 w 2487611"/>
              <a:gd name="connsiteY23" fmla="*/ 3164215 h 4117729"/>
              <a:gd name="connsiteX24" fmla="*/ 1009514 w 2487611"/>
              <a:gd name="connsiteY24" fmla="*/ 3164215 h 4117729"/>
              <a:gd name="connsiteX25" fmla="*/ 803026 w 2487611"/>
              <a:gd name="connsiteY25" fmla="*/ 2884167 h 4117729"/>
              <a:gd name="connsiteX26" fmla="*/ 1246249 w 2487611"/>
              <a:gd name="connsiteY26" fmla="*/ 1584102 h 4117729"/>
              <a:gd name="connsiteX27" fmla="*/ 1346518 w 2487611"/>
              <a:gd name="connsiteY27" fmla="*/ 1684371 h 4117729"/>
              <a:gd name="connsiteX28" fmla="*/ 1246249 w 2487611"/>
              <a:gd name="connsiteY28" fmla="*/ 1784640 h 4117729"/>
              <a:gd name="connsiteX29" fmla="*/ 1145980 w 2487611"/>
              <a:gd name="connsiteY29" fmla="*/ 1684371 h 4117729"/>
              <a:gd name="connsiteX30" fmla="*/ 1246249 w 2487611"/>
              <a:gd name="connsiteY30" fmla="*/ 1584102 h 4117729"/>
              <a:gd name="connsiteX31" fmla="*/ 1246249 w 2487611"/>
              <a:gd name="connsiteY31" fmla="*/ 1514596 h 4117729"/>
              <a:gd name="connsiteX32" fmla="*/ 1076474 w 2487611"/>
              <a:gd name="connsiteY32" fmla="*/ 1684371 h 4117729"/>
              <a:gd name="connsiteX33" fmla="*/ 1246249 w 2487611"/>
              <a:gd name="connsiteY33" fmla="*/ 1854146 h 4117729"/>
              <a:gd name="connsiteX34" fmla="*/ 1416024 w 2487611"/>
              <a:gd name="connsiteY34" fmla="*/ 1684371 h 4117729"/>
              <a:gd name="connsiteX35" fmla="*/ 1246249 w 2487611"/>
              <a:gd name="connsiteY35" fmla="*/ 1514596 h 4117729"/>
              <a:gd name="connsiteX36" fmla="*/ 1246249 w 2487611"/>
              <a:gd name="connsiteY36" fmla="*/ 761226 h 4117729"/>
              <a:gd name="connsiteX37" fmla="*/ 1446787 w 2487611"/>
              <a:gd name="connsiteY37" fmla="*/ 961764 h 4117729"/>
              <a:gd name="connsiteX38" fmla="*/ 1246249 w 2487611"/>
              <a:gd name="connsiteY38" fmla="*/ 1162302 h 4117729"/>
              <a:gd name="connsiteX39" fmla="*/ 1045711 w 2487611"/>
              <a:gd name="connsiteY39" fmla="*/ 961764 h 4117729"/>
              <a:gd name="connsiteX40" fmla="*/ 1246249 w 2487611"/>
              <a:gd name="connsiteY40" fmla="*/ 761226 h 4117729"/>
              <a:gd name="connsiteX41" fmla="*/ 1246249 w 2487611"/>
              <a:gd name="connsiteY41" fmla="*/ 622214 h 4117729"/>
              <a:gd name="connsiteX42" fmla="*/ 906699 w 2487611"/>
              <a:gd name="connsiteY42" fmla="*/ 961764 h 4117729"/>
              <a:gd name="connsiteX43" fmla="*/ 1246249 w 2487611"/>
              <a:gd name="connsiteY43" fmla="*/ 1301314 h 4117729"/>
              <a:gd name="connsiteX44" fmla="*/ 1585799 w 2487611"/>
              <a:gd name="connsiteY44" fmla="*/ 961764 h 4117729"/>
              <a:gd name="connsiteX45" fmla="*/ 1246249 w 2487611"/>
              <a:gd name="connsiteY45" fmla="*/ 622214 h 4117729"/>
              <a:gd name="connsiteX46" fmla="*/ 1237076 w 2487611"/>
              <a:gd name="connsiteY46" fmla="*/ 0 h 4117729"/>
              <a:gd name="connsiteX47" fmla="*/ 1243449 w 2487611"/>
              <a:gd name="connsiteY47" fmla="*/ 110915 h 4117729"/>
              <a:gd name="connsiteX48" fmla="*/ 1258169 w 2487611"/>
              <a:gd name="connsiteY48" fmla="*/ 12605 h 4117729"/>
              <a:gd name="connsiteX49" fmla="*/ 1891856 w 2487611"/>
              <a:gd name="connsiteY49" fmla="*/ 713203 h 4117729"/>
              <a:gd name="connsiteX50" fmla="*/ 2096831 w 2487611"/>
              <a:gd name="connsiteY50" fmla="*/ 1552470 h 4117729"/>
              <a:gd name="connsiteX51" fmla="*/ 2003408 w 2487611"/>
              <a:gd name="connsiteY51" fmla="*/ 2054055 h 4117729"/>
              <a:gd name="connsiteX52" fmla="*/ 2224895 w 2487611"/>
              <a:gd name="connsiteY52" fmla="*/ 2189415 h 4117729"/>
              <a:gd name="connsiteX53" fmla="*/ 2487611 w 2487611"/>
              <a:gd name="connsiteY53" fmla="*/ 2919570 h 4117729"/>
              <a:gd name="connsiteX54" fmla="*/ 1777602 w 2487611"/>
              <a:gd name="connsiteY54" fmla="*/ 2655584 h 4117729"/>
              <a:gd name="connsiteX55" fmla="*/ 1697050 w 2487611"/>
              <a:gd name="connsiteY55" fmla="*/ 2803564 h 4117729"/>
              <a:gd name="connsiteX56" fmla="*/ 789847 w 2487611"/>
              <a:gd name="connsiteY56" fmla="*/ 2803564 h 4117729"/>
              <a:gd name="connsiteX57" fmla="*/ 709405 w 2487611"/>
              <a:gd name="connsiteY57" fmla="*/ 2655809 h 4117729"/>
              <a:gd name="connsiteX58" fmla="*/ 0 w 2487611"/>
              <a:gd name="connsiteY58" fmla="*/ 2919570 h 4117729"/>
              <a:gd name="connsiteX59" fmla="*/ 262716 w 2487611"/>
              <a:gd name="connsiteY59" fmla="*/ 2189415 h 4117729"/>
              <a:gd name="connsiteX60" fmla="*/ 483603 w 2487611"/>
              <a:gd name="connsiteY60" fmla="*/ 2054421 h 4117729"/>
              <a:gd name="connsiteX61" fmla="*/ 390066 w 2487611"/>
              <a:gd name="connsiteY61" fmla="*/ 1552470 h 4117729"/>
              <a:gd name="connsiteX62" fmla="*/ 595041 w 2487611"/>
              <a:gd name="connsiteY62" fmla="*/ 713203 h 4117729"/>
              <a:gd name="connsiteX63" fmla="*/ 1237076 w 2487611"/>
              <a:gd name="connsiteY63" fmla="*/ 0 h 4117729"/>
              <a:gd name="connsiteX0" fmla="*/ 1355591 w 2487611"/>
              <a:gd name="connsiteY0" fmla="*/ 3197172 h 4123169"/>
              <a:gd name="connsiteX1" fmla="*/ 1668701 w 2487611"/>
              <a:gd name="connsiteY1" fmla="*/ 3497756 h 4123169"/>
              <a:gd name="connsiteX2" fmla="*/ 1698103 w 2487611"/>
              <a:gd name="connsiteY2" fmla="*/ 3841399 h 4123169"/>
              <a:gd name="connsiteX3" fmla="*/ 1503571 w 2487611"/>
              <a:gd name="connsiteY3" fmla="*/ 3623907 h 4123169"/>
              <a:gd name="connsiteX4" fmla="*/ 1461585 w 2487611"/>
              <a:gd name="connsiteY4" fmla="*/ 3837648 h 4123169"/>
              <a:gd name="connsiteX5" fmla="*/ 1244671 w 2487611"/>
              <a:gd name="connsiteY5" fmla="*/ 4123169 h 4123169"/>
              <a:gd name="connsiteX6" fmla="*/ 1079392 w 2487611"/>
              <a:gd name="connsiteY6" fmla="*/ 3817410 h 4123169"/>
              <a:gd name="connsiteX7" fmla="*/ 987763 w 2487611"/>
              <a:gd name="connsiteY7" fmla="*/ 3685212 h 4123169"/>
              <a:gd name="connsiteX8" fmla="*/ 854400 w 2487611"/>
              <a:gd name="connsiteY8" fmla="*/ 3751934 h 4123169"/>
              <a:gd name="connsiteX9" fmla="*/ 869102 w 2487611"/>
              <a:gd name="connsiteY9" fmla="*/ 3428519 h 4123169"/>
              <a:gd name="connsiteX10" fmla="*/ 1052587 w 2487611"/>
              <a:gd name="connsiteY10" fmla="*/ 3230974 h 4123169"/>
              <a:gd name="connsiteX11" fmla="*/ 1019981 w 2487611"/>
              <a:gd name="connsiteY11" fmla="*/ 3274997 h 4123169"/>
              <a:gd name="connsiteX12" fmla="*/ 1012121 w 2487611"/>
              <a:gd name="connsiteY12" fmla="*/ 3447914 h 4123169"/>
              <a:gd name="connsiteX13" fmla="*/ 1083424 w 2487611"/>
              <a:gd name="connsiteY13" fmla="*/ 3412241 h 4123169"/>
              <a:gd name="connsiteX14" fmla="*/ 1132416 w 2487611"/>
              <a:gd name="connsiteY14" fmla="*/ 3482921 h 4123169"/>
              <a:gd name="connsiteX15" fmla="*/ 1220783 w 2487611"/>
              <a:gd name="connsiteY15" fmla="*/ 3646398 h 4123169"/>
              <a:gd name="connsiteX16" fmla="*/ 1336759 w 2487611"/>
              <a:gd name="connsiteY16" fmla="*/ 3493741 h 4123169"/>
              <a:gd name="connsiteX17" fmla="*/ 1359207 w 2487611"/>
              <a:gd name="connsiteY17" fmla="*/ 3379462 h 4123169"/>
              <a:gd name="connsiteX18" fmla="*/ 1463216 w 2487611"/>
              <a:gd name="connsiteY18" fmla="*/ 3495746 h 4123169"/>
              <a:gd name="connsiteX19" fmla="*/ 1447496 w 2487611"/>
              <a:gd name="connsiteY19" fmla="*/ 3312014 h 4123169"/>
              <a:gd name="connsiteX20" fmla="*/ 1355591 w 2487611"/>
              <a:gd name="connsiteY20" fmla="*/ 3197172 h 4123169"/>
              <a:gd name="connsiteX21" fmla="*/ 803026 w 2487611"/>
              <a:gd name="connsiteY21" fmla="*/ 2889607 h 4123169"/>
              <a:gd name="connsiteX22" fmla="*/ 1689473 w 2487611"/>
              <a:gd name="connsiteY22" fmla="*/ 2889607 h 4123169"/>
              <a:gd name="connsiteX23" fmla="*/ 1482985 w 2487611"/>
              <a:gd name="connsiteY23" fmla="*/ 3169655 h 4123169"/>
              <a:gd name="connsiteX24" fmla="*/ 1009514 w 2487611"/>
              <a:gd name="connsiteY24" fmla="*/ 3169655 h 4123169"/>
              <a:gd name="connsiteX25" fmla="*/ 803026 w 2487611"/>
              <a:gd name="connsiteY25" fmla="*/ 2889607 h 4123169"/>
              <a:gd name="connsiteX26" fmla="*/ 1246249 w 2487611"/>
              <a:gd name="connsiteY26" fmla="*/ 1589542 h 4123169"/>
              <a:gd name="connsiteX27" fmla="*/ 1346518 w 2487611"/>
              <a:gd name="connsiteY27" fmla="*/ 1689811 h 4123169"/>
              <a:gd name="connsiteX28" fmla="*/ 1246249 w 2487611"/>
              <a:gd name="connsiteY28" fmla="*/ 1790080 h 4123169"/>
              <a:gd name="connsiteX29" fmla="*/ 1145980 w 2487611"/>
              <a:gd name="connsiteY29" fmla="*/ 1689811 h 4123169"/>
              <a:gd name="connsiteX30" fmla="*/ 1246249 w 2487611"/>
              <a:gd name="connsiteY30" fmla="*/ 1589542 h 4123169"/>
              <a:gd name="connsiteX31" fmla="*/ 1246249 w 2487611"/>
              <a:gd name="connsiteY31" fmla="*/ 1520036 h 4123169"/>
              <a:gd name="connsiteX32" fmla="*/ 1076474 w 2487611"/>
              <a:gd name="connsiteY32" fmla="*/ 1689811 h 4123169"/>
              <a:gd name="connsiteX33" fmla="*/ 1246249 w 2487611"/>
              <a:gd name="connsiteY33" fmla="*/ 1859586 h 4123169"/>
              <a:gd name="connsiteX34" fmla="*/ 1416024 w 2487611"/>
              <a:gd name="connsiteY34" fmla="*/ 1689811 h 4123169"/>
              <a:gd name="connsiteX35" fmla="*/ 1246249 w 2487611"/>
              <a:gd name="connsiteY35" fmla="*/ 1520036 h 4123169"/>
              <a:gd name="connsiteX36" fmla="*/ 1246249 w 2487611"/>
              <a:gd name="connsiteY36" fmla="*/ 766666 h 4123169"/>
              <a:gd name="connsiteX37" fmla="*/ 1446787 w 2487611"/>
              <a:gd name="connsiteY37" fmla="*/ 967204 h 4123169"/>
              <a:gd name="connsiteX38" fmla="*/ 1246249 w 2487611"/>
              <a:gd name="connsiteY38" fmla="*/ 1167742 h 4123169"/>
              <a:gd name="connsiteX39" fmla="*/ 1045711 w 2487611"/>
              <a:gd name="connsiteY39" fmla="*/ 967204 h 4123169"/>
              <a:gd name="connsiteX40" fmla="*/ 1246249 w 2487611"/>
              <a:gd name="connsiteY40" fmla="*/ 766666 h 4123169"/>
              <a:gd name="connsiteX41" fmla="*/ 1246249 w 2487611"/>
              <a:gd name="connsiteY41" fmla="*/ 627654 h 4123169"/>
              <a:gd name="connsiteX42" fmla="*/ 906699 w 2487611"/>
              <a:gd name="connsiteY42" fmla="*/ 967204 h 4123169"/>
              <a:gd name="connsiteX43" fmla="*/ 1246249 w 2487611"/>
              <a:gd name="connsiteY43" fmla="*/ 1306754 h 4123169"/>
              <a:gd name="connsiteX44" fmla="*/ 1585799 w 2487611"/>
              <a:gd name="connsiteY44" fmla="*/ 967204 h 4123169"/>
              <a:gd name="connsiteX45" fmla="*/ 1246249 w 2487611"/>
              <a:gd name="connsiteY45" fmla="*/ 627654 h 4123169"/>
              <a:gd name="connsiteX46" fmla="*/ 1237076 w 2487611"/>
              <a:gd name="connsiteY46" fmla="*/ 5440 h 4123169"/>
              <a:gd name="connsiteX47" fmla="*/ 1243449 w 2487611"/>
              <a:gd name="connsiteY47" fmla="*/ 116355 h 4123169"/>
              <a:gd name="connsiteX48" fmla="*/ 1231224 w 2487611"/>
              <a:gd name="connsiteY48" fmla="*/ 0 h 4123169"/>
              <a:gd name="connsiteX49" fmla="*/ 1891856 w 2487611"/>
              <a:gd name="connsiteY49" fmla="*/ 718643 h 4123169"/>
              <a:gd name="connsiteX50" fmla="*/ 2096831 w 2487611"/>
              <a:gd name="connsiteY50" fmla="*/ 1557910 h 4123169"/>
              <a:gd name="connsiteX51" fmla="*/ 2003408 w 2487611"/>
              <a:gd name="connsiteY51" fmla="*/ 2059495 h 4123169"/>
              <a:gd name="connsiteX52" fmla="*/ 2224895 w 2487611"/>
              <a:gd name="connsiteY52" fmla="*/ 2194855 h 4123169"/>
              <a:gd name="connsiteX53" fmla="*/ 2487611 w 2487611"/>
              <a:gd name="connsiteY53" fmla="*/ 2925010 h 4123169"/>
              <a:gd name="connsiteX54" fmla="*/ 1777602 w 2487611"/>
              <a:gd name="connsiteY54" fmla="*/ 2661024 h 4123169"/>
              <a:gd name="connsiteX55" fmla="*/ 1697050 w 2487611"/>
              <a:gd name="connsiteY55" fmla="*/ 2809004 h 4123169"/>
              <a:gd name="connsiteX56" fmla="*/ 789847 w 2487611"/>
              <a:gd name="connsiteY56" fmla="*/ 2809004 h 4123169"/>
              <a:gd name="connsiteX57" fmla="*/ 709405 w 2487611"/>
              <a:gd name="connsiteY57" fmla="*/ 2661249 h 4123169"/>
              <a:gd name="connsiteX58" fmla="*/ 0 w 2487611"/>
              <a:gd name="connsiteY58" fmla="*/ 2925010 h 4123169"/>
              <a:gd name="connsiteX59" fmla="*/ 262716 w 2487611"/>
              <a:gd name="connsiteY59" fmla="*/ 2194855 h 4123169"/>
              <a:gd name="connsiteX60" fmla="*/ 483603 w 2487611"/>
              <a:gd name="connsiteY60" fmla="*/ 2059861 h 4123169"/>
              <a:gd name="connsiteX61" fmla="*/ 390066 w 2487611"/>
              <a:gd name="connsiteY61" fmla="*/ 1557910 h 4123169"/>
              <a:gd name="connsiteX62" fmla="*/ 595041 w 2487611"/>
              <a:gd name="connsiteY62" fmla="*/ 718643 h 4123169"/>
              <a:gd name="connsiteX63" fmla="*/ 1237076 w 2487611"/>
              <a:gd name="connsiteY63" fmla="*/ 5440 h 4123169"/>
              <a:gd name="connsiteX0" fmla="*/ 1355591 w 2487611"/>
              <a:gd name="connsiteY0" fmla="*/ 3197172 h 4123169"/>
              <a:gd name="connsiteX1" fmla="*/ 1668701 w 2487611"/>
              <a:gd name="connsiteY1" fmla="*/ 3497756 h 4123169"/>
              <a:gd name="connsiteX2" fmla="*/ 1698103 w 2487611"/>
              <a:gd name="connsiteY2" fmla="*/ 3841399 h 4123169"/>
              <a:gd name="connsiteX3" fmla="*/ 1503571 w 2487611"/>
              <a:gd name="connsiteY3" fmla="*/ 3623907 h 4123169"/>
              <a:gd name="connsiteX4" fmla="*/ 1461585 w 2487611"/>
              <a:gd name="connsiteY4" fmla="*/ 3837648 h 4123169"/>
              <a:gd name="connsiteX5" fmla="*/ 1244671 w 2487611"/>
              <a:gd name="connsiteY5" fmla="*/ 4123169 h 4123169"/>
              <a:gd name="connsiteX6" fmla="*/ 1079392 w 2487611"/>
              <a:gd name="connsiteY6" fmla="*/ 3817410 h 4123169"/>
              <a:gd name="connsiteX7" fmla="*/ 987763 w 2487611"/>
              <a:gd name="connsiteY7" fmla="*/ 3685212 h 4123169"/>
              <a:gd name="connsiteX8" fmla="*/ 854400 w 2487611"/>
              <a:gd name="connsiteY8" fmla="*/ 3751934 h 4123169"/>
              <a:gd name="connsiteX9" fmla="*/ 869102 w 2487611"/>
              <a:gd name="connsiteY9" fmla="*/ 3428519 h 4123169"/>
              <a:gd name="connsiteX10" fmla="*/ 1052587 w 2487611"/>
              <a:gd name="connsiteY10" fmla="*/ 3230974 h 4123169"/>
              <a:gd name="connsiteX11" fmla="*/ 1019981 w 2487611"/>
              <a:gd name="connsiteY11" fmla="*/ 3274997 h 4123169"/>
              <a:gd name="connsiteX12" fmla="*/ 1012121 w 2487611"/>
              <a:gd name="connsiteY12" fmla="*/ 3447914 h 4123169"/>
              <a:gd name="connsiteX13" fmla="*/ 1083424 w 2487611"/>
              <a:gd name="connsiteY13" fmla="*/ 3412241 h 4123169"/>
              <a:gd name="connsiteX14" fmla="*/ 1132416 w 2487611"/>
              <a:gd name="connsiteY14" fmla="*/ 3482921 h 4123169"/>
              <a:gd name="connsiteX15" fmla="*/ 1220783 w 2487611"/>
              <a:gd name="connsiteY15" fmla="*/ 3646398 h 4123169"/>
              <a:gd name="connsiteX16" fmla="*/ 1336759 w 2487611"/>
              <a:gd name="connsiteY16" fmla="*/ 3493741 h 4123169"/>
              <a:gd name="connsiteX17" fmla="*/ 1359207 w 2487611"/>
              <a:gd name="connsiteY17" fmla="*/ 3379462 h 4123169"/>
              <a:gd name="connsiteX18" fmla="*/ 1463216 w 2487611"/>
              <a:gd name="connsiteY18" fmla="*/ 3495746 h 4123169"/>
              <a:gd name="connsiteX19" fmla="*/ 1447496 w 2487611"/>
              <a:gd name="connsiteY19" fmla="*/ 3312014 h 4123169"/>
              <a:gd name="connsiteX20" fmla="*/ 1355591 w 2487611"/>
              <a:gd name="connsiteY20" fmla="*/ 3197172 h 4123169"/>
              <a:gd name="connsiteX21" fmla="*/ 803026 w 2487611"/>
              <a:gd name="connsiteY21" fmla="*/ 2889607 h 4123169"/>
              <a:gd name="connsiteX22" fmla="*/ 1689473 w 2487611"/>
              <a:gd name="connsiteY22" fmla="*/ 2889607 h 4123169"/>
              <a:gd name="connsiteX23" fmla="*/ 1482985 w 2487611"/>
              <a:gd name="connsiteY23" fmla="*/ 3169655 h 4123169"/>
              <a:gd name="connsiteX24" fmla="*/ 1009514 w 2487611"/>
              <a:gd name="connsiteY24" fmla="*/ 3169655 h 4123169"/>
              <a:gd name="connsiteX25" fmla="*/ 803026 w 2487611"/>
              <a:gd name="connsiteY25" fmla="*/ 2889607 h 4123169"/>
              <a:gd name="connsiteX26" fmla="*/ 1246249 w 2487611"/>
              <a:gd name="connsiteY26" fmla="*/ 1589542 h 4123169"/>
              <a:gd name="connsiteX27" fmla="*/ 1346518 w 2487611"/>
              <a:gd name="connsiteY27" fmla="*/ 1689811 h 4123169"/>
              <a:gd name="connsiteX28" fmla="*/ 1246249 w 2487611"/>
              <a:gd name="connsiteY28" fmla="*/ 1790080 h 4123169"/>
              <a:gd name="connsiteX29" fmla="*/ 1145980 w 2487611"/>
              <a:gd name="connsiteY29" fmla="*/ 1689811 h 4123169"/>
              <a:gd name="connsiteX30" fmla="*/ 1246249 w 2487611"/>
              <a:gd name="connsiteY30" fmla="*/ 1589542 h 4123169"/>
              <a:gd name="connsiteX31" fmla="*/ 1246249 w 2487611"/>
              <a:gd name="connsiteY31" fmla="*/ 1520036 h 4123169"/>
              <a:gd name="connsiteX32" fmla="*/ 1076474 w 2487611"/>
              <a:gd name="connsiteY32" fmla="*/ 1689811 h 4123169"/>
              <a:gd name="connsiteX33" fmla="*/ 1246249 w 2487611"/>
              <a:gd name="connsiteY33" fmla="*/ 1859586 h 4123169"/>
              <a:gd name="connsiteX34" fmla="*/ 1416024 w 2487611"/>
              <a:gd name="connsiteY34" fmla="*/ 1689811 h 4123169"/>
              <a:gd name="connsiteX35" fmla="*/ 1246249 w 2487611"/>
              <a:gd name="connsiteY35" fmla="*/ 1520036 h 4123169"/>
              <a:gd name="connsiteX36" fmla="*/ 1246249 w 2487611"/>
              <a:gd name="connsiteY36" fmla="*/ 766666 h 4123169"/>
              <a:gd name="connsiteX37" fmla="*/ 1446787 w 2487611"/>
              <a:gd name="connsiteY37" fmla="*/ 967204 h 4123169"/>
              <a:gd name="connsiteX38" fmla="*/ 1246249 w 2487611"/>
              <a:gd name="connsiteY38" fmla="*/ 1167742 h 4123169"/>
              <a:gd name="connsiteX39" fmla="*/ 1045711 w 2487611"/>
              <a:gd name="connsiteY39" fmla="*/ 967204 h 4123169"/>
              <a:gd name="connsiteX40" fmla="*/ 1246249 w 2487611"/>
              <a:gd name="connsiteY40" fmla="*/ 766666 h 4123169"/>
              <a:gd name="connsiteX41" fmla="*/ 1246249 w 2487611"/>
              <a:gd name="connsiteY41" fmla="*/ 627654 h 4123169"/>
              <a:gd name="connsiteX42" fmla="*/ 906699 w 2487611"/>
              <a:gd name="connsiteY42" fmla="*/ 967204 h 4123169"/>
              <a:gd name="connsiteX43" fmla="*/ 1246249 w 2487611"/>
              <a:gd name="connsiteY43" fmla="*/ 1306754 h 4123169"/>
              <a:gd name="connsiteX44" fmla="*/ 1585799 w 2487611"/>
              <a:gd name="connsiteY44" fmla="*/ 967204 h 4123169"/>
              <a:gd name="connsiteX45" fmla="*/ 1246249 w 2487611"/>
              <a:gd name="connsiteY45" fmla="*/ 627654 h 4123169"/>
              <a:gd name="connsiteX46" fmla="*/ 1238115 w 2487611"/>
              <a:gd name="connsiteY46" fmla="*/ 24870 h 4123169"/>
              <a:gd name="connsiteX47" fmla="*/ 1243449 w 2487611"/>
              <a:gd name="connsiteY47" fmla="*/ 116355 h 4123169"/>
              <a:gd name="connsiteX48" fmla="*/ 1231224 w 2487611"/>
              <a:gd name="connsiteY48" fmla="*/ 0 h 4123169"/>
              <a:gd name="connsiteX49" fmla="*/ 1891856 w 2487611"/>
              <a:gd name="connsiteY49" fmla="*/ 718643 h 4123169"/>
              <a:gd name="connsiteX50" fmla="*/ 2096831 w 2487611"/>
              <a:gd name="connsiteY50" fmla="*/ 1557910 h 4123169"/>
              <a:gd name="connsiteX51" fmla="*/ 2003408 w 2487611"/>
              <a:gd name="connsiteY51" fmla="*/ 2059495 h 4123169"/>
              <a:gd name="connsiteX52" fmla="*/ 2224895 w 2487611"/>
              <a:gd name="connsiteY52" fmla="*/ 2194855 h 4123169"/>
              <a:gd name="connsiteX53" fmla="*/ 2487611 w 2487611"/>
              <a:gd name="connsiteY53" fmla="*/ 2925010 h 4123169"/>
              <a:gd name="connsiteX54" fmla="*/ 1777602 w 2487611"/>
              <a:gd name="connsiteY54" fmla="*/ 2661024 h 4123169"/>
              <a:gd name="connsiteX55" fmla="*/ 1697050 w 2487611"/>
              <a:gd name="connsiteY55" fmla="*/ 2809004 h 4123169"/>
              <a:gd name="connsiteX56" fmla="*/ 789847 w 2487611"/>
              <a:gd name="connsiteY56" fmla="*/ 2809004 h 4123169"/>
              <a:gd name="connsiteX57" fmla="*/ 709405 w 2487611"/>
              <a:gd name="connsiteY57" fmla="*/ 2661249 h 4123169"/>
              <a:gd name="connsiteX58" fmla="*/ 0 w 2487611"/>
              <a:gd name="connsiteY58" fmla="*/ 2925010 h 4123169"/>
              <a:gd name="connsiteX59" fmla="*/ 262716 w 2487611"/>
              <a:gd name="connsiteY59" fmla="*/ 2194855 h 4123169"/>
              <a:gd name="connsiteX60" fmla="*/ 483603 w 2487611"/>
              <a:gd name="connsiteY60" fmla="*/ 2059861 h 4123169"/>
              <a:gd name="connsiteX61" fmla="*/ 390066 w 2487611"/>
              <a:gd name="connsiteY61" fmla="*/ 1557910 h 4123169"/>
              <a:gd name="connsiteX62" fmla="*/ 595041 w 2487611"/>
              <a:gd name="connsiteY62" fmla="*/ 718643 h 4123169"/>
              <a:gd name="connsiteX63" fmla="*/ 1238115 w 2487611"/>
              <a:gd name="connsiteY63" fmla="*/ 24870 h 4123169"/>
              <a:gd name="connsiteX0" fmla="*/ 1355591 w 2487611"/>
              <a:gd name="connsiteY0" fmla="*/ 3172302 h 4098299"/>
              <a:gd name="connsiteX1" fmla="*/ 1668701 w 2487611"/>
              <a:gd name="connsiteY1" fmla="*/ 3472886 h 4098299"/>
              <a:gd name="connsiteX2" fmla="*/ 1698103 w 2487611"/>
              <a:gd name="connsiteY2" fmla="*/ 3816529 h 4098299"/>
              <a:gd name="connsiteX3" fmla="*/ 1503571 w 2487611"/>
              <a:gd name="connsiteY3" fmla="*/ 3599037 h 4098299"/>
              <a:gd name="connsiteX4" fmla="*/ 1461585 w 2487611"/>
              <a:gd name="connsiteY4" fmla="*/ 3812778 h 4098299"/>
              <a:gd name="connsiteX5" fmla="*/ 1244671 w 2487611"/>
              <a:gd name="connsiteY5" fmla="*/ 4098299 h 4098299"/>
              <a:gd name="connsiteX6" fmla="*/ 1079392 w 2487611"/>
              <a:gd name="connsiteY6" fmla="*/ 3792540 h 4098299"/>
              <a:gd name="connsiteX7" fmla="*/ 987763 w 2487611"/>
              <a:gd name="connsiteY7" fmla="*/ 3660342 h 4098299"/>
              <a:gd name="connsiteX8" fmla="*/ 854400 w 2487611"/>
              <a:gd name="connsiteY8" fmla="*/ 3727064 h 4098299"/>
              <a:gd name="connsiteX9" fmla="*/ 869102 w 2487611"/>
              <a:gd name="connsiteY9" fmla="*/ 3403649 h 4098299"/>
              <a:gd name="connsiteX10" fmla="*/ 1052587 w 2487611"/>
              <a:gd name="connsiteY10" fmla="*/ 3206104 h 4098299"/>
              <a:gd name="connsiteX11" fmla="*/ 1019981 w 2487611"/>
              <a:gd name="connsiteY11" fmla="*/ 3250127 h 4098299"/>
              <a:gd name="connsiteX12" fmla="*/ 1012121 w 2487611"/>
              <a:gd name="connsiteY12" fmla="*/ 3423044 h 4098299"/>
              <a:gd name="connsiteX13" fmla="*/ 1083424 w 2487611"/>
              <a:gd name="connsiteY13" fmla="*/ 3387371 h 4098299"/>
              <a:gd name="connsiteX14" fmla="*/ 1132416 w 2487611"/>
              <a:gd name="connsiteY14" fmla="*/ 3458051 h 4098299"/>
              <a:gd name="connsiteX15" fmla="*/ 1220783 w 2487611"/>
              <a:gd name="connsiteY15" fmla="*/ 3621528 h 4098299"/>
              <a:gd name="connsiteX16" fmla="*/ 1336759 w 2487611"/>
              <a:gd name="connsiteY16" fmla="*/ 3468871 h 4098299"/>
              <a:gd name="connsiteX17" fmla="*/ 1359207 w 2487611"/>
              <a:gd name="connsiteY17" fmla="*/ 3354592 h 4098299"/>
              <a:gd name="connsiteX18" fmla="*/ 1463216 w 2487611"/>
              <a:gd name="connsiteY18" fmla="*/ 3470876 h 4098299"/>
              <a:gd name="connsiteX19" fmla="*/ 1447496 w 2487611"/>
              <a:gd name="connsiteY19" fmla="*/ 3287144 h 4098299"/>
              <a:gd name="connsiteX20" fmla="*/ 1355591 w 2487611"/>
              <a:gd name="connsiteY20" fmla="*/ 3172302 h 4098299"/>
              <a:gd name="connsiteX21" fmla="*/ 803026 w 2487611"/>
              <a:gd name="connsiteY21" fmla="*/ 2864737 h 4098299"/>
              <a:gd name="connsiteX22" fmla="*/ 1689473 w 2487611"/>
              <a:gd name="connsiteY22" fmla="*/ 2864737 h 4098299"/>
              <a:gd name="connsiteX23" fmla="*/ 1482985 w 2487611"/>
              <a:gd name="connsiteY23" fmla="*/ 3144785 h 4098299"/>
              <a:gd name="connsiteX24" fmla="*/ 1009514 w 2487611"/>
              <a:gd name="connsiteY24" fmla="*/ 3144785 h 4098299"/>
              <a:gd name="connsiteX25" fmla="*/ 803026 w 2487611"/>
              <a:gd name="connsiteY25" fmla="*/ 2864737 h 4098299"/>
              <a:gd name="connsiteX26" fmla="*/ 1246249 w 2487611"/>
              <a:gd name="connsiteY26" fmla="*/ 1564672 h 4098299"/>
              <a:gd name="connsiteX27" fmla="*/ 1346518 w 2487611"/>
              <a:gd name="connsiteY27" fmla="*/ 1664941 h 4098299"/>
              <a:gd name="connsiteX28" fmla="*/ 1246249 w 2487611"/>
              <a:gd name="connsiteY28" fmla="*/ 1765210 h 4098299"/>
              <a:gd name="connsiteX29" fmla="*/ 1145980 w 2487611"/>
              <a:gd name="connsiteY29" fmla="*/ 1664941 h 4098299"/>
              <a:gd name="connsiteX30" fmla="*/ 1246249 w 2487611"/>
              <a:gd name="connsiteY30" fmla="*/ 1564672 h 4098299"/>
              <a:gd name="connsiteX31" fmla="*/ 1246249 w 2487611"/>
              <a:gd name="connsiteY31" fmla="*/ 1495166 h 4098299"/>
              <a:gd name="connsiteX32" fmla="*/ 1076474 w 2487611"/>
              <a:gd name="connsiteY32" fmla="*/ 1664941 h 4098299"/>
              <a:gd name="connsiteX33" fmla="*/ 1246249 w 2487611"/>
              <a:gd name="connsiteY33" fmla="*/ 1834716 h 4098299"/>
              <a:gd name="connsiteX34" fmla="*/ 1416024 w 2487611"/>
              <a:gd name="connsiteY34" fmla="*/ 1664941 h 4098299"/>
              <a:gd name="connsiteX35" fmla="*/ 1246249 w 2487611"/>
              <a:gd name="connsiteY35" fmla="*/ 1495166 h 4098299"/>
              <a:gd name="connsiteX36" fmla="*/ 1246249 w 2487611"/>
              <a:gd name="connsiteY36" fmla="*/ 741796 h 4098299"/>
              <a:gd name="connsiteX37" fmla="*/ 1446787 w 2487611"/>
              <a:gd name="connsiteY37" fmla="*/ 942334 h 4098299"/>
              <a:gd name="connsiteX38" fmla="*/ 1246249 w 2487611"/>
              <a:gd name="connsiteY38" fmla="*/ 1142872 h 4098299"/>
              <a:gd name="connsiteX39" fmla="*/ 1045711 w 2487611"/>
              <a:gd name="connsiteY39" fmla="*/ 942334 h 4098299"/>
              <a:gd name="connsiteX40" fmla="*/ 1246249 w 2487611"/>
              <a:gd name="connsiteY40" fmla="*/ 741796 h 4098299"/>
              <a:gd name="connsiteX41" fmla="*/ 1246249 w 2487611"/>
              <a:gd name="connsiteY41" fmla="*/ 602784 h 4098299"/>
              <a:gd name="connsiteX42" fmla="*/ 906699 w 2487611"/>
              <a:gd name="connsiteY42" fmla="*/ 942334 h 4098299"/>
              <a:gd name="connsiteX43" fmla="*/ 1246249 w 2487611"/>
              <a:gd name="connsiteY43" fmla="*/ 1281884 h 4098299"/>
              <a:gd name="connsiteX44" fmla="*/ 1585799 w 2487611"/>
              <a:gd name="connsiteY44" fmla="*/ 942334 h 4098299"/>
              <a:gd name="connsiteX45" fmla="*/ 1246249 w 2487611"/>
              <a:gd name="connsiteY45" fmla="*/ 602784 h 4098299"/>
              <a:gd name="connsiteX46" fmla="*/ 1238115 w 2487611"/>
              <a:gd name="connsiteY46" fmla="*/ 0 h 4098299"/>
              <a:gd name="connsiteX47" fmla="*/ 1243449 w 2487611"/>
              <a:gd name="connsiteY47" fmla="*/ 91485 h 4098299"/>
              <a:gd name="connsiteX48" fmla="*/ 1229544 w 2487611"/>
              <a:gd name="connsiteY48" fmla="*/ 4448 h 4098299"/>
              <a:gd name="connsiteX49" fmla="*/ 1891856 w 2487611"/>
              <a:gd name="connsiteY49" fmla="*/ 693773 h 4098299"/>
              <a:gd name="connsiteX50" fmla="*/ 2096831 w 2487611"/>
              <a:gd name="connsiteY50" fmla="*/ 1533040 h 4098299"/>
              <a:gd name="connsiteX51" fmla="*/ 2003408 w 2487611"/>
              <a:gd name="connsiteY51" fmla="*/ 2034625 h 4098299"/>
              <a:gd name="connsiteX52" fmla="*/ 2224895 w 2487611"/>
              <a:gd name="connsiteY52" fmla="*/ 2169985 h 4098299"/>
              <a:gd name="connsiteX53" fmla="*/ 2487611 w 2487611"/>
              <a:gd name="connsiteY53" fmla="*/ 2900140 h 4098299"/>
              <a:gd name="connsiteX54" fmla="*/ 1777602 w 2487611"/>
              <a:gd name="connsiteY54" fmla="*/ 2636154 h 4098299"/>
              <a:gd name="connsiteX55" fmla="*/ 1697050 w 2487611"/>
              <a:gd name="connsiteY55" fmla="*/ 2784134 h 4098299"/>
              <a:gd name="connsiteX56" fmla="*/ 789847 w 2487611"/>
              <a:gd name="connsiteY56" fmla="*/ 2784134 h 4098299"/>
              <a:gd name="connsiteX57" fmla="*/ 709405 w 2487611"/>
              <a:gd name="connsiteY57" fmla="*/ 2636379 h 4098299"/>
              <a:gd name="connsiteX58" fmla="*/ 0 w 2487611"/>
              <a:gd name="connsiteY58" fmla="*/ 2900140 h 4098299"/>
              <a:gd name="connsiteX59" fmla="*/ 262716 w 2487611"/>
              <a:gd name="connsiteY59" fmla="*/ 2169985 h 4098299"/>
              <a:gd name="connsiteX60" fmla="*/ 483603 w 2487611"/>
              <a:gd name="connsiteY60" fmla="*/ 2034991 h 4098299"/>
              <a:gd name="connsiteX61" fmla="*/ 390066 w 2487611"/>
              <a:gd name="connsiteY61" fmla="*/ 1533040 h 4098299"/>
              <a:gd name="connsiteX62" fmla="*/ 595041 w 2487611"/>
              <a:gd name="connsiteY62" fmla="*/ 693773 h 4098299"/>
              <a:gd name="connsiteX63" fmla="*/ 1238115 w 2487611"/>
              <a:gd name="connsiteY63" fmla="*/ 0 h 4098299"/>
              <a:gd name="connsiteX0" fmla="*/ 1355591 w 2487611"/>
              <a:gd name="connsiteY0" fmla="*/ 3167854 h 4093851"/>
              <a:gd name="connsiteX1" fmla="*/ 1668701 w 2487611"/>
              <a:gd name="connsiteY1" fmla="*/ 3468438 h 4093851"/>
              <a:gd name="connsiteX2" fmla="*/ 1698103 w 2487611"/>
              <a:gd name="connsiteY2" fmla="*/ 3812081 h 4093851"/>
              <a:gd name="connsiteX3" fmla="*/ 1503571 w 2487611"/>
              <a:gd name="connsiteY3" fmla="*/ 3594589 h 4093851"/>
              <a:gd name="connsiteX4" fmla="*/ 1461585 w 2487611"/>
              <a:gd name="connsiteY4" fmla="*/ 3808330 h 4093851"/>
              <a:gd name="connsiteX5" fmla="*/ 1244671 w 2487611"/>
              <a:gd name="connsiteY5" fmla="*/ 4093851 h 4093851"/>
              <a:gd name="connsiteX6" fmla="*/ 1079392 w 2487611"/>
              <a:gd name="connsiteY6" fmla="*/ 3788092 h 4093851"/>
              <a:gd name="connsiteX7" fmla="*/ 987763 w 2487611"/>
              <a:gd name="connsiteY7" fmla="*/ 3655894 h 4093851"/>
              <a:gd name="connsiteX8" fmla="*/ 854400 w 2487611"/>
              <a:gd name="connsiteY8" fmla="*/ 3722616 h 4093851"/>
              <a:gd name="connsiteX9" fmla="*/ 869102 w 2487611"/>
              <a:gd name="connsiteY9" fmla="*/ 3399201 h 4093851"/>
              <a:gd name="connsiteX10" fmla="*/ 1052587 w 2487611"/>
              <a:gd name="connsiteY10" fmla="*/ 3201656 h 4093851"/>
              <a:gd name="connsiteX11" fmla="*/ 1019981 w 2487611"/>
              <a:gd name="connsiteY11" fmla="*/ 3245679 h 4093851"/>
              <a:gd name="connsiteX12" fmla="*/ 1012121 w 2487611"/>
              <a:gd name="connsiteY12" fmla="*/ 3418596 h 4093851"/>
              <a:gd name="connsiteX13" fmla="*/ 1083424 w 2487611"/>
              <a:gd name="connsiteY13" fmla="*/ 3382923 h 4093851"/>
              <a:gd name="connsiteX14" fmla="*/ 1132416 w 2487611"/>
              <a:gd name="connsiteY14" fmla="*/ 3453603 h 4093851"/>
              <a:gd name="connsiteX15" fmla="*/ 1220783 w 2487611"/>
              <a:gd name="connsiteY15" fmla="*/ 3617080 h 4093851"/>
              <a:gd name="connsiteX16" fmla="*/ 1336759 w 2487611"/>
              <a:gd name="connsiteY16" fmla="*/ 3464423 h 4093851"/>
              <a:gd name="connsiteX17" fmla="*/ 1359207 w 2487611"/>
              <a:gd name="connsiteY17" fmla="*/ 3350144 h 4093851"/>
              <a:gd name="connsiteX18" fmla="*/ 1463216 w 2487611"/>
              <a:gd name="connsiteY18" fmla="*/ 3466428 h 4093851"/>
              <a:gd name="connsiteX19" fmla="*/ 1447496 w 2487611"/>
              <a:gd name="connsiteY19" fmla="*/ 3282696 h 4093851"/>
              <a:gd name="connsiteX20" fmla="*/ 1355591 w 2487611"/>
              <a:gd name="connsiteY20" fmla="*/ 3167854 h 4093851"/>
              <a:gd name="connsiteX21" fmla="*/ 803026 w 2487611"/>
              <a:gd name="connsiteY21" fmla="*/ 2860289 h 4093851"/>
              <a:gd name="connsiteX22" fmla="*/ 1689473 w 2487611"/>
              <a:gd name="connsiteY22" fmla="*/ 2860289 h 4093851"/>
              <a:gd name="connsiteX23" fmla="*/ 1482985 w 2487611"/>
              <a:gd name="connsiteY23" fmla="*/ 3140337 h 4093851"/>
              <a:gd name="connsiteX24" fmla="*/ 1009514 w 2487611"/>
              <a:gd name="connsiteY24" fmla="*/ 3140337 h 4093851"/>
              <a:gd name="connsiteX25" fmla="*/ 803026 w 2487611"/>
              <a:gd name="connsiteY25" fmla="*/ 2860289 h 4093851"/>
              <a:gd name="connsiteX26" fmla="*/ 1246249 w 2487611"/>
              <a:gd name="connsiteY26" fmla="*/ 1560224 h 4093851"/>
              <a:gd name="connsiteX27" fmla="*/ 1346518 w 2487611"/>
              <a:gd name="connsiteY27" fmla="*/ 1660493 h 4093851"/>
              <a:gd name="connsiteX28" fmla="*/ 1246249 w 2487611"/>
              <a:gd name="connsiteY28" fmla="*/ 1760762 h 4093851"/>
              <a:gd name="connsiteX29" fmla="*/ 1145980 w 2487611"/>
              <a:gd name="connsiteY29" fmla="*/ 1660493 h 4093851"/>
              <a:gd name="connsiteX30" fmla="*/ 1246249 w 2487611"/>
              <a:gd name="connsiteY30" fmla="*/ 1560224 h 4093851"/>
              <a:gd name="connsiteX31" fmla="*/ 1246249 w 2487611"/>
              <a:gd name="connsiteY31" fmla="*/ 1490718 h 4093851"/>
              <a:gd name="connsiteX32" fmla="*/ 1076474 w 2487611"/>
              <a:gd name="connsiteY32" fmla="*/ 1660493 h 4093851"/>
              <a:gd name="connsiteX33" fmla="*/ 1246249 w 2487611"/>
              <a:gd name="connsiteY33" fmla="*/ 1830268 h 4093851"/>
              <a:gd name="connsiteX34" fmla="*/ 1416024 w 2487611"/>
              <a:gd name="connsiteY34" fmla="*/ 1660493 h 4093851"/>
              <a:gd name="connsiteX35" fmla="*/ 1246249 w 2487611"/>
              <a:gd name="connsiteY35" fmla="*/ 1490718 h 4093851"/>
              <a:gd name="connsiteX36" fmla="*/ 1246249 w 2487611"/>
              <a:gd name="connsiteY36" fmla="*/ 737348 h 4093851"/>
              <a:gd name="connsiteX37" fmla="*/ 1446787 w 2487611"/>
              <a:gd name="connsiteY37" fmla="*/ 937886 h 4093851"/>
              <a:gd name="connsiteX38" fmla="*/ 1246249 w 2487611"/>
              <a:gd name="connsiteY38" fmla="*/ 1138424 h 4093851"/>
              <a:gd name="connsiteX39" fmla="*/ 1045711 w 2487611"/>
              <a:gd name="connsiteY39" fmla="*/ 937886 h 4093851"/>
              <a:gd name="connsiteX40" fmla="*/ 1246249 w 2487611"/>
              <a:gd name="connsiteY40" fmla="*/ 737348 h 4093851"/>
              <a:gd name="connsiteX41" fmla="*/ 1246249 w 2487611"/>
              <a:gd name="connsiteY41" fmla="*/ 598336 h 4093851"/>
              <a:gd name="connsiteX42" fmla="*/ 906699 w 2487611"/>
              <a:gd name="connsiteY42" fmla="*/ 937886 h 4093851"/>
              <a:gd name="connsiteX43" fmla="*/ 1246249 w 2487611"/>
              <a:gd name="connsiteY43" fmla="*/ 1277436 h 4093851"/>
              <a:gd name="connsiteX44" fmla="*/ 1585799 w 2487611"/>
              <a:gd name="connsiteY44" fmla="*/ 937886 h 4093851"/>
              <a:gd name="connsiteX45" fmla="*/ 1246249 w 2487611"/>
              <a:gd name="connsiteY45" fmla="*/ 598336 h 4093851"/>
              <a:gd name="connsiteX46" fmla="*/ 1225855 w 2487611"/>
              <a:gd name="connsiteY46" fmla="*/ 9198 h 4093851"/>
              <a:gd name="connsiteX47" fmla="*/ 1243449 w 2487611"/>
              <a:gd name="connsiteY47" fmla="*/ 87037 h 4093851"/>
              <a:gd name="connsiteX48" fmla="*/ 1229544 w 2487611"/>
              <a:gd name="connsiteY48" fmla="*/ 0 h 4093851"/>
              <a:gd name="connsiteX49" fmla="*/ 1891856 w 2487611"/>
              <a:gd name="connsiteY49" fmla="*/ 689325 h 4093851"/>
              <a:gd name="connsiteX50" fmla="*/ 2096831 w 2487611"/>
              <a:gd name="connsiteY50" fmla="*/ 1528592 h 4093851"/>
              <a:gd name="connsiteX51" fmla="*/ 2003408 w 2487611"/>
              <a:gd name="connsiteY51" fmla="*/ 2030177 h 4093851"/>
              <a:gd name="connsiteX52" fmla="*/ 2224895 w 2487611"/>
              <a:gd name="connsiteY52" fmla="*/ 2165537 h 4093851"/>
              <a:gd name="connsiteX53" fmla="*/ 2487611 w 2487611"/>
              <a:gd name="connsiteY53" fmla="*/ 2895692 h 4093851"/>
              <a:gd name="connsiteX54" fmla="*/ 1777602 w 2487611"/>
              <a:gd name="connsiteY54" fmla="*/ 2631706 h 4093851"/>
              <a:gd name="connsiteX55" fmla="*/ 1697050 w 2487611"/>
              <a:gd name="connsiteY55" fmla="*/ 2779686 h 4093851"/>
              <a:gd name="connsiteX56" fmla="*/ 789847 w 2487611"/>
              <a:gd name="connsiteY56" fmla="*/ 2779686 h 4093851"/>
              <a:gd name="connsiteX57" fmla="*/ 709405 w 2487611"/>
              <a:gd name="connsiteY57" fmla="*/ 2631931 h 4093851"/>
              <a:gd name="connsiteX58" fmla="*/ 0 w 2487611"/>
              <a:gd name="connsiteY58" fmla="*/ 2895692 h 4093851"/>
              <a:gd name="connsiteX59" fmla="*/ 262716 w 2487611"/>
              <a:gd name="connsiteY59" fmla="*/ 2165537 h 4093851"/>
              <a:gd name="connsiteX60" fmla="*/ 483603 w 2487611"/>
              <a:gd name="connsiteY60" fmla="*/ 2030543 h 4093851"/>
              <a:gd name="connsiteX61" fmla="*/ 390066 w 2487611"/>
              <a:gd name="connsiteY61" fmla="*/ 1528592 h 4093851"/>
              <a:gd name="connsiteX62" fmla="*/ 595041 w 2487611"/>
              <a:gd name="connsiteY62" fmla="*/ 689325 h 4093851"/>
              <a:gd name="connsiteX63" fmla="*/ 1225855 w 2487611"/>
              <a:gd name="connsiteY63" fmla="*/ 9198 h 4093851"/>
              <a:gd name="connsiteX0" fmla="*/ 1355591 w 2487611"/>
              <a:gd name="connsiteY0" fmla="*/ 3167854 h 4093851"/>
              <a:gd name="connsiteX1" fmla="*/ 1668701 w 2487611"/>
              <a:gd name="connsiteY1" fmla="*/ 3468438 h 4093851"/>
              <a:gd name="connsiteX2" fmla="*/ 1698103 w 2487611"/>
              <a:gd name="connsiteY2" fmla="*/ 3812081 h 4093851"/>
              <a:gd name="connsiteX3" fmla="*/ 1503571 w 2487611"/>
              <a:gd name="connsiteY3" fmla="*/ 3594589 h 4093851"/>
              <a:gd name="connsiteX4" fmla="*/ 1461585 w 2487611"/>
              <a:gd name="connsiteY4" fmla="*/ 3808330 h 4093851"/>
              <a:gd name="connsiteX5" fmla="*/ 1244671 w 2487611"/>
              <a:gd name="connsiteY5" fmla="*/ 4093851 h 4093851"/>
              <a:gd name="connsiteX6" fmla="*/ 1079392 w 2487611"/>
              <a:gd name="connsiteY6" fmla="*/ 3788092 h 4093851"/>
              <a:gd name="connsiteX7" fmla="*/ 987763 w 2487611"/>
              <a:gd name="connsiteY7" fmla="*/ 3655894 h 4093851"/>
              <a:gd name="connsiteX8" fmla="*/ 854400 w 2487611"/>
              <a:gd name="connsiteY8" fmla="*/ 3722616 h 4093851"/>
              <a:gd name="connsiteX9" fmla="*/ 869102 w 2487611"/>
              <a:gd name="connsiteY9" fmla="*/ 3399201 h 4093851"/>
              <a:gd name="connsiteX10" fmla="*/ 1052587 w 2487611"/>
              <a:gd name="connsiteY10" fmla="*/ 3201656 h 4093851"/>
              <a:gd name="connsiteX11" fmla="*/ 1019981 w 2487611"/>
              <a:gd name="connsiteY11" fmla="*/ 3245679 h 4093851"/>
              <a:gd name="connsiteX12" fmla="*/ 1012121 w 2487611"/>
              <a:gd name="connsiteY12" fmla="*/ 3418596 h 4093851"/>
              <a:gd name="connsiteX13" fmla="*/ 1083424 w 2487611"/>
              <a:gd name="connsiteY13" fmla="*/ 3382923 h 4093851"/>
              <a:gd name="connsiteX14" fmla="*/ 1132416 w 2487611"/>
              <a:gd name="connsiteY14" fmla="*/ 3453603 h 4093851"/>
              <a:gd name="connsiteX15" fmla="*/ 1220783 w 2487611"/>
              <a:gd name="connsiteY15" fmla="*/ 3617080 h 4093851"/>
              <a:gd name="connsiteX16" fmla="*/ 1336759 w 2487611"/>
              <a:gd name="connsiteY16" fmla="*/ 3464423 h 4093851"/>
              <a:gd name="connsiteX17" fmla="*/ 1359207 w 2487611"/>
              <a:gd name="connsiteY17" fmla="*/ 3350144 h 4093851"/>
              <a:gd name="connsiteX18" fmla="*/ 1463216 w 2487611"/>
              <a:gd name="connsiteY18" fmla="*/ 3466428 h 4093851"/>
              <a:gd name="connsiteX19" fmla="*/ 1447496 w 2487611"/>
              <a:gd name="connsiteY19" fmla="*/ 3282696 h 4093851"/>
              <a:gd name="connsiteX20" fmla="*/ 1355591 w 2487611"/>
              <a:gd name="connsiteY20" fmla="*/ 3167854 h 4093851"/>
              <a:gd name="connsiteX21" fmla="*/ 803026 w 2487611"/>
              <a:gd name="connsiteY21" fmla="*/ 2860289 h 4093851"/>
              <a:gd name="connsiteX22" fmla="*/ 1689473 w 2487611"/>
              <a:gd name="connsiteY22" fmla="*/ 2860289 h 4093851"/>
              <a:gd name="connsiteX23" fmla="*/ 1482985 w 2487611"/>
              <a:gd name="connsiteY23" fmla="*/ 3140337 h 4093851"/>
              <a:gd name="connsiteX24" fmla="*/ 1009514 w 2487611"/>
              <a:gd name="connsiteY24" fmla="*/ 3140337 h 4093851"/>
              <a:gd name="connsiteX25" fmla="*/ 803026 w 2487611"/>
              <a:gd name="connsiteY25" fmla="*/ 2860289 h 4093851"/>
              <a:gd name="connsiteX26" fmla="*/ 1246249 w 2487611"/>
              <a:gd name="connsiteY26" fmla="*/ 1560224 h 4093851"/>
              <a:gd name="connsiteX27" fmla="*/ 1346518 w 2487611"/>
              <a:gd name="connsiteY27" fmla="*/ 1660493 h 4093851"/>
              <a:gd name="connsiteX28" fmla="*/ 1246249 w 2487611"/>
              <a:gd name="connsiteY28" fmla="*/ 1760762 h 4093851"/>
              <a:gd name="connsiteX29" fmla="*/ 1145980 w 2487611"/>
              <a:gd name="connsiteY29" fmla="*/ 1660493 h 4093851"/>
              <a:gd name="connsiteX30" fmla="*/ 1246249 w 2487611"/>
              <a:gd name="connsiteY30" fmla="*/ 1560224 h 4093851"/>
              <a:gd name="connsiteX31" fmla="*/ 1246249 w 2487611"/>
              <a:gd name="connsiteY31" fmla="*/ 1490718 h 4093851"/>
              <a:gd name="connsiteX32" fmla="*/ 1076474 w 2487611"/>
              <a:gd name="connsiteY32" fmla="*/ 1660493 h 4093851"/>
              <a:gd name="connsiteX33" fmla="*/ 1246249 w 2487611"/>
              <a:gd name="connsiteY33" fmla="*/ 1830268 h 4093851"/>
              <a:gd name="connsiteX34" fmla="*/ 1416024 w 2487611"/>
              <a:gd name="connsiteY34" fmla="*/ 1660493 h 4093851"/>
              <a:gd name="connsiteX35" fmla="*/ 1246249 w 2487611"/>
              <a:gd name="connsiteY35" fmla="*/ 1490718 h 4093851"/>
              <a:gd name="connsiteX36" fmla="*/ 1246249 w 2487611"/>
              <a:gd name="connsiteY36" fmla="*/ 737348 h 4093851"/>
              <a:gd name="connsiteX37" fmla="*/ 1446787 w 2487611"/>
              <a:gd name="connsiteY37" fmla="*/ 937886 h 4093851"/>
              <a:gd name="connsiteX38" fmla="*/ 1246249 w 2487611"/>
              <a:gd name="connsiteY38" fmla="*/ 1138424 h 4093851"/>
              <a:gd name="connsiteX39" fmla="*/ 1045711 w 2487611"/>
              <a:gd name="connsiteY39" fmla="*/ 937886 h 4093851"/>
              <a:gd name="connsiteX40" fmla="*/ 1246249 w 2487611"/>
              <a:gd name="connsiteY40" fmla="*/ 737348 h 4093851"/>
              <a:gd name="connsiteX41" fmla="*/ 1246249 w 2487611"/>
              <a:gd name="connsiteY41" fmla="*/ 598336 h 4093851"/>
              <a:gd name="connsiteX42" fmla="*/ 906699 w 2487611"/>
              <a:gd name="connsiteY42" fmla="*/ 937886 h 4093851"/>
              <a:gd name="connsiteX43" fmla="*/ 1246249 w 2487611"/>
              <a:gd name="connsiteY43" fmla="*/ 1277436 h 4093851"/>
              <a:gd name="connsiteX44" fmla="*/ 1585799 w 2487611"/>
              <a:gd name="connsiteY44" fmla="*/ 937886 h 4093851"/>
              <a:gd name="connsiteX45" fmla="*/ 1246249 w 2487611"/>
              <a:gd name="connsiteY45" fmla="*/ 598336 h 4093851"/>
              <a:gd name="connsiteX46" fmla="*/ 1225855 w 2487611"/>
              <a:gd name="connsiteY46" fmla="*/ 9198 h 4093851"/>
              <a:gd name="connsiteX47" fmla="*/ 1229544 w 2487611"/>
              <a:gd name="connsiteY47" fmla="*/ 0 h 4093851"/>
              <a:gd name="connsiteX48" fmla="*/ 1891856 w 2487611"/>
              <a:gd name="connsiteY48" fmla="*/ 689325 h 4093851"/>
              <a:gd name="connsiteX49" fmla="*/ 2096831 w 2487611"/>
              <a:gd name="connsiteY49" fmla="*/ 1528592 h 4093851"/>
              <a:gd name="connsiteX50" fmla="*/ 2003408 w 2487611"/>
              <a:gd name="connsiteY50" fmla="*/ 2030177 h 4093851"/>
              <a:gd name="connsiteX51" fmla="*/ 2224895 w 2487611"/>
              <a:gd name="connsiteY51" fmla="*/ 2165537 h 4093851"/>
              <a:gd name="connsiteX52" fmla="*/ 2487611 w 2487611"/>
              <a:gd name="connsiteY52" fmla="*/ 2895692 h 4093851"/>
              <a:gd name="connsiteX53" fmla="*/ 1777602 w 2487611"/>
              <a:gd name="connsiteY53" fmla="*/ 2631706 h 4093851"/>
              <a:gd name="connsiteX54" fmla="*/ 1697050 w 2487611"/>
              <a:gd name="connsiteY54" fmla="*/ 2779686 h 4093851"/>
              <a:gd name="connsiteX55" fmla="*/ 789847 w 2487611"/>
              <a:gd name="connsiteY55" fmla="*/ 2779686 h 4093851"/>
              <a:gd name="connsiteX56" fmla="*/ 709405 w 2487611"/>
              <a:gd name="connsiteY56" fmla="*/ 2631931 h 4093851"/>
              <a:gd name="connsiteX57" fmla="*/ 0 w 2487611"/>
              <a:gd name="connsiteY57" fmla="*/ 2895692 h 4093851"/>
              <a:gd name="connsiteX58" fmla="*/ 262716 w 2487611"/>
              <a:gd name="connsiteY58" fmla="*/ 2165537 h 4093851"/>
              <a:gd name="connsiteX59" fmla="*/ 483603 w 2487611"/>
              <a:gd name="connsiteY59" fmla="*/ 2030543 h 4093851"/>
              <a:gd name="connsiteX60" fmla="*/ 390066 w 2487611"/>
              <a:gd name="connsiteY60" fmla="*/ 1528592 h 4093851"/>
              <a:gd name="connsiteX61" fmla="*/ 595041 w 2487611"/>
              <a:gd name="connsiteY61" fmla="*/ 689325 h 4093851"/>
              <a:gd name="connsiteX62" fmla="*/ 1225855 w 2487611"/>
              <a:gd name="connsiteY62" fmla="*/ 9198 h 4093851"/>
              <a:gd name="connsiteX0" fmla="*/ 1355591 w 2487611"/>
              <a:gd name="connsiteY0" fmla="*/ 3168890 h 4094887"/>
              <a:gd name="connsiteX1" fmla="*/ 1668701 w 2487611"/>
              <a:gd name="connsiteY1" fmla="*/ 3469474 h 4094887"/>
              <a:gd name="connsiteX2" fmla="*/ 1698103 w 2487611"/>
              <a:gd name="connsiteY2" fmla="*/ 3813117 h 4094887"/>
              <a:gd name="connsiteX3" fmla="*/ 1503571 w 2487611"/>
              <a:gd name="connsiteY3" fmla="*/ 3595625 h 4094887"/>
              <a:gd name="connsiteX4" fmla="*/ 1461585 w 2487611"/>
              <a:gd name="connsiteY4" fmla="*/ 3809366 h 4094887"/>
              <a:gd name="connsiteX5" fmla="*/ 1244671 w 2487611"/>
              <a:gd name="connsiteY5" fmla="*/ 4094887 h 4094887"/>
              <a:gd name="connsiteX6" fmla="*/ 1079392 w 2487611"/>
              <a:gd name="connsiteY6" fmla="*/ 3789128 h 4094887"/>
              <a:gd name="connsiteX7" fmla="*/ 987763 w 2487611"/>
              <a:gd name="connsiteY7" fmla="*/ 3656930 h 4094887"/>
              <a:gd name="connsiteX8" fmla="*/ 854400 w 2487611"/>
              <a:gd name="connsiteY8" fmla="*/ 3723652 h 4094887"/>
              <a:gd name="connsiteX9" fmla="*/ 869102 w 2487611"/>
              <a:gd name="connsiteY9" fmla="*/ 3400237 h 4094887"/>
              <a:gd name="connsiteX10" fmla="*/ 1052587 w 2487611"/>
              <a:gd name="connsiteY10" fmla="*/ 3202692 h 4094887"/>
              <a:gd name="connsiteX11" fmla="*/ 1019981 w 2487611"/>
              <a:gd name="connsiteY11" fmla="*/ 3246715 h 4094887"/>
              <a:gd name="connsiteX12" fmla="*/ 1012121 w 2487611"/>
              <a:gd name="connsiteY12" fmla="*/ 3419632 h 4094887"/>
              <a:gd name="connsiteX13" fmla="*/ 1083424 w 2487611"/>
              <a:gd name="connsiteY13" fmla="*/ 3383959 h 4094887"/>
              <a:gd name="connsiteX14" fmla="*/ 1132416 w 2487611"/>
              <a:gd name="connsiteY14" fmla="*/ 3454639 h 4094887"/>
              <a:gd name="connsiteX15" fmla="*/ 1220783 w 2487611"/>
              <a:gd name="connsiteY15" fmla="*/ 3618116 h 4094887"/>
              <a:gd name="connsiteX16" fmla="*/ 1336759 w 2487611"/>
              <a:gd name="connsiteY16" fmla="*/ 3465459 h 4094887"/>
              <a:gd name="connsiteX17" fmla="*/ 1359207 w 2487611"/>
              <a:gd name="connsiteY17" fmla="*/ 3351180 h 4094887"/>
              <a:gd name="connsiteX18" fmla="*/ 1463216 w 2487611"/>
              <a:gd name="connsiteY18" fmla="*/ 3467464 h 4094887"/>
              <a:gd name="connsiteX19" fmla="*/ 1447496 w 2487611"/>
              <a:gd name="connsiteY19" fmla="*/ 3283732 h 4094887"/>
              <a:gd name="connsiteX20" fmla="*/ 1355591 w 2487611"/>
              <a:gd name="connsiteY20" fmla="*/ 3168890 h 4094887"/>
              <a:gd name="connsiteX21" fmla="*/ 803026 w 2487611"/>
              <a:gd name="connsiteY21" fmla="*/ 2861325 h 4094887"/>
              <a:gd name="connsiteX22" fmla="*/ 1689473 w 2487611"/>
              <a:gd name="connsiteY22" fmla="*/ 2861325 h 4094887"/>
              <a:gd name="connsiteX23" fmla="*/ 1482985 w 2487611"/>
              <a:gd name="connsiteY23" fmla="*/ 3141373 h 4094887"/>
              <a:gd name="connsiteX24" fmla="*/ 1009514 w 2487611"/>
              <a:gd name="connsiteY24" fmla="*/ 3141373 h 4094887"/>
              <a:gd name="connsiteX25" fmla="*/ 803026 w 2487611"/>
              <a:gd name="connsiteY25" fmla="*/ 2861325 h 4094887"/>
              <a:gd name="connsiteX26" fmla="*/ 1246249 w 2487611"/>
              <a:gd name="connsiteY26" fmla="*/ 1561260 h 4094887"/>
              <a:gd name="connsiteX27" fmla="*/ 1346518 w 2487611"/>
              <a:gd name="connsiteY27" fmla="*/ 1661529 h 4094887"/>
              <a:gd name="connsiteX28" fmla="*/ 1246249 w 2487611"/>
              <a:gd name="connsiteY28" fmla="*/ 1761798 h 4094887"/>
              <a:gd name="connsiteX29" fmla="*/ 1145980 w 2487611"/>
              <a:gd name="connsiteY29" fmla="*/ 1661529 h 4094887"/>
              <a:gd name="connsiteX30" fmla="*/ 1246249 w 2487611"/>
              <a:gd name="connsiteY30" fmla="*/ 1561260 h 4094887"/>
              <a:gd name="connsiteX31" fmla="*/ 1246249 w 2487611"/>
              <a:gd name="connsiteY31" fmla="*/ 1491754 h 4094887"/>
              <a:gd name="connsiteX32" fmla="*/ 1076474 w 2487611"/>
              <a:gd name="connsiteY32" fmla="*/ 1661529 h 4094887"/>
              <a:gd name="connsiteX33" fmla="*/ 1246249 w 2487611"/>
              <a:gd name="connsiteY33" fmla="*/ 1831304 h 4094887"/>
              <a:gd name="connsiteX34" fmla="*/ 1416024 w 2487611"/>
              <a:gd name="connsiteY34" fmla="*/ 1661529 h 4094887"/>
              <a:gd name="connsiteX35" fmla="*/ 1246249 w 2487611"/>
              <a:gd name="connsiteY35" fmla="*/ 1491754 h 4094887"/>
              <a:gd name="connsiteX36" fmla="*/ 1246249 w 2487611"/>
              <a:gd name="connsiteY36" fmla="*/ 738384 h 4094887"/>
              <a:gd name="connsiteX37" fmla="*/ 1446787 w 2487611"/>
              <a:gd name="connsiteY37" fmla="*/ 938922 h 4094887"/>
              <a:gd name="connsiteX38" fmla="*/ 1246249 w 2487611"/>
              <a:gd name="connsiteY38" fmla="*/ 1139460 h 4094887"/>
              <a:gd name="connsiteX39" fmla="*/ 1045711 w 2487611"/>
              <a:gd name="connsiteY39" fmla="*/ 938922 h 4094887"/>
              <a:gd name="connsiteX40" fmla="*/ 1246249 w 2487611"/>
              <a:gd name="connsiteY40" fmla="*/ 738384 h 4094887"/>
              <a:gd name="connsiteX41" fmla="*/ 1246249 w 2487611"/>
              <a:gd name="connsiteY41" fmla="*/ 599372 h 4094887"/>
              <a:gd name="connsiteX42" fmla="*/ 906699 w 2487611"/>
              <a:gd name="connsiteY42" fmla="*/ 938922 h 4094887"/>
              <a:gd name="connsiteX43" fmla="*/ 1246249 w 2487611"/>
              <a:gd name="connsiteY43" fmla="*/ 1278472 h 4094887"/>
              <a:gd name="connsiteX44" fmla="*/ 1585799 w 2487611"/>
              <a:gd name="connsiteY44" fmla="*/ 938922 h 4094887"/>
              <a:gd name="connsiteX45" fmla="*/ 1246249 w 2487611"/>
              <a:gd name="connsiteY45" fmla="*/ 599372 h 4094887"/>
              <a:gd name="connsiteX46" fmla="*/ 1235050 w 2487611"/>
              <a:gd name="connsiteY46" fmla="*/ 0 h 4094887"/>
              <a:gd name="connsiteX47" fmla="*/ 1229544 w 2487611"/>
              <a:gd name="connsiteY47" fmla="*/ 1036 h 4094887"/>
              <a:gd name="connsiteX48" fmla="*/ 1891856 w 2487611"/>
              <a:gd name="connsiteY48" fmla="*/ 690361 h 4094887"/>
              <a:gd name="connsiteX49" fmla="*/ 2096831 w 2487611"/>
              <a:gd name="connsiteY49" fmla="*/ 1529628 h 4094887"/>
              <a:gd name="connsiteX50" fmla="*/ 2003408 w 2487611"/>
              <a:gd name="connsiteY50" fmla="*/ 2031213 h 4094887"/>
              <a:gd name="connsiteX51" fmla="*/ 2224895 w 2487611"/>
              <a:gd name="connsiteY51" fmla="*/ 2166573 h 4094887"/>
              <a:gd name="connsiteX52" fmla="*/ 2487611 w 2487611"/>
              <a:gd name="connsiteY52" fmla="*/ 2896728 h 4094887"/>
              <a:gd name="connsiteX53" fmla="*/ 1777602 w 2487611"/>
              <a:gd name="connsiteY53" fmla="*/ 2632742 h 4094887"/>
              <a:gd name="connsiteX54" fmla="*/ 1697050 w 2487611"/>
              <a:gd name="connsiteY54" fmla="*/ 2780722 h 4094887"/>
              <a:gd name="connsiteX55" fmla="*/ 789847 w 2487611"/>
              <a:gd name="connsiteY55" fmla="*/ 2780722 h 4094887"/>
              <a:gd name="connsiteX56" fmla="*/ 709405 w 2487611"/>
              <a:gd name="connsiteY56" fmla="*/ 2632967 h 4094887"/>
              <a:gd name="connsiteX57" fmla="*/ 0 w 2487611"/>
              <a:gd name="connsiteY57" fmla="*/ 2896728 h 4094887"/>
              <a:gd name="connsiteX58" fmla="*/ 262716 w 2487611"/>
              <a:gd name="connsiteY58" fmla="*/ 2166573 h 4094887"/>
              <a:gd name="connsiteX59" fmla="*/ 483603 w 2487611"/>
              <a:gd name="connsiteY59" fmla="*/ 2031579 h 4094887"/>
              <a:gd name="connsiteX60" fmla="*/ 390066 w 2487611"/>
              <a:gd name="connsiteY60" fmla="*/ 1529628 h 4094887"/>
              <a:gd name="connsiteX61" fmla="*/ 595041 w 2487611"/>
              <a:gd name="connsiteY61" fmla="*/ 690361 h 4094887"/>
              <a:gd name="connsiteX62" fmla="*/ 1235050 w 2487611"/>
              <a:gd name="connsiteY62" fmla="*/ 0 h 4094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2487611" h="4094887">
                <a:moveTo>
                  <a:pt x="1355591" y="3168890"/>
                </a:moveTo>
                <a:cubicBezTo>
                  <a:pt x="1473595" y="3210993"/>
                  <a:pt x="1581876" y="3305191"/>
                  <a:pt x="1668701" y="3469474"/>
                </a:cubicBezTo>
                <a:cubicBezTo>
                  <a:pt x="1695925" y="3526851"/>
                  <a:pt x="1780322" y="3714906"/>
                  <a:pt x="1698103" y="3813117"/>
                </a:cubicBezTo>
                <a:cubicBezTo>
                  <a:pt x="1602299" y="3649464"/>
                  <a:pt x="1614173" y="3625906"/>
                  <a:pt x="1503571" y="3595625"/>
                </a:cubicBezTo>
                <a:cubicBezTo>
                  <a:pt x="1496942" y="3685463"/>
                  <a:pt x="1467966" y="3774165"/>
                  <a:pt x="1461585" y="3809366"/>
                </a:cubicBezTo>
                <a:cubicBezTo>
                  <a:pt x="1385470" y="3978592"/>
                  <a:pt x="1404096" y="3968132"/>
                  <a:pt x="1244671" y="4094887"/>
                </a:cubicBezTo>
                <a:cubicBezTo>
                  <a:pt x="1246206" y="3880802"/>
                  <a:pt x="1159532" y="3834965"/>
                  <a:pt x="1079392" y="3789128"/>
                </a:cubicBezTo>
                <a:cubicBezTo>
                  <a:pt x="1026853" y="3769315"/>
                  <a:pt x="996695" y="3717697"/>
                  <a:pt x="987763" y="3656930"/>
                </a:cubicBezTo>
                <a:cubicBezTo>
                  <a:pt x="943900" y="3685346"/>
                  <a:pt x="898437" y="3695225"/>
                  <a:pt x="854400" y="3723652"/>
                </a:cubicBezTo>
                <a:cubicBezTo>
                  <a:pt x="854400" y="3658863"/>
                  <a:pt x="789060" y="3535267"/>
                  <a:pt x="869102" y="3400237"/>
                </a:cubicBezTo>
                <a:cubicBezTo>
                  <a:pt x="905823" y="3342803"/>
                  <a:pt x="973047" y="3258718"/>
                  <a:pt x="1052587" y="3202692"/>
                </a:cubicBezTo>
                <a:lnTo>
                  <a:pt x="1019981" y="3246715"/>
                </a:lnTo>
                <a:cubicBezTo>
                  <a:pt x="977187" y="3318910"/>
                  <a:pt x="1012121" y="3384991"/>
                  <a:pt x="1012121" y="3419632"/>
                </a:cubicBezTo>
                <a:cubicBezTo>
                  <a:pt x="1035665" y="3404433"/>
                  <a:pt x="1059972" y="3399151"/>
                  <a:pt x="1083424" y="3383959"/>
                </a:cubicBezTo>
                <a:cubicBezTo>
                  <a:pt x="1088200" y="3416448"/>
                  <a:pt x="1104325" y="3444046"/>
                  <a:pt x="1132416" y="3454639"/>
                </a:cubicBezTo>
                <a:cubicBezTo>
                  <a:pt x="1175263" y="3479146"/>
                  <a:pt x="1221604" y="3503653"/>
                  <a:pt x="1220783" y="3618116"/>
                </a:cubicBezTo>
                <a:cubicBezTo>
                  <a:pt x="1306022" y="3550346"/>
                  <a:pt x="1296063" y="3555938"/>
                  <a:pt x="1336759" y="3465459"/>
                </a:cubicBezTo>
                <a:cubicBezTo>
                  <a:pt x="1340170" y="3446638"/>
                  <a:pt x="1355662" y="3399214"/>
                  <a:pt x="1359207" y="3351180"/>
                </a:cubicBezTo>
                <a:cubicBezTo>
                  <a:pt x="1418341" y="3367371"/>
                  <a:pt x="1411993" y="3379966"/>
                  <a:pt x="1463216" y="3467464"/>
                </a:cubicBezTo>
                <a:cubicBezTo>
                  <a:pt x="1507175" y="3414955"/>
                  <a:pt x="1462051" y="3314410"/>
                  <a:pt x="1447496" y="3283732"/>
                </a:cubicBezTo>
                <a:cubicBezTo>
                  <a:pt x="1420721" y="3233074"/>
                  <a:pt x="1390133" y="3194880"/>
                  <a:pt x="1355591" y="3168890"/>
                </a:cubicBezTo>
                <a:close/>
                <a:moveTo>
                  <a:pt x="803026" y="2861325"/>
                </a:moveTo>
                <a:lnTo>
                  <a:pt x="1689473" y="2861325"/>
                </a:lnTo>
                <a:lnTo>
                  <a:pt x="1482985" y="3141373"/>
                </a:lnTo>
                <a:lnTo>
                  <a:pt x="1009514" y="3141373"/>
                </a:lnTo>
                <a:lnTo>
                  <a:pt x="803026" y="2861325"/>
                </a:lnTo>
                <a:close/>
                <a:moveTo>
                  <a:pt x="1246249" y="1561260"/>
                </a:moveTo>
                <a:cubicBezTo>
                  <a:pt x="1301626" y="1561260"/>
                  <a:pt x="1346518" y="1606152"/>
                  <a:pt x="1346518" y="1661529"/>
                </a:cubicBezTo>
                <a:cubicBezTo>
                  <a:pt x="1346518" y="1716906"/>
                  <a:pt x="1301626" y="1761798"/>
                  <a:pt x="1246249" y="1761798"/>
                </a:cubicBezTo>
                <a:cubicBezTo>
                  <a:pt x="1190872" y="1761798"/>
                  <a:pt x="1145980" y="1716906"/>
                  <a:pt x="1145980" y="1661529"/>
                </a:cubicBezTo>
                <a:cubicBezTo>
                  <a:pt x="1145980" y="1606152"/>
                  <a:pt x="1190872" y="1561260"/>
                  <a:pt x="1246249" y="1561260"/>
                </a:cubicBezTo>
                <a:close/>
                <a:moveTo>
                  <a:pt x="1246249" y="1491754"/>
                </a:moveTo>
                <a:cubicBezTo>
                  <a:pt x="1152485" y="1491754"/>
                  <a:pt x="1076474" y="1567765"/>
                  <a:pt x="1076474" y="1661529"/>
                </a:cubicBezTo>
                <a:cubicBezTo>
                  <a:pt x="1076474" y="1755293"/>
                  <a:pt x="1152485" y="1831304"/>
                  <a:pt x="1246249" y="1831304"/>
                </a:cubicBezTo>
                <a:cubicBezTo>
                  <a:pt x="1340013" y="1831304"/>
                  <a:pt x="1416024" y="1755293"/>
                  <a:pt x="1416024" y="1661529"/>
                </a:cubicBezTo>
                <a:cubicBezTo>
                  <a:pt x="1416024" y="1567765"/>
                  <a:pt x="1340013" y="1491754"/>
                  <a:pt x="1246249" y="1491754"/>
                </a:cubicBezTo>
                <a:close/>
                <a:moveTo>
                  <a:pt x="1246249" y="738384"/>
                </a:moveTo>
                <a:cubicBezTo>
                  <a:pt x="1357003" y="738384"/>
                  <a:pt x="1446787" y="828168"/>
                  <a:pt x="1446787" y="938922"/>
                </a:cubicBezTo>
                <a:cubicBezTo>
                  <a:pt x="1446787" y="1049676"/>
                  <a:pt x="1357003" y="1139460"/>
                  <a:pt x="1246249" y="1139460"/>
                </a:cubicBezTo>
                <a:cubicBezTo>
                  <a:pt x="1135495" y="1139460"/>
                  <a:pt x="1045711" y="1049676"/>
                  <a:pt x="1045711" y="938922"/>
                </a:cubicBezTo>
                <a:cubicBezTo>
                  <a:pt x="1045711" y="828168"/>
                  <a:pt x="1135495" y="738384"/>
                  <a:pt x="1246249" y="738384"/>
                </a:cubicBezTo>
                <a:close/>
                <a:moveTo>
                  <a:pt x="1246249" y="599372"/>
                </a:moveTo>
                <a:cubicBezTo>
                  <a:pt x="1058721" y="599372"/>
                  <a:pt x="906699" y="751394"/>
                  <a:pt x="906699" y="938922"/>
                </a:cubicBezTo>
                <a:cubicBezTo>
                  <a:pt x="906699" y="1126450"/>
                  <a:pt x="1058721" y="1278472"/>
                  <a:pt x="1246249" y="1278472"/>
                </a:cubicBezTo>
                <a:cubicBezTo>
                  <a:pt x="1433777" y="1278472"/>
                  <a:pt x="1585799" y="1126450"/>
                  <a:pt x="1585799" y="938922"/>
                </a:cubicBezTo>
                <a:cubicBezTo>
                  <a:pt x="1585799" y="751394"/>
                  <a:pt x="1433777" y="599372"/>
                  <a:pt x="1246249" y="599372"/>
                </a:cubicBezTo>
                <a:close/>
                <a:moveTo>
                  <a:pt x="1235050" y="0"/>
                </a:moveTo>
                <a:lnTo>
                  <a:pt x="1229544" y="1036"/>
                </a:lnTo>
                <a:cubicBezTo>
                  <a:pt x="1489347" y="133873"/>
                  <a:pt x="1749649" y="461397"/>
                  <a:pt x="1891856" y="690361"/>
                </a:cubicBezTo>
                <a:cubicBezTo>
                  <a:pt x="2013592" y="919326"/>
                  <a:pt x="2102003" y="1246061"/>
                  <a:pt x="2096831" y="1529628"/>
                </a:cubicBezTo>
                <a:cubicBezTo>
                  <a:pt x="2096831" y="1659128"/>
                  <a:pt x="2058845" y="1842372"/>
                  <a:pt x="2003408" y="2031213"/>
                </a:cubicBezTo>
                <a:lnTo>
                  <a:pt x="2224895" y="2166573"/>
                </a:lnTo>
                <a:lnTo>
                  <a:pt x="2487611" y="2896728"/>
                </a:lnTo>
                <a:lnTo>
                  <a:pt x="1777602" y="2632742"/>
                </a:lnTo>
                <a:cubicBezTo>
                  <a:pt x="1749049" y="2692676"/>
                  <a:pt x="1721557" y="2743254"/>
                  <a:pt x="1697050" y="2780722"/>
                </a:cubicBezTo>
                <a:lnTo>
                  <a:pt x="789847" y="2780722"/>
                </a:lnTo>
                <a:cubicBezTo>
                  <a:pt x="765372" y="2743301"/>
                  <a:pt x="737918" y="2692803"/>
                  <a:pt x="709405" y="2632967"/>
                </a:cubicBezTo>
                <a:lnTo>
                  <a:pt x="0" y="2896728"/>
                </a:lnTo>
                <a:lnTo>
                  <a:pt x="262716" y="2166573"/>
                </a:lnTo>
                <a:lnTo>
                  <a:pt x="483603" y="2031579"/>
                </a:lnTo>
                <a:cubicBezTo>
                  <a:pt x="428102" y="1842611"/>
                  <a:pt x="390066" y="1659212"/>
                  <a:pt x="390066" y="1529628"/>
                </a:cubicBezTo>
                <a:cubicBezTo>
                  <a:pt x="384894" y="1246061"/>
                  <a:pt x="473305" y="919326"/>
                  <a:pt x="595041" y="690361"/>
                </a:cubicBezTo>
                <a:cubicBezTo>
                  <a:pt x="737248" y="461397"/>
                  <a:pt x="957359" y="97388"/>
                  <a:pt x="123505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5" name="TextBox 54">
            <a:extLst>
              <a:ext uri="{FF2B5EF4-FFF2-40B4-BE49-F238E27FC236}">
                <a16:creationId xmlns:a16="http://schemas.microsoft.com/office/drawing/2014/main" id="{73C88B03-3EFD-4D60-9972-9BDCB813F4B1}"/>
              </a:ext>
            </a:extLst>
          </p:cNvPr>
          <p:cNvSpPr txBox="1"/>
          <p:nvPr/>
        </p:nvSpPr>
        <p:spPr>
          <a:xfrm>
            <a:off x="9485074" y="5275265"/>
            <a:ext cx="1411922" cy="507831"/>
          </a:xfrm>
          <a:prstGeom prst="rect">
            <a:avLst/>
          </a:prstGeom>
          <a:solidFill>
            <a:schemeClr val="accent5"/>
          </a:solidFill>
        </p:spPr>
        <p:txBody>
          <a:bodyPr wrap="square" rtlCol="0">
            <a:spAutoFit/>
          </a:bodyPr>
          <a:lstStyle/>
          <a:p>
            <a:pPr algn="ctr"/>
            <a:r>
              <a:rPr lang="en-US" altLang="ko-KR" sz="2700" b="1" dirty="0">
                <a:solidFill>
                  <a:schemeClr val="bg1"/>
                </a:solidFill>
                <a:cs typeface="Arial" pitchFamily="34" charset="0"/>
              </a:rPr>
              <a:t>START</a:t>
            </a:r>
            <a:endParaRPr lang="ko-KR" altLang="en-US" sz="2700" b="1" dirty="0">
              <a:solidFill>
                <a:schemeClr val="bg1"/>
              </a:solidFill>
              <a:cs typeface="Arial" pitchFamily="34" charset="0"/>
            </a:endParaRPr>
          </a:p>
        </p:txBody>
      </p:sp>
      <p:grpSp>
        <p:nvGrpSpPr>
          <p:cNvPr id="56" name="Graphic 1">
            <a:extLst>
              <a:ext uri="{FF2B5EF4-FFF2-40B4-BE49-F238E27FC236}">
                <a16:creationId xmlns:a16="http://schemas.microsoft.com/office/drawing/2014/main" id="{15E6CD40-B939-4AD6-A7DF-48B8C1771978}"/>
              </a:ext>
            </a:extLst>
          </p:cNvPr>
          <p:cNvGrpSpPr/>
          <p:nvPr/>
        </p:nvGrpSpPr>
        <p:grpSpPr>
          <a:xfrm>
            <a:off x="4393539" y="1895260"/>
            <a:ext cx="3967789" cy="4695825"/>
            <a:chOff x="3889868" y="2615973"/>
            <a:chExt cx="3503018" cy="4145774"/>
          </a:xfrm>
        </p:grpSpPr>
        <p:sp>
          <p:nvSpPr>
            <p:cNvPr id="57" name="Freeform: Shape 56">
              <a:extLst>
                <a:ext uri="{FF2B5EF4-FFF2-40B4-BE49-F238E27FC236}">
                  <a16:creationId xmlns:a16="http://schemas.microsoft.com/office/drawing/2014/main" id="{BF0FD335-1867-4432-9D2F-574BA9C94FC5}"/>
                </a:ext>
              </a:extLst>
            </p:cNvPr>
            <p:cNvSpPr/>
            <p:nvPr/>
          </p:nvSpPr>
          <p:spPr>
            <a:xfrm>
              <a:off x="4705765" y="3775935"/>
              <a:ext cx="2683933" cy="2984204"/>
            </a:xfrm>
            <a:custGeom>
              <a:avLst/>
              <a:gdLst>
                <a:gd name="connsiteX0" fmla="*/ 2065790 w 2683933"/>
                <a:gd name="connsiteY0" fmla="*/ 2983668 h 2984204"/>
                <a:gd name="connsiteX1" fmla="*/ 2040080 w 2683933"/>
                <a:gd name="connsiteY1" fmla="*/ 2984204 h 2984204"/>
                <a:gd name="connsiteX2" fmla="*/ 393554 w 2683933"/>
                <a:gd name="connsiteY2" fmla="*/ 2984204 h 2984204"/>
                <a:gd name="connsiteX3" fmla="*/ 369986 w 2683933"/>
                <a:gd name="connsiteY3" fmla="*/ 2983668 h 2984204"/>
                <a:gd name="connsiteX4" fmla="*/ 397839 w 2683933"/>
                <a:gd name="connsiteY4" fmla="*/ 2854582 h 2984204"/>
                <a:gd name="connsiteX5" fmla="*/ 512464 w 2683933"/>
                <a:gd name="connsiteY5" fmla="*/ 2421793 h 2984204"/>
                <a:gd name="connsiteX6" fmla="*/ 512999 w 2683933"/>
                <a:gd name="connsiteY6" fmla="*/ 2419650 h 2984204"/>
                <a:gd name="connsiteX7" fmla="*/ 488360 w 2683933"/>
                <a:gd name="connsiteY7" fmla="*/ 2305561 h 2984204"/>
                <a:gd name="connsiteX8" fmla="*/ 386591 w 2683933"/>
                <a:gd name="connsiteY8" fmla="*/ 2187723 h 2984204"/>
                <a:gd name="connsiteX9" fmla="*/ 387662 w 2683933"/>
                <a:gd name="connsiteY9" fmla="*/ 2163620 h 2984204"/>
                <a:gd name="connsiteX10" fmla="*/ 562813 w 2683933"/>
                <a:gd name="connsiteY10" fmla="*/ 1921515 h 2984204"/>
                <a:gd name="connsiteX11" fmla="*/ 592808 w 2683933"/>
                <a:gd name="connsiteY11" fmla="*/ 1843848 h 2984204"/>
                <a:gd name="connsiteX12" fmla="*/ 465328 w 2683933"/>
                <a:gd name="connsiteY12" fmla="*/ 1881343 h 2984204"/>
                <a:gd name="connsiteX13" fmla="*/ 290177 w 2683933"/>
                <a:gd name="connsiteY13" fmla="*/ 1893126 h 2984204"/>
                <a:gd name="connsiteX14" fmla="*/ 66820 w 2683933"/>
                <a:gd name="connsiteY14" fmla="*/ 1879736 h 2984204"/>
                <a:gd name="connsiteX15" fmla="*/ 12186 w 2683933"/>
                <a:gd name="connsiteY15" fmla="*/ 1873308 h 2984204"/>
                <a:gd name="connsiteX16" fmla="*/ 6294 w 2683933"/>
                <a:gd name="connsiteY16" fmla="*/ 1844920 h 2984204"/>
                <a:gd name="connsiteX17" fmla="*/ 13792 w 2683933"/>
                <a:gd name="connsiteY17" fmla="*/ 1844384 h 2984204"/>
                <a:gd name="connsiteX18" fmla="*/ 125203 w 2683933"/>
                <a:gd name="connsiteY18" fmla="*/ 1866880 h 2984204"/>
                <a:gd name="connsiteX19" fmla="*/ 195371 w 2683933"/>
                <a:gd name="connsiteY19" fmla="*/ 1834743 h 2984204"/>
                <a:gd name="connsiteX20" fmla="*/ 241971 w 2683933"/>
                <a:gd name="connsiteY20" fmla="*/ 1792428 h 2984204"/>
                <a:gd name="connsiteX21" fmla="*/ 503894 w 2683933"/>
                <a:gd name="connsiteY21" fmla="*/ 1768860 h 2984204"/>
                <a:gd name="connsiteX22" fmla="*/ 775458 w 2683933"/>
                <a:gd name="connsiteY22" fmla="*/ 1743150 h 2984204"/>
                <a:gd name="connsiteX23" fmla="*/ 852589 w 2683933"/>
                <a:gd name="connsiteY23" fmla="*/ 1738865 h 2984204"/>
                <a:gd name="connsiteX24" fmla="*/ 909365 w 2683933"/>
                <a:gd name="connsiteY24" fmla="*/ 1749042 h 2984204"/>
                <a:gd name="connsiteX25" fmla="*/ 903473 w 2683933"/>
                <a:gd name="connsiteY25" fmla="*/ 1769396 h 2984204"/>
                <a:gd name="connsiteX26" fmla="*/ 792062 w 2683933"/>
                <a:gd name="connsiteY26" fmla="*/ 2165762 h 2984204"/>
                <a:gd name="connsiteX27" fmla="*/ 1152006 w 2683933"/>
                <a:gd name="connsiteY27" fmla="*/ 2213969 h 2984204"/>
                <a:gd name="connsiteX28" fmla="*/ 1186821 w 2683933"/>
                <a:gd name="connsiteY28" fmla="*/ 2182367 h 2984204"/>
                <a:gd name="connsiteX29" fmla="*/ 1201284 w 2683933"/>
                <a:gd name="connsiteY29" fmla="*/ 2035068 h 2984204"/>
                <a:gd name="connsiteX30" fmla="*/ 1221637 w 2683933"/>
                <a:gd name="connsiteY30" fmla="*/ 1830458 h 2984204"/>
                <a:gd name="connsiteX31" fmla="*/ 1230743 w 2683933"/>
                <a:gd name="connsiteY31" fmla="*/ 1737794 h 2984204"/>
                <a:gd name="connsiteX32" fmla="*/ 1213603 w 2683933"/>
                <a:gd name="connsiteY32" fmla="*/ 1717975 h 2984204"/>
                <a:gd name="connsiteX33" fmla="*/ 1055592 w 2683933"/>
                <a:gd name="connsiteY33" fmla="*/ 1724403 h 2984204"/>
                <a:gd name="connsiteX34" fmla="*/ 1016491 w 2683933"/>
                <a:gd name="connsiteY34" fmla="*/ 1722796 h 2984204"/>
                <a:gd name="connsiteX35" fmla="*/ 1011135 w 2683933"/>
                <a:gd name="connsiteY35" fmla="*/ 1665484 h 2984204"/>
                <a:gd name="connsiteX36" fmla="*/ 991852 w 2683933"/>
                <a:gd name="connsiteY36" fmla="*/ 1631203 h 2984204"/>
                <a:gd name="connsiteX37" fmla="*/ 884726 w 2683933"/>
                <a:gd name="connsiteY37" fmla="*/ 1577641 h 2984204"/>
                <a:gd name="connsiteX38" fmla="*/ 863301 w 2683933"/>
                <a:gd name="connsiteY38" fmla="*/ 1544431 h 2984204"/>
                <a:gd name="connsiteX39" fmla="*/ 895975 w 2683933"/>
                <a:gd name="connsiteY39" fmla="*/ 1343570 h 2984204"/>
                <a:gd name="connsiteX40" fmla="*/ 860623 w 2683933"/>
                <a:gd name="connsiteY40" fmla="*/ 1304469 h 2984204"/>
                <a:gd name="connsiteX41" fmla="*/ 813488 w 2683933"/>
                <a:gd name="connsiteY41" fmla="*/ 1309826 h 2984204"/>
                <a:gd name="connsiteX42" fmla="*/ 791527 w 2683933"/>
                <a:gd name="connsiteY42" fmla="*/ 1317860 h 2984204"/>
                <a:gd name="connsiteX43" fmla="*/ 769566 w 2683933"/>
                <a:gd name="connsiteY43" fmla="*/ 1329108 h 2984204"/>
                <a:gd name="connsiteX44" fmla="*/ 646371 w 2683933"/>
                <a:gd name="connsiteY44" fmla="*/ 1328037 h 2984204"/>
                <a:gd name="connsiteX45" fmla="*/ 634587 w 2683933"/>
                <a:gd name="connsiteY45" fmla="*/ 1311968 h 2984204"/>
                <a:gd name="connsiteX46" fmla="*/ 659762 w 2683933"/>
                <a:gd name="connsiteY46" fmla="*/ 1158242 h 2984204"/>
                <a:gd name="connsiteX47" fmla="*/ 721895 w 2683933"/>
                <a:gd name="connsiteY47" fmla="*/ 955239 h 2984204"/>
                <a:gd name="connsiteX48" fmla="*/ 797954 w 2683933"/>
                <a:gd name="connsiteY48" fmla="*/ 752235 h 2984204"/>
                <a:gd name="connsiteX49" fmla="*/ 825271 w 2683933"/>
                <a:gd name="connsiteY49" fmla="*/ 649394 h 2984204"/>
                <a:gd name="connsiteX50" fmla="*/ 875085 w 2683933"/>
                <a:gd name="connsiteY50" fmla="*/ 450676 h 2984204"/>
                <a:gd name="connsiteX51" fmla="*/ 929184 w 2683933"/>
                <a:gd name="connsiteY51" fmla="*/ 303377 h 2984204"/>
                <a:gd name="connsiteX52" fmla="*/ 1118797 w 2683933"/>
                <a:gd name="connsiteY52" fmla="*/ 155544 h 2984204"/>
                <a:gd name="connsiteX53" fmla="*/ 1240920 w 2683933"/>
                <a:gd name="connsiteY53" fmla="*/ 138403 h 2984204"/>
                <a:gd name="connsiteX54" fmla="*/ 1234492 w 2683933"/>
                <a:gd name="connsiteY54" fmla="*/ 153937 h 2984204"/>
                <a:gd name="connsiteX55" fmla="*/ 1186286 w 2683933"/>
                <a:gd name="connsiteY55" fmla="*/ 310341 h 2984204"/>
                <a:gd name="connsiteX56" fmla="*/ 1196463 w 2683933"/>
                <a:gd name="connsiteY56" fmla="*/ 368724 h 2984204"/>
                <a:gd name="connsiteX57" fmla="*/ 1211996 w 2683933"/>
                <a:gd name="connsiteY57" fmla="*/ 374616 h 2984204"/>
                <a:gd name="connsiteX58" fmla="*/ 1246812 w 2683933"/>
                <a:gd name="connsiteY58" fmla="*/ 348370 h 2984204"/>
                <a:gd name="connsiteX59" fmla="*/ 1262881 w 2683933"/>
                <a:gd name="connsiteY59" fmla="*/ 345157 h 2984204"/>
                <a:gd name="connsiteX60" fmla="*/ 1263952 w 2683933"/>
                <a:gd name="connsiteY60" fmla="*/ 359619 h 2984204"/>
                <a:gd name="connsiteX61" fmla="*/ 1275200 w 2683933"/>
                <a:gd name="connsiteY61" fmla="*/ 436749 h 2984204"/>
                <a:gd name="connsiteX62" fmla="*/ 1289127 w 2683933"/>
                <a:gd name="connsiteY62" fmla="*/ 462995 h 2984204"/>
                <a:gd name="connsiteX63" fmla="*/ 1296090 w 2683933"/>
                <a:gd name="connsiteY63" fmla="*/ 575477 h 2984204"/>
                <a:gd name="connsiteX64" fmla="*/ 1281628 w 2683933"/>
                <a:gd name="connsiteY64" fmla="*/ 719562 h 2984204"/>
                <a:gd name="connsiteX65" fmla="*/ 1278414 w 2683933"/>
                <a:gd name="connsiteY65" fmla="*/ 818118 h 2984204"/>
                <a:gd name="connsiteX66" fmla="*/ 1263952 w 2683933"/>
                <a:gd name="connsiteY66" fmla="*/ 985770 h 2984204"/>
                <a:gd name="connsiteX67" fmla="*/ 1246276 w 2683933"/>
                <a:gd name="connsiteY67" fmla="*/ 1190380 h 2984204"/>
                <a:gd name="connsiteX68" fmla="*/ 1240920 w 2683933"/>
                <a:gd name="connsiteY68" fmla="*/ 1259477 h 2984204"/>
                <a:gd name="connsiteX69" fmla="*/ 1236635 w 2683933"/>
                <a:gd name="connsiteY69" fmla="*/ 1277688 h 2984204"/>
                <a:gd name="connsiteX70" fmla="*/ 1347510 w 2683933"/>
                <a:gd name="connsiteY70" fmla="*/ 995947 h 2984204"/>
                <a:gd name="connsiteX71" fmla="*/ 1401073 w 2683933"/>
                <a:gd name="connsiteY71" fmla="*/ 898998 h 2984204"/>
                <a:gd name="connsiteX72" fmla="*/ 1548907 w 2683933"/>
                <a:gd name="connsiteY72" fmla="*/ 653144 h 2984204"/>
                <a:gd name="connsiteX73" fmla="*/ 1608362 w 2683933"/>
                <a:gd name="connsiteY73" fmla="*/ 576549 h 2984204"/>
                <a:gd name="connsiteX74" fmla="*/ 1780835 w 2683933"/>
                <a:gd name="connsiteY74" fmla="*/ 404611 h 2984204"/>
                <a:gd name="connsiteX75" fmla="*/ 1850467 w 2683933"/>
                <a:gd name="connsiteY75" fmla="*/ 339800 h 2984204"/>
                <a:gd name="connsiteX76" fmla="*/ 1886354 w 2683933"/>
                <a:gd name="connsiteY76" fmla="*/ 343550 h 2984204"/>
                <a:gd name="connsiteX77" fmla="*/ 1929740 w 2683933"/>
                <a:gd name="connsiteY77" fmla="*/ 456567 h 2984204"/>
                <a:gd name="connsiteX78" fmla="*/ 1932954 w 2683933"/>
                <a:gd name="connsiteY78" fmla="*/ 493526 h 2984204"/>
                <a:gd name="connsiteX79" fmla="*/ 2105427 w 2683933"/>
                <a:gd name="connsiteY79" fmla="*/ 55916 h 2984204"/>
                <a:gd name="connsiteX80" fmla="*/ 2127923 w 2683933"/>
                <a:gd name="connsiteY80" fmla="*/ 1282 h 2984204"/>
                <a:gd name="connsiteX81" fmla="*/ 2133815 w 2683933"/>
                <a:gd name="connsiteY81" fmla="*/ 747 h 2984204"/>
                <a:gd name="connsiteX82" fmla="*/ 2221122 w 2683933"/>
                <a:gd name="connsiteY82" fmla="*/ 168399 h 2984204"/>
                <a:gd name="connsiteX83" fmla="*/ 2289683 w 2683933"/>
                <a:gd name="connsiteY83" fmla="*/ 218748 h 2984204"/>
                <a:gd name="connsiteX84" fmla="*/ 2562319 w 2683933"/>
                <a:gd name="connsiteY84" fmla="*/ 302842 h 2984204"/>
                <a:gd name="connsiteX85" fmla="*/ 2683371 w 2683933"/>
                <a:gd name="connsiteY85" fmla="*/ 498882 h 2984204"/>
                <a:gd name="connsiteX86" fmla="*/ 2653376 w 2683933"/>
                <a:gd name="connsiteY86" fmla="*/ 745272 h 2984204"/>
                <a:gd name="connsiteX87" fmla="*/ 2609454 w 2683933"/>
                <a:gd name="connsiteY87" fmla="*/ 935956 h 2984204"/>
                <a:gd name="connsiteX88" fmla="*/ 2504471 w 2683933"/>
                <a:gd name="connsiteY88" fmla="*/ 1251978 h 2984204"/>
                <a:gd name="connsiteX89" fmla="*/ 2298253 w 2683933"/>
                <a:gd name="connsiteY89" fmla="*/ 1599066 h 2984204"/>
                <a:gd name="connsiteX90" fmla="*/ 2098463 w 2683933"/>
                <a:gd name="connsiteY90" fmla="*/ 1863667 h 2984204"/>
                <a:gd name="connsiteX91" fmla="*/ 2088822 w 2683933"/>
                <a:gd name="connsiteY91" fmla="*/ 1892591 h 2984204"/>
                <a:gd name="connsiteX92" fmla="*/ 2110783 w 2683933"/>
                <a:gd name="connsiteY92" fmla="*/ 2220396 h 2984204"/>
                <a:gd name="connsiteX93" fmla="*/ 2128459 w 2683933"/>
                <a:gd name="connsiteY93" fmla="*/ 2514457 h 2984204"/>
                <a:gd name="connsiteX94" fmla="*/ 2138635 w 2683933"/>
                <a:gd name="connsiteY94" fmla="*/ 2658542 h 2984204"/>
                <a:gd name="connsiteX95" fmla="*/ 2112390 w 2683933"/>
                <a:gd name="connsiteY95" fmla="*/ 2683180 h 2984204"/>
                <a:gd name="connsiteX96" fmla="*/ 2087215 w 2683933"/>
                <a:gd name="connsiteY96" fmla="*/ 2678360 h 2984204"/>
                <a:gd name="connsiteX97" fmla="*/ 2063647 w 2683933"/>
                <a:gd name="connsiteY97" fmla="*/ 2697642 h 2984204"/>
                <a:gd name="connsiteX98" fmla="*/ 2065790 w 2683933"/>
                <a:gd name="connsiteY98" fmla="*/ 2983668 h 2984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2683933" h="2984204">
                  <a:moveTo>
                    <a:pt x="2065790" y="2983668"/>
                  </a:moveTo>
                  <a:cubicBezTo>
                    <a:pt x="2057220" y="2983668"/>
                    <a:pt x="2048650" y="2984204"/>
                    <a:pt x="2040080" y="2984204"/>
                  </a:cubicBezTo>
                  <a:cubicBezTo>
                    <a:pt x="1491059" y="2984204"/>
                    <a:pt x="942039" y="2984204"/>
                    <a:pt x="393554" y="2984204"/>
                  </a:cubicBezTo>
                  <a:cubicBezTo>
                    <a:pt x="385519" y="2984204"/>
                    <a:pt x="377485" y="2983668"/>
                    <a:pt x="369986" y="2983668"/>
                  </a:cubicBezTo>
                  <a:cubicBezTo>
                    <a:pt x="376949" y="2940283"/>
                    <a:pt x="387662" y="2897432"/>
                    <a:pt x="397839" y="2854582"/>
                  </a:cubicBezTo>
                  <a:cubicBezTo>
                    <a:pt x="431048" y="2708891"/>
                    <a:pt x="470149" y="2564806"/>
                    <a:pt x="512464" y="2421793"/>
                  </a:cubicBezTo>
                  <a:cubicBezTo>
                    <a:pt x="512464" y="2421257"/>
                    <a:pt x="512464" y="2420722"/>
                    <a:pt x="512999" y="2419650"/>
                  </a:cubicBezTo>
                  <a:cubicBezTo>
                    <a:pt x="538174" y="2374658"/>
                    <a:pt x="523176" y="2340377"/>
                    <a:pt x="488360" y="2305561"/>
                  </a:cubicBezTo>
                  <a:cubicBezTo>
                    <a:pt x="451402" y="2269139"/>
                    <a:pt x="420871" y="2226288"/>
                    <a:pt x="386591" y="2187723"/>
                  </a:cubicBezTo>
                  <a:cubicBezTo>
                    <a:pt x="377485" y="2177546"/>
                    <a:pt x="379092" y="2172725"/>
                    <a:pt x="387662" y="2163620"/>
                  </a:cubicBezTo>
                  <a:cubicBezTo>
                    <a:pt x="456758" y="2090238"/>
                    <a:pt x="518356" y="2012036"/>
                    <a:pt x="562813" y="1921515"/>
                  </a:cubicBezTo>
                  <a:cubicBezTo>
                    <a:pt x="574597" y="1897411"/>
                    <a:pt x="585845" y="1873308"/>
                    <a:pt x="592808" y="1843848"/>
                  </a:cubicBezTo>
                  <a:cubicBezTo>
                    <a:pt x="549422" y="1861524"/>
                    <a:pt x="508179" y="1874379"/>
                    <a:pt x="465328" y="1881343"/>
                  </a:cubicBezTo>
                  <a:cubicBezTo>
                    <a:pt x="407480" y="1890448"/>
                    <a:pt x="349097" y="1893662"/>
                    <a:pt x="290177" y="1893126"/>
                  </a:cubicBezTo>
                  <a:cubicBezTo>
                    <a:pt x="215725" y="1892591"/>
                    <a:pt x="141272" y="1887770"/>
                    <a:pt x="66820" y="1879736"/>
                  </a:cubicBezTo>
                  <a:cubicBezTo>
                    <a:pt x="48608" y="1877593"/>
                    <a:pt x="29861" y="1875986"/>
                    <a:pt x="12186" y="1873308"/>
                  </a:cubicBezTo>
                  <a:cubicBezTo>
                    <a:pt x="-6026" y="1870630"/>
                    <a:pt x="-134" y="1856168"/>
                    <a:pt x="6294" y="1844920"/>
                  </a:cubicBezTo>
                  <a:cubicBezTo>
                    <a:pt x="8972" y="1843313"/>
                    <a:pt x="11650" y="1843313"/>
                    <a:pt x="13792" y="1844384"/>
                  </a:cubicBezTo>
                  <a:cubicBezTo>
                    <a:pt x="49144" y="1862060"/>
                    <a:pt x="87174" y="1865809"/>
                    <a:pt x="125203" y="1866880"/>
                  </a:cubicBezTo>
                  <a:cubicBezTo>
                    <a:pt x="153056" y="1867416"/>
                    <a:pt x="181445" y="1866345"/>
                    <a:pt x="195371" y="1834743"/>
                  </a:cubicBezTo>
                  <a:cubicBezTo>
                    <a:pt x="202870" y="1797249"/>
                    <a:pt x="202334" y="1796713"/>
                    <a:pt x="241971" y="1792428"/>
                  </a:cubicBezTo>
                  <a:cubicBezTo>
                    <a:pt x="329278" y="1783322"/>
                    <a:pt x="416586" y="1777431"/>
                    <a:pt x="503894" y="1768860"/>
                  </a:cubicBezTo>
                  <a:cubicBezTo>
                    <a:pt x="594415" y="1760290"/>
                    <a:pt x="684937" y="1751720"/>
                    <a:pt x="775458" y="1743150"/>
                  </a:cubicBezTo>
                  <a:cubicBezTo>
                    <a:pt x="801168" y="1740472"/>
                    <a:pt x="826878" y="1742615"/>
                    <a:pt x="852589" y="1738865"/>
                  </a:cubicBezTo>
                  <a:cubicBezTo>
                    <a:pt x="860623" y="1737794"/>
                    <a:pt x="906152" y="1739401"/>
                    <a:pt x="909365" y="1749042"/>
                  </a:cubicBezTo>
                  <a:cubicBezTo>
                    <a:pt x="910436" y="1756541"/>
                    <a:pt x="907223" y="1763504"/>
                    <a:pt x="903473" y="1769396"/>
                  </a:cubicBezTo>
                  <a:cubicBezTo>
                    <a:pt x="875085" y="1817603"/>
                    <a:pt x="718145" y="2156121"/>
                    <a:pt x="792062" y="2165762"/>
                  </a:cubicBezTo>
                  <a:cubicBezTo>
                    <a:pt x="867051" y="2175403"/>
                    <a:pt x="1076482" y="2213433"/>
                    <a:pt x="1152006" y="2213969"/>
                  </a:cubicBezTo>
                  <a:cubicBezTo>
                    <a:pt x="1183072" y="2213969"/>
                    <a:pt x="1184143" y="2213969"/>
                    <a:pt x="1186821" y="2182367"/>
                  </a:cubicBezTo>
                  <a:cubicBezTo>
                    <a:pt x="1191107" y="2133089"/>
                    <a:pt x="1196463" y="2083810"/>
                    <a:pt x="1201284" y="2035068"/>
                  </a:cubicBezTo>
                  <a:cubicBezTo>
                    <a:pt x="1208247" y="1967043"/>
                    <a:pt x="1213603" y="1898483"/>
                    <a:pt x="1221637" y="1830458"/>
                  </a:cubicBezTo>
                  <a:cubicBezTo>
                    <a:pt x="1225387" y="1799927"/>
                    <a:pt x="1226458" y="1768860"/>
                    <a:pt x="1230743" y="1737794"/>
                  </a:cubicBezTo>
                  <a:cubicBezTo>
                    <a:pt x="1232350" y="1724939"/>
                    <a:pt x="1227529" y="1718511"/>
                    <a:pt x="1213603" y="1717975"/>
                  </a:cubicBezTo>
                  <a:cubicBezTo>
                    <a:pt x="1160576" y="1716904"/>
                    <a:pt x="1108084" y="1721725"/>
                    <a:pt x="1055592" y="1724403"/>
                  </a:cubicBezTo>
                  <a:cubicBezTo>
                    <a:pt x="1042201" y="1724939"/>
                    <a:pt x="1029346" y="1728153"/>
                    <a:pt x="1016491" y="1722796"/>
                  </a:cubicBezTo>
                  <a:cubicBezTo>
                    <a:pt x="1004707" y="1704585"/>
                    <a:pt x="1009528" y="1684766"/>
                    <a:pt x="1011135" y="1665484"/>
                  </a:cubicBezTo>
                  <a:cubicBezTo>
                    <a:pt x="1012742" y="1647808"/>
                    <a:pt x="1006314" y="1638702"/>
                    <a:pt x="991852" y="1631203"/>
                  </a:cubicBezTo>
                  <a:cubicBezTo>
                    <a:pt x="955965" y="1612992"/>
                    <a:pt x="920614" y="1595316"/>
                    <a:pt x="884726" y="1577641"/>
                  </a:cubicBezTo>
                  <a:cubicBezTo>
                    <a:pt x="870264" y="1570677"/>
                    <a:pt x="861694" y="1561036"/>
                    <a:pt x="863301" y="1544431"/>
                  </a:cubicBezTo>
                  <a:cubicBezTo>
                    <a:pt x="872407" y="1476942"/>
                    <a:pt x="884191" y="1410524"/>
                    <a:pt x="895975" y="1343570"/>
                  </a:cubicBezTo>
                  <a:cubicBezTo>
                    <a:pt x="904009" y="1298577"/>
                    <a:pt x="905616" y="1299113"/>
                    <a:pt x="860623" y="1304469"/>
                  </a:cubicBezTo>
                  <a:cubicBezTo>
                    <a:pt x="845090" y="1306612"/>
                    <a:pt x="829021" y="1308219"/>
                    <a:pt x="813488" y="1309826"/>
                  </a:cubicBezTo>
                  <a:cubicBezTo>
                    <a:pt x="805453" y="1310361"/>
                    <a:pt x="797954" y="1312504"/>
                    <a:pt x="791527" y="1317860"/>
                  </a:cubicBezTo>
                  <a:cubicBezTo>
                    <a:pt x="785635" y="1324288"/>
                    <a:pt x="778672" y="1329108"/>
                    <a:pt x="769566" y="1329108"/>
                  </a:cubicBezTo>
                  <a:cubicBezTo>
                    <a:pt x="728322" y="1329644"/>
                    <a:pt x="687615" y="1331787"/>
                    <a:pt x="646371" y="1328037"/>
                  </a:cubicBezTo>
                  <a:cubicBezTo>
                    <a:pt x="639408" y="1324823"/>
                    <a:pt x="632980" y="1321074"/>
                    <a:pt x="634587" y="1311968"/>
                  </a:cubicBezTo>
                  <a:cubicBezTo>
                    <a:pt x="642622" y="1260548"/>
                    <a:pt x="652263" y="1209663"/>
                    <a:pt x="659762" y="1158242"/>
                  </a:cubicBezTo>
                  <a:cubicBezTo>
                    <a:pt x="670474" y="1087004"/>
                    <a:pt x="696720" y="1021657"/>
                    <a:pt x="721895" y="955239"/>
                  </a:cubicBezTo>
                  <a:cubicBezTo>
                    <a:pt x="747605" y="887749"/>
                    <a:pt x="773851" y="820260"/>
                    <a:pt x="797954" y="752235"/>
                  </a:cubicBezTo>
                  <a:cubicBezTo>
                    <a:pt x="809738" y="719026"/>
                    <a:pt x="816701" y="683675"/>
                    <a:pt x="825271" y="649394"/>
                  </a:cubicBezTo>
                  <a:cubicBezTo>
                    <a:pt x="841876" y="583512"/>
                    <a:pt x="859552" y="517094"/>
                    <a:pt x="875085" y="450676"/>
                  </a:cubicBezTo>
                  <a:cubicBezTo>
                    <a:pt x="887404" y="399255"/>
                    <a:pt x="905616" y="350513"/>
                    <a:pt x="929184" y="303377"/>
                  </a:cubicBezTo>
                  <a:cubicBezTo>
                    <a:pt x="968820" y="222497"/>
                    <a:pt x="1035238" y="178576"/>
                    <a:pt x="1118797" y="155544"/>
                  </a:cubicBezTo>
                  <a:cubicBezTo>
                    <a:pt x="1158433" y="144831"/>
                    <a:pt x="1199141" y="136261"/>
                    <a:pt x="1240920" y="138403"/>
                  </a:cubicBezTo>
                  <a:cubicBezTo>
                    <a:pt x="1243063" y="145367"/>
                    <a:pt x="1238778" y="150187"/>
                    <a:pt x="1234492" y="153937"/>
                  </a:cubicBezTo>
                  <a:cubicBezTo>
                    <a:pt x="1186286" y="196251"/>
                    <a:pt x="1175038" y="249814"/>
                    <a:pt x="1186286" y="310341"/>
                  </a:cubicBezTo>
                  <a:cubicBezTo>
                    <a:pt x="1190035" y="329623"/>
                    <a:pt x="1193249" y="349441"/>
                    <a:pt x="1196463" y="368724"/>
                  </a:cubicBezTo>
                  <a:cubicBezTo>
                    <a:pt x="1198605" y="380508"/>
                    <a:pt x="1203426" y="381044"/>
                    <a:pt x="1211996" y="374616"/>
                  </a:cubicBezTo>
                  <a:cubicBezTo>
                    <a:pt x="1223244" y="365510"/>
                    <a:pt x="1235028" y="356940"/>
                    <a:pt x="1246812" y="348370"/>
                  </a:cubicBezTo>
                  <a:cubicBezTo>
                    <a:pt x="1251633" y="345157"/>
                    <a:pt x="1256989" y="340336"/>
                    <a:pt x="1262881" y="345157"/>
                  </a:cubicBezTo>
                  <a:cubicBezTo>
                    <a:pt x="1267702" y="348906"/>
                    <a:pt x="1265559" y="355333"/>
                    <a:pt x="1263952" y="359619"/>
                  </a:cubicBezTo>
                  <a:cubicBezTo>
                    <a:pt x="1252168" y="387471"/>
                    <a:pt x="1260203" y="412646"/>
                    <a:pt x="1275200" y="436749"/>
                  </a:cubicBezTo>
                  <a:cubicBezTo>
                    <a:pt x="1280557" y="445319"/>
                    <a:pt x="1283770" y="454425"/>
                    <a:pt x="1289127" y="462995"/>
                  </a:cubicBezTo>
                  <a:cubicBezTo>
                    <a:pt x="1312694" y="499418"/>
                    <a:pt x="1314837" y="535305"/>
                    <a:pt x="1296090" y="575477"/>
                  </a:cubicBezTo>
                  <a:cubicBezTo>
                    <a:pt x="1274665" y="621006"/>
                    <a:pt x="1275736" y="670819"/>
                    <a:pt x="1281628" y="719562"/>
                  </a:cubicBezTo>
                  <a:cubicBezTo>
                    <a:pt x="1285913" y="752771"/>
                    <a:pt x="1281092" y="785444"/>
                    <a:pt x="1278414" y="818118"/>
                  </a:cubicBezTo>
                  <a:cubicBezTo>
                    <a:pt x="1274129" y="873823"/>
                    <a:pt x="1269844" y="930064"/>
                    <a:pt x="1263952" y="985770"/>
                  </a:cubicBezTo>
                  <a:cubicBezTo>
                    <a:pt x="1256989" y="1053795"/>
                    <a:pt x="1254846" y="1122355"/>
                    <a:pt x="1246276" y="1190380"/>
                  </a:cubicBezTo>
                  <a:cubicBezTo>
                    <a:pt x="1243598" y="1213412"/>
                    <a:pt x="1244670" y="1236444"/>
                    <a:pt x="1240920" y="1259477"/>
                  </a:cubicBezTo>
                  <a:cubicBezTo>
                    <a:pt x="1239849" y="1265368"/>
                    <a:pt x="1240920" y="1271796"/>
                    <a:pt x="1236635" y="1277688"/>
                  </a:cubicBezTo>
                  <a:cubicBezTo>
                    <a:pt x="1272522" y="1182881"/>
                    <a:pt x="1308945" y="1089146"/>
                    <a:pt x="1347510" y="995947"/>
                  </a:cubicBezTo>
                  <a:cubicBezTo>
                    <a:pt x="1361437" y="961666"/>
                    <a:pt x="1382862" y="931135"/>
                    <a:pt x="1401073" y="898998"/>
                  </a:cubicBezTo>
                  <a:cubicBezTo>
                    <a:pt x="1449280" y="816511"/>
                    <a:pt x="1496951" y="732952"/>
                    <a:pt x="1548907" y="653144"/>
                  </a:cubicBezTo>
                  <a:cubicBezTo>
                    <a:pt x="1566583" y="625826"/>
                    <a:pt x="1586401" y="600652"/>
                    <a:pt x="1608362" y="576549"/>
                  </a:cubicBezTo>
                  <a:cubicBezTo>
                    <a:pt x="1662996" y="516558"/>
                    <a:pt x="1722987" y="461924"/>
                    <a:pt x="1780835" y="404611"/>
                  </a:cubicBezTo>
                  <a:cubicBezTo>
                    <a:pt x="1803331" y="382115"/>
                    <a:pt x="1827970" y="362297"/>
                    <a:pt x="1850467" y="339800"/>
                  </a:cubicBezTo>
                  <a:cubicBezTo>
                    <a:pt x="1864393" y="325874"/>
                    <a:pt x="1874034" y="327481"/>
                    <a:pt x="1886354" y="343550"/>
                  </a:cubicBezTo>
                  <a:cubicBezTo>
                    <a:pt x="1911528" y="377294"/>
                    <a:pt x="1925455" y="415324"/>
                    <a:pt x="1929740" y="456567"/>
                  </a:cubicBezTo>
                  <a:cubicBezTo>
                    <a:pt x="1930811" y="468887"/>
                    <a:pt x="1934560" y="481206"/>
                    <a:pt x="1932954" y="493526"/>
                  </a:cubicBezTo>
                  <a:cubicBezTo>
                    <a:pt x="1990266" y="347835"/>
                    <a:pt x="2047578" y="201608"/>
                    <a:pt x="2105427" y="55916"/>
                  </a:cubicBezTo>
                  <a:cubicBezTo>
                    <a:pt x="2112390" y="37705"/>
                    <a:pt x="2115068" y="17351"/>
                    <a:pt x="2127923" y="1282"/>
                  </a:cubicBezTo>
                  <a:cubicBezTo>
                    <a:pt x="2129530" y="-325"/>
                    <a:pt x="2131672" y="-325"/>
                    <a:pt x="2133815" y="747"/>
                  </a:cubicBezTo>
                  <a:cubicBezTo>
                    <a:pt x="2165953" y="54845"/>
                    <a:pt x="2194341" y="111086"/>
                    <a:pt x="2221122" y="168399"/>
                  </a:cubicBezTo>
                  <a:cubicBezTo>
                    <a:pt x="2236120" y="200001"/>
                    <a:pt x="2256474" y="212320"/>
                    <a:pt x="2289683" y="218748"/>
                  </a:cubicBezTo>
                  <a:cubicBezTo>
                    <a:pt x="2383418" y="236959"/>
                    <a:pt x="2476618" y="258384"/>
                    <a:pt x="2562319" y="302842"/>
                  </a:cubicBezTo>
                  <a:cubicBezTo>
                    <a:pt x="2642127" y="344085"/>
                    <a:pt x="2679086" y="411039"/>
                    <a:pt x="2683371" y="498882"/>
                  </a:cubicBezTo>
                  <a:cubicBezTo>
                    <a:pt x="2687120" y="582976"/>
                    <a:pt x="2671587" y="664392"/>
                    <a:pt x="2653376" y="745272"/>
                  </a:cubicBezTo>
                  <a:cubicBezTo>
                    <a:pt x="2638914" y="809012"/>
                    <a:pt x="2626058" y="872752"/>
                    <a:pt x="2609454" y="935956"/>
                  </a:cubicBezTo>
                  <a:cubicBezTo>
                    <a:pt x="2581601" y="1043618"/>
                    <a:pt x="2548392" y="1149137"/>
                    <a:pt x="2504471" y="1251978"/>
                  </a:cubicBezTo>
                  <a:cubicBezTo>
                    <a:pt x="2450908" y="1376779"/>
                    <a:pt x="2375920" y="1488726"/>
                    <a:pt x="2298253" y="1599066"/>
                  </a:cubicBezTo>
                  <a:cubicBezTo>
                    <a:pt x="2234513" y="1689587"/>
                    <a:pt x="2167559" y="1777431"/>
                    <a:pt x="2098463" y="1863667"/>
                  </a:cubicBezTo>
                  <a:cubicBezTo>
                    <a:pt x="2091500" y="1872237"/>
                    <a:pt x="2088286" y="1881343"/>
                    <a:pt x="2088822" y="1892591"/>
                  </a:cubicBezTo>
                  <a:cubicBezTo>
                    <a:pt x="2096321" y="2001859"/>
                    <a:pt x="2103819" y="2111128"/>
                    <a:pt x="2110783" y="2220396"/>
                  </a:cubicBezTo>
                  <a:cubicBezTo>
                    <a:pt x="2117210" y="2318417"/>
                    <a:pt x="2122566" y="2416437"/>
                    <a:pt x="2128459" y="2514457"/>
                  </a:cubicBezTo>
                  <a:cubicBezTo>
                    <a:pt x="2131672" y="2562664"/>
                    <a:pt x="2134886" y="2610335"/>
                    <a:pt x="2138635" y="2658542"/>
                  </a:cubicBezTo>
                  <a:cubicBezTo>
                    <a:pt x="2140778" y="2684787"/>
                    <a:pt x="2139707" y="2686930"/>
                    <a:pt x="2112390" y="2683180"/>
                  </a:cubicBezTo>
                  <a:cubicBezTo>
                    <a:pt x="2103819" y="2682109"/>
                    <a:pt x="2095785" y="2679431"/>
                    <a:pt x="2087215" y="2678360"/>
                  </a:cubicBezTo>
                  <a:cubicBezTo>
                    <a:pt x="2064183" y="2674610"/>
                    <a:pt x="2063112" y="2675146"/>
                    <a:pt x="2063647" y="2697642"/>
                  </a:cubicBezTo>
                  <a:cubicBezTo>
                    <a:pt x="2068468" y="2792449"/>
                    <a:pt x="2067932" y="2887791"/>
                    <a:pt x="2065790" y="2983668"/>
                  </a:cubicBezTo>
                  <a:close/>
                </a:path>
              </a:pathLst>
            </a:custGeom>
            <a:solidFill>
              <a:schemeClr val="accent6"/>
            </a:solidFill>
            <a:ln w="534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0CC34164-0870-4FA6-8956-EBB633EB4E18}"/>
                </a:ext>
              </a:extLst>
            </p:cNvPr>
            <p:cNvSpPr/>
            <p:nvPr/>
          </p:nvSpPr>
          <p:spPr>
            <a:xfrm>
              <a:off x="3889795" y="3841747"/>
              <a:ext cx="1834425" cy="1750719"/>
            </a:xfrm>
            <a:custGeom>
              <a:avLst/>
              <a:gdLst>
                <a:gd name="connsiteX0" fmla="*/ 609 w 1834425"/>
                <a:gd name="connsiteY0" fmla="*/ 19564 h 1750719"/>
                <a:gd name="connsiteX1" fmla="*/ 15071 w 1834425"/>
                <a:gd name="connsiteY1" fmla="*/ 282 h 1750719"/>
                <a:gd name="connsiteX2" fmla="*/ 699605 w 1834425"/>
                <a:gd name="connsiteY2" fmla="*/ 238637 h 1750719"/>
                <a:gd name="connsiteX3" fmla="*/ 710318 w 1834425"/>
                <a:gd name="connsiteY3" fmla="*/ 252563 h 1750719"/>
                <a:gd name="connsiteX4" fmla="*/ 881184 w 1834425"/>
                <a:gd name="connsiteY4" fmla="*/ 1203306 h 1750719"/>
                <a:gd name="connsiteX5" fmla="*/ 1344504 w 1834425"/>
                <a:gd name="connsiteY5" fmla="*/ 1181345 h 1750719"/>
                <a:gd name="connsiteX6" fmla="*/ 1388425 w 1834425"/>
                <a:gd name="connsiteY6" fmla="*/ 1197950 h 1750719"/>
                <a:gd name="connsiteX7" fmla="*/ 1821214 w 1834425"/>
                <a:gd name="connsiteY7" fmla="*/ 1565927 h 1750719"/>
                <a:gd name="connsiteX8" fmla="*/ 1834069 w 1834425"/>
                <a:gd name="connsiteY8" fmla="*/ 1590566 h 1750719"/>
                <a:gd name="connsiteX9" fmla="*/ 1831927 w 1834425"/>
                <a:gd name="connsiteY9" fmla="*/ 1653771 h 1750719"/>
                <a:gd name="connsiteX10" fmla="*/ 913857 w 1834425"/>
                <a:gd name="connsiteY10" fmla="*/ 1750720 h 1750719"/>
                <a:gd name="connsiteX11" fmla="*/ 861901 w 1834425"/>
                <a:gd name="connsiteY11" fmla="*/ 1735186 h 1750719"/>
                <a:gd name="connsiteX12" fmla="*/ 268959 w 1834425"/>
                <a:gd name="connsiteY12" fmla="*/ 1358639 h 1750719"/>
                <a:gd name="connsiteX13" fmla="*/ 252355 w 1834425"/>
                <a:gd name="connsiteY13" fmla="*/ 1334535 h 1750719"/>
                <a:gd name="connsiteX14" fmla="*/ 609 w 1834425"/>
                <a:gd name="connsiteY14" fmla="*/ 19564 h 1750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34425" h="1750719">
                  <a:moveTo>
                    <a:pt x="609" y="19564"/>
                  </a:moveTo>
                  <a:cubicBezTo>
                    <a:pt x="-1534" y="8316"/>
                    <a:pt x="1680" y="3495"/>
                    <a:pt x="15071" y="282"/>
                  </a:cubicBezTo>
                  <a:cubicBezTo>
                    <a:pt x="54172" y="-9360"/>
                    <a:pt x="666396" y="231674"/>
                    <a:pt x="699605" y="238637"/>
                  </a:cubicBezTo>
                  <a:cubicBezTo>
                    <a:pt x="708175" y="240244"/>
                    <a:pt x="709247" y="245600"/>
                    <a:pt x="710318" y="252563"/>
                  </a:cubicBezTo>
                  <a:cubicBezTo>
                    <a:pt x="713532" y="269168"/>
                    <a:pt x="871007" y="1198485"/>
                    <a:pt x="881184" y="1203306"/>
                  </a:cubicBezTo>
                  <a:cubicBezTo>
                    <a:pt x="890825" y="1208127"/>
                    <a:pt x="1298439" y="1184023"/>
                    <a:pt x="1344504" y="1181345"/>
                  </a:cubicBezTo>
                  <a:cubicBezTo>
                    <a:pt x="1362179" y="1180274"/>
                    <a:pt x="1375570" y="1185095"/>
                    <a:pt x="1388425" y="1197950"/>
                  </a:cubicBezTo>
                  <a:cubicBezTo>
                    <a:pt x="1406637" y="1216697"/>
                    <a:pt x="1781577" y="1546645"/>
                    <a:pt x="1821214" y="1565927"/>
                  </a:cubicBezTo>
                  <a:cubicBezTo>
                    <a:pt x="1831927" y="1571284"/>
                    <a:pt x="1835676" y="1578247"/>
                    <a:pt x="1834069" y="1590566"/>
                  </a:cubicBezTo>
                  <a:cubicBezTo>
                    <a:pt x="1831391" y="1611456"/>
                    <a:pt x="1832462" y="1632345"/>
                    <a:pt x="1831927" y="1653771"/>
                  </a:cubicBezTo>
                  <a:cubicBezTo>
                    <a:pt x="1835140" y="1670911"/>
                    <a:pt x="933676" y="1750720"/>
                    <a:pt x="913857" y="1750720"/>
                  </a:cubicBezTo>
                  <a:cubicBezTo>
                    <a:pt x="894575" y="1750720"/>
                    <a:pt x="877434" y="1746970"/>
                    <a:pt x="861901" y="1735186"/>
                  </a:cubicBezTo>
                  <a:cubicBezTo>
                    <a:pt x="846368" y="1723938"/>
                    <a:pt x="303239" y="1382742"/>
                    <a:pt x="268959" y="1358639"/>
                  </a:cubicBezTo>
                  <a:cubicBezTo>
                    <a:pt x="259318" y="1351676"/>
                    <a:pt x="252890" y="1342570"/>
                    <a:pt x="252355" y="1334535"/>
                  </a:cubicBezTo>
                  <a:cubicBezTo>
                    <a:pt x="248605" y="1301326"/>
                    <a:pt x="3822" y="37776"/>
                    <a:pt x="609" y="19564"/>
                  </a:cubicBezTo>
                  <a:close/>
                </a:path>
              </a:pathLst>
            </a:custGeom>
            <a:solidFill>
              <a:schemeClr val="tx1">
                <a:lumMod val="65000"/>
                <a:lumOff val="35000"/>
              </a:schemeClr>
            </a:solidFill>
            <a:ln w="534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DC3DEFF3-EF90-4371-814B-FCF58782284A}"/>
                </a:ext>
              </a:extLst>
            </p:cNvPr>
            <p:cNvSpPr/>
            <p:nvPr/>
          </p:nvSpPr>
          <p:spPr>
            <a:xfrm>
              <a:off x="6139131" y="2859862"/>
              <a:ext cx="911234" cy="1411806"/>
            </a:xfrm>
            <a:custGeom>
              <a:avLst/>
              <a:gdLst>
                <a:gd name="connsiteX0" fmla="*/ 702056 w 911234"/>
                <a:gd name="connsiteY0" fmla="*/ 916284 h 1411806"/>
                <a:gd name="connsiteX1" fmla="*/ 700984 w 911234"/>
                <a:gd name="connsiteY1" fmla="*/ 916284 h 1411806"/>
                <a:gd name="connsiteX2" fmla="*/ 35732 w 911234"/>
                <a:gd name="connsiteY2" fmla="*/ 1402636 h 1411806"/>
                <a:gd name="connsiteX3" fmla="*/ 3594 w 911234"/>
                <a:gd name="connsiteY3" fmla="*/ 1389245 h 1411806"/>
                <a:gd name="connsiteX4" fmla="*/ 18592 w 911234"/>
                <a:gd name="connsiteY4" fmla="*/ 1299260 h 1411806"/>
                <a:gd name="connsiteX5" fmla="*/ 55015 w 911234"/>
                <a:gd name="connsiteY5" fmla="*/ 1181957 h 1411806"/>
                <a:gd name="connsiteX6" fmla="*/ 106435 w 911234"/>
                <a:gd name="connsiteY6" fmla="*/ 1054477 h 1411806"/>
                <a:gd name="connsiteX7" fmla="*/ 187851 w 911234"/>
                <a:gd name="connsiteY7" fmla="*/ 890574 h 1411806"/>
                <a:gd name="connsiteX8" fmla="*/ 223738 w 911234"/>
                <a:gd name="connsiteY8" fmla="*/ 785591 h 1411806"/>
                <a:gd name="connsiteX9" fmla="*/ 210883 w 911234"/>
                <a:gd name="connsiteY9" fmla="*/ 741669 h 1411806"/>
                <a:gd name="connsiteX10" fmla="*/ 187851 w 911234"/>
                <a:gd name="connsiteY10" fmla="*/ 576160 h 1411806"/>
                <a:gd name="connsiteX11" fmla="*/ 160534 w 911234"/>
                <a:gd name="connsiteY11" fmla="*/ 547771 h 1411806"/>
                <a:gd name="connsiteX12" fmla="*/ 101079 w 911234"/>
                <a:gd name="connsiteY12" fmla="*/ 493673 h 1411806"/>
                <a:gd name="connsiteX13" fmla="*/ 93580 w 911234"/>
                <a:gd name="connsiteY13" fmla="*/ 305131 h 1411806"/>
                <a:gd name="connsiteX14" fmla="*/ 120362 w 911234"/>
                <a:gd name="connsiteY14" fmla="*/ 250497 h 1411806"/>
                <a:gd name="connsiteX15" fmla="*/ 133752 w 911234"/>
                <a:gd name="connsiteY15" fmla="*/ 248354 h 1411806"/>
                <a:gd name="connsiteX16" fmla="*/ 147143 w 911234"/>
                <a:gd name="connsiteY16" fmla="*/ 264959 h 1411806"/>
                <a:gd name="connsiteX17" fmla="*/ 191065 w 911234"/>
                <a:gd name="connsiteY17" fmla="*/ 375298 h 1411806"/>
                <a:gd name="connsiteX18" fmla="*/ 211954 w 911234"/>
                <a:gd name="connsiteY18" fmla="*/ 289062 h 1411806"/>
                <a:gd name="connsiteX19" fmla="*/ 328722 w 911234"/>
                <a:gd name="connsiteY19" fmla="*/ 84987 h 1411806"/>
                <a:gd name="connsiteX20" fmla="*/ 395675 w 911234"/>
                <a:gd name="connsiteY20" fmla="*/ 9999 h 1411806"/>
                <a:gd name="connsiteX21" fmla="*/ 427278 w 911234"/>
                <a:gd name="connsiteY21" fmla="*/ 12141 h 1411806"/>
                <a:gd name="connsiteX22" fmla="*/ 517263 w 911234"/>
                <a:gd name="connsiteY22" fmla="*/ 125159 h 1411806"/>
                <a:gd name="connsiteX23" fmla="*/ 700984 w 911234"/>
                <a:gd name="connsiteY23" fmla="*/ 294954 h 1411806"/>
                <a:gd name="connsiteX24" fmla="*/ 855781 w 911234"/>
                <a:gd name="connsiteY24" fmla="*/ 360301 h 1411806"/>
                <a:gd name="connsiteX25" fmla="*/ 890061 w 911234"/>
                <a:gd name="connsiteY25" fmla="*/ 392439 h 1411806"/>
                <a:gd name="connsiteX26" fmla="*/ 910416 w 911234"/>
                <a:gd name="connsiteY26" fmla="*/ 477604 h 1411806"/>
                <a:gd name="connsiteX27" fmla="*/ 902917 w 911234"/>
                <a:gd name="connsiteY27" fmla="*/ 503850 h 1411806"/>
                <a:gd name="connsiteX28" fmla="*/ 851496 w 911234"/>
                <a:gd name="connsiteY28" fmla="*/ 688106 h 1411806"/>
                <a:gd name="connsiteX29" fmla="*/ 758297 w 911234"/>
                <a:gd name="connsiteY29" fmla="*/ 850938 h 1411806"/>
                <a:gd name="connsiteX30" fmla="*/ 713839 w 911234"/>
                <a:gd name="connsiteY30" fmla="*/ 898073 h 1411806"/>
                <a:gd name="connsiteX31" fmla="*/ 702056 w 911234"/>
                <a:gd name="connsiteY31" fmla="*/ 916284 h 1411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1234" h="1411806">
                  <a:moveTo>
                    <a:pt x="702056" y="916284"/>
                  </a:moveTo>
                  <a:lnTo>
                    <a:pt x="700984" y="916284"/>
                  </a:lnTo>
                  <a:cubicBezTo>
                    <a:pt x="700984" y="916284"/>
                    <a:pt x="83939" y="1368892"/>
                    <a:pt x="35732" y="1402636"/>
                  </a:cubicBezTo>
                  <a:cubicBezTo>
                    <a:pt x="14307" y="1417634"/>
                    <a:pt x="7344" y="1414956"/>
                    <a:pt x="3594" y="1389245"/>
                  </a:cubicBezTo>
                  <a:cubicBezTo>
                    <a:pt x="-1226" y="1358179"/>
                    <a:pt x="-4976" y="1326577"/>
                    <a:pt x="18592" y="1299260"/>
                  </a:cubicBezTo>
                  <a:cubicBezTo>
                    <a:pt x="46981" y="1266051"/>
                    <a:pt x="52872" y="1223736"/>
                    <a:pt x="55015" y="1181957"/>
                  </a:cubicBezTo>
                  <a:cubicBezTo>
                    <a:pt x="57157" y="1132679"/>
                    <a:pt x="74298" y="1090900"/>
                    <a:pt x="106435" y="1054477"/>
                  </a:cubicBezTo>
                  <a:cubicBezTo>
                    <a:pt x="141251" y="1014840"/>
                    <a:pt x="181959" y="898609"/>
                    <a:pt x="187851" y="890574"/>
                  </a:cubicBezTo>
                  <a:cubicBezTo>
                    <a:pt x="204456" y="857365"/>
                    <a:pt x="215704" y="821478"/>
                    <a:pt x="223738" y="785591"/>
                  </a:cubicBezTo>
                  <a:cubicBezTo>
                    <a:pt x="226416" y="772736"/>
                    <a:pt x="216239" y="756131"/>
                    <a:pt x="210883" y="741669"/>
                  </a:cubicBezTo>
                  <a:cubicBezTo>
                    <a:pt x="192136" y="688106"/>
                    <a:pt x="188387" y="632401"/>
                    <a:pt x="187851" y="576160"/>
                  </a:cubicBezTo>
                  <a:cubicBezTo>
                    <a:pt x="187851" y="547771"/>
                    <a:pt x="187851" y="547771"/>
                    <a:pt x="160534" y="547771"/>
                  </a:cubicBezTo>
                  <a:cubicBezTo>
                    <a:pt x="130003" y="547771"/>
                    <a:pt x="107507" y="526882"/>
                    <a:pt x="101079" y="493673"/>
                  </a:cubicBezTo>
                  <a:cubicBezTo>
                    <a:pt x="88224" y="431004"/>
                    <a:pt x="87688" y="367800"/>
                    <a:pt x="93580" y="305131"/>
                  </a:cubicBezTo>
                  <a:cubicBezTo>
                    <a:pt x="95723" y="285313"/>
                    <a:pt x="95723" y="260674"/>
                    <a:pt x="120362" y="250497"/>
                  </a:cubicBezTo>
                  <a:cubicBezTo>
                    <a:pt x="124647" y="248890"/>
                    <a:pt x="129467" y="249425"/>
                    <a:pt x="133752" y="248354"/>
                  </a:cubicBezTo>
                  <a:cubicBezTo>
                    <a:pt x="141251" y="251568"/>
                    <a:pt x="144465" y="258531"/>
                    <a:pt x="147143" y="264959"/>
                  </a:cubicBezTo>
                  <a:cubicBezTo>
                    <a:pt x="161605" y="302988"/>
                    <a:pt x="178210" y="339947"/>
                    <a:pt x="191065" y="375298"/>
                  </a:cubicBezTo>
                  <a:cubicBezTo>
                    <a:pt x="189458" y="346374"/>
                    <a:pt x="200170" y="316915"/>
                    <a:pt x="211954" y="289062"/>
                  </a:cubicBezTo>
                  <a:cubicBezTo>
                    <a:pt x="242485" y="216216"/>
                    <a:pt x="282658" y="148727"/>
                    <a:pt x="328722" y="84987"/>
                  </a:cubicBezTo>
                  <a:cubicBezTo>
                    <a:pt x="348540" y="57670"/>
                    <a:pt x="371036" y="33031"/>
                    <a:pt x="395675" y="9999"/>
                  </a:cubicBezTo>
                  <a:cubicBezTo>
                    <a:pt x="410673" y="-3927"/>
                    <a:pt x="414422" y="-3392"/>
                    <a:pt x="427278" y="12141"/>
                  </a:cubicBezTo>
                  <a:cubicBezTo>
                    <a:pt x="458344" y="49100"/>
                    <a:pt x="486197" y="88736"/>
                    <a:pt x="517263" y="125159"/>
                  </a:cubicBezTo>
                  <a:cubicBezTo>
                    <a:pt x="571362" y="188899"/>
                    <a:pt x="626532" y="252104"/>
                    <a:pt x="700984" y="294954"/>
                  </a:cubicBezTo>
                  <a:cubicBezTo>
                    <a:pt x="749727" y="322807"/>
                    <a:pt x="802218" y="343161"/>
                    <a:pt x="855781" y="360301"/>
                  </a:cubicBezTo>
                  <a:cubicBezTo>
                    <a:pt x="872922" y="365657"/>
                    <a:pt x="883634" y="375834"/>
                    <a:pt x="890061" y="392439"/>
                  </a:cubicBezTo>
                  <a:cubicBezTo>
                    <a:pt x="901310" y="419756"/>
                    <a:pt x="914701" y="446537"/>
                    <a:pt x="910416" y="477604"/>
                  </a:cubicBezTo>
                  <a:cubicBezTo>
                    <a:pt x="909344" y="486709"/>
                    <a:pt x="909344" y="496351"/>
                    <a:pt x="902917" y="503850"/>
                  </a:cubicBezTo>
                  <a:cubicBezTo>
                    <a:pt x="894882" y="567589"/>
                    <a:pt x="876135" y="628651"/>
                    <a:pt x="851496" y="688106"/>
                  </a:cubicBezTo>
                  <a:cubicBezTo>
                    <a:pt x="827393" y="745954"/>
                    <a:pt x="798469" y="801660"/>
                    <a:pt x="758297" y="850938"/>
                  </a:cubicBezTo>
                  <a:cubicBezTo>
                    <a:pt x="744370" y="867542"/>
                    <a:pt x="729373" y="882540"/>
                    <a:pt x="713839" y="898073"/>
                  </a:cubicBezTo>
                  <a:cubicBezTo>
                    <a:pt x="709019" y="902358"/>
                    <a:pt x="702591" y="907179"/>
                    <a:pt x="702056" y="916284"/>
                  </a:cubicBezTo>
                  <a:close/>
                </a:path>
              </a:pathLst>
            </a:custGeom>
            <a:solidFill>
              <a:srgbClr val="FDC384"/>
            </a:solidFill>
            <a:ln w="534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8B7A443F-9FBE-43D7-A8A1-9C0F85ED049A}"/>
                </a:ext>
              </a:extLst>
            </p:cNvPr>
            <p:cNvSpPr/>
            <p:nvPr/>
          </p:nvSpPr>
          <p:spPr>
            <a:xfrm>
              <a:off x="5884529" y="3749901"/>
              <a:ext cx="956122" cy="1310685"/>
            </a:xfrm>
            <a:custGeom>
              <a:avLst/>
              <a:gdLst>
                <a:gd name="connsiteX0" fmla="*/ 442990 w 956122"/>
                <a:gd name="connsiteY0" fmla="*/ 0 h 1310685"/>
                <a:gd name="connsiteX1" fmla="*/ 416744 w 956122"/>
                <a:gd name="connsiteY1" fmla="*/ 77666 h 1310685"/>
                <a:gd name="connsiteX2" fmla="*/ 349790 w 956122"/>
                <a:gd name="connsiteY2" fmla="*/ 188542 h 1310685"/>
                <a:gd name="connsiteX3" fmla="*/ 316581 w 956122"/>
                <a:gd name="connsiteY3" fmla="*/ 277456 h 1310685"/>
                <a:gd name="connsiteX4" fmla="*/ 302119 w 956122"/>
                <a:gd name="connsiteY4" fmla="*/ 366371 h 1310685"/>
                <a:gd name="connsiteX5" fmla="*/ 274266 w 956122"/>
                <a:gd name="connsiteY5" fmla="*/ 417791 h 1310685"/>
                <a:gd name="connsiteX6" fmla="*/ 267303 w 956122"/>
                <a:gd name="connsiteY6" fmla="*/ 512598 h 1310685"/>
                <a:gd name="connsiteX7" fmla="*/ 281765 w 956122"/>
                <a:gd name="connsiteY7" fmla="*/ 513133 h 1310685"/>
                <a:gd name="connsiteX8" fmla="*/ 372286 w 956122"/>
                <a:gd name="connsiteY8" fmla="*/ 447251 h 1310685"/>
                <a:gd name="connsiteX9" fmla="*/ 588681 w 956122"/>
                <a:gd name="connsiteY9" fmla="*/ 289776 h 1310685"/>
                <a:gd name="connsiteX10" fmla="*/ 783650 w 956122"/>
                <a:gd name="connsiteY10" fmla="*/ 146763 h 1310685"/>
                <a:gd name="connsiteX11" fmla="*/ 945946 w 956122"/>
                <a:gd name="connsiteY11" fmla="*/ 25710 h 1310685"/>
                <a:gd name="connsiteX12" fmla="*/ 956123 w 956122"/>
                <a:gd name="connsiteY12" fmla="*/ 25710 h 1310685"/>
                <a:gd name="connsiteX13" fmla="*/ 907380 w 956122"/>
                <a:gd name="connsiteY13" fmla="*/ 149976 h 1310685"/>
                <a:gd name="connsiteX14" fmla="*/ 761689 w 956122"/>
                <a:gd name="connsiteY14" fmla="*/ 521168 h 1310685"/>
                <a:gd name="connsiteX15" fmla="*/ 753655 w 956122"/>
                <a:gd name="connsiteY15" fmla="*/ 539379 h 1310685"/>
                <a:gd name="connsiteX16" fmla="*/ 737586 w 956122"/>
                <a:gd name="connsiteY16" fmla="*/ 433325 h 1310685"/>
                <a:gd name="connsiteX17" fmla="*/ 702234 w 956122"/>
                <a:gd name="connsiteY17" fmla="*/ 367442 h 1310685"/>
                <a:gd name="connsiteX18" fmla="*/ 680809 w 956122"/>
                <a:gd name="connsiteY18" fmla="*/ 365835 h 1310685"/>
                <a:gd name="connsiteX19" fmla="*/ 455309 w 956122"/>
                <a:gd name="connsiteY19" fmla="*/ 585443 h 1310685"/>
                <a:gd name="connsiteX20" fmla="*/ 275873 w 956122"/>
                <a:gd name="connsiteY20" fmla="*/ 847366 h 1310685"/>
                <a:gd name="connsiteX21" fmla="*/ 188566 w 956122"/>
                <a:gd name="connsiteY21" fmla="*/ 998414 h 1310685"/>
                <a:gd name="connsiteX22" fmla="*/ 113577 w 956122"/>
                <a:gd name="connsiteY22" fmla="*/ 1178921 h 1310685"/>
                <a:gd name="connsiteX23" fmla="*/ 57336 w 956122"/>
                <a:gd name="connsiteY23" fmla="*/ 1310686 h 1310685"/>
                <a:gd name="connsiteX24" fmla="*/ 64835 w 956122"/>
                <a:gd name="connsiteY24" fmla="*/ 1212666 h 1310685"/>
                <a:gd name="connsiteX25" fmla="*/ 97508 w 956122"/>
                <a:gd name="connsiteY25" fmla="*/ 839867 h 1310685"/>
                <a:gd name="connsiteX26" fmla="*/ 98044 w 956122"/>
                <a:gd name="connsiteY26" fmla="*/ 709709 h 1310685"/>
                <a:gd name="connsiteX27" fmla="*/ 116255 w 956122"/>
                <a:gd name="connsiteY27" fmla="*/ 596156 h 1310685"/>
                <a:gd name="connsiteX28" fmla="*/ 109828 w 956122"/>
                <a:gd name="connsiteY28" fmla="*/ 495458 h 1310685"/>
                <a:gd name="connsiteX29" fmla="*/ 93759 w 956122"/>
                <a:gd name="connsiteY29" fmla="*/ 465998 h 1310685"/>
                <a:gd name="connsiteX30" fmla="*/ 85189 w 956122"/>
                <a:gd name="connsiteY30" fmla="*/ 370120 h 1310685"/>
                <a:gd name="connsiteX31" fmla="*/ 19842 w 956122"/>
                <a:gd name="connsiteY31" fmla="*/ 418327 h 1310685"/>
                <a:gd name="connsiteX32" fmla="*/ 24 w 956122"/>
                <a:gd name="connsiteY32" fmla="*/ 281206 h 1310685"/>
                <a:gd name="connsiteX33" fmla="*/ 63764 w 956122"/>
                <a:gd name="connsiteY33" fmla="*/ 164974 h 1310685"/>
                <a:gd name="connsiteX34" fmla="*/ 192850 w 956122"/>
                <a:gd name="connsiteY34" fmla="*/ 107126 h 1310685"/>
                <a:gd name="connsiteX35" fmla="*/ 442990 w 956122"/>
                <a:gd name="connsiteY35" fmla="*/ 0 h 1310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956122" h="1310685">
                  <a:moveTo>
                    <a:pt x="442990" y="0"/>
                  </a:moveTo>
                  <a:cubicBezTo>
                    <a:pt x="440847" y="28388"/>
                    <a:pt x="425849" y="51956"/>
                    <a:pt x="416744" y="77666"/>
                  </a:cubicBezTo>
                  <a:cubicBezTo>
                    <a:pt x="401746" y="118374"/>
                    <a:pt x="378714" y="155333"/>
                    <a:pt x="349790" y="188542"/>
                  </a:cubicBezTo>
                  <a:cubicBezTo>
                    <a:pt x="327294" y="214252"/>
                    <a:pt x="320330" y="244783"/>
                    <a:pt x="316581" y="277456"/>
                  </a:cubicBezTo>
                  <a:cubicBezTo>
                    <a:pt x="313367" y="307452"/>
                    <a:pt x="311225" y="337447"/>
                    <a:pt x="302119" y="366371"/>
                  </a:cubicBezTo>
                  <a:cubicBezTo>
                    <a:pt x="296227" y="385653"/>
                    <a:pt x="285515" y="402258"/>
                    <a:pt x="274266" y="417791"/>
                  </a:cubicBezTo>
                  <a:cubicBezTo>
                    <a:pt x="251234" y="448322"/>
                    <a:pt x="260876" y="480460"/>
                    <a:pt x="267303" y="512598"/>
                  </a:cubicBezTo>
                  <a:cubicBezTo>
                    <a:pt x="269981" y="524917"/>
                    <a:pt x="278016" y="515811"/>
                    <a:pt x="281765" y="513133"/>
                  </a:cubicBezTo>
                  <a:cubicBezTo>
                    <a:pt x="312296" y="491708"/>
                    <a:pt x="342291" y="469212"/>
                    <a:pt x="372286" y="447251"/>
                  </a:cubicBezTo>
                  <a:cubicBezTo>
                    <a:pt x="444596" y="394759"/>
                    <a:pt x="516906" y="342267"/>
                    <a:pt x="588681" y="289776"/>
                  </a:cubicBezTo>
                  <a:cubicBezTo>
                    <a:pt x="653492" y="242105"/>
                    <a:pt x="718839" y="194969"/>
                    <a:pt x="783650" y="146763"/>
                  </a:cubicBezTo>
                  <a:cubicBezTo>
                    <a:pt x="837749" y="106055"/>
                    <a:pt x="894526" y="69632"/>
                    <a:pt x="945946" y="25710"/>
                  </a:cubicBezTo>
                  <a:cubicBezTo>
                    <a:pt x="949159" y="23032"/>
                    <a:pt x="952373" y="17676"/>
                    <a:pt x="956123" y="25710"/>
                  </a:cubicBezTo>
                  <a:cubicBezTo>
                    <a:pt x="940054" y="66954"/>
                    <a:pt x="923449" y="108733"/>
                    <a:pt x="907380" y="149976"/>
                  </a:cubicBezTo>
                  <a:cubicBezTo>
                    <a:pt x="858638" y="273707"/>
                    <a:pt x="810432" y="397437"/>
                    <a:pt x="761689" y="521168"/>
                  </a:cubicBezTo>
                  <a:cubicBezTo>
                    <a:pt x="760082" y="525988"/>
                    <a:pt x="757940" y="530274"/>
                    <a:pt x="753655" y="539379"/>
                  </a:cubicBezTo>
                  <a:cubicBezTo>
                    <a:pt x="750441" y="500278"/>
                    <a:pt x="748834" y="465998"/>
                    <a:pt x="737586" y="433325"/>
                  </a:cubicBezTo>
                  <a:cubicBezTo>
                    <a:pt x="729016" y="409221"/>
                    <a:pt x="717232" y="387796"/>
                    <a:pt x="702234" y="367442"/>
                  </a:cubicBezTo>
                  <a:cubicBezTo>
                    <a:pt x="694736" y="357265"/>
                    <a:pt x="689915" y="357265"/>
                    <a:pt x="680809" y="365835"/>
                  </a:cubicBezTo>
                  <a:cubicBezTo>
                    <a:pt x="604750" y="438145"/>
                    <a:pt x="529762" y="511526"/>
                    <a:pt x="455309" y="585443"/>
                  </a:cubicBezTo>
                  <a:cubicBezTo>
                    <a:pt x="378714" y="662038"/>
                    <a:pt x="331579" y="757380"/>
                    <a:pt x="275873" y="847366"/>
                  </a:cubicBezTo>
                  <a:cubicBezTo>
                    <a:pt x="245342" y="896644"/>
                    <a:pt x="216418" y="947529"/>
                    <a:pt x="188566" y="998414"/>
                  </a:cubicBezTo>
                  <a:cubicBezTo>
                    <a:pt x="157499" y="1055726"/>
                    <a:pt x="138752" y="1118395"/>
                    <a:pt x="113577" y="1178921"/>
                  </a:cubicBezTo>
                  <a:cubicBezTo>
                    <a:pt x="95366" y="1222843"/>
                    <a:pt x="78226" y="1267300"/>
                    <a:pt x="57336" y="1310686"/>
                  </a:cubicBezTo>
                  <a:cubicBezTo>
                    <a:pt x="60014" y="1278013"/>
                    <a:pt x="61621" y="1245339"/>
                    <a:pt x="64835" y="1212666"/>
                  </a:cubicBezTo>
                  <a:cubicBezTo>
                    <a:pt x="75548" y="1088400"/>
                    <a:pt x="86796" y="964134"/>
                    <a:pt x="97508" y="839867"/>
                  </a:cubicBezTo>
                  <a:cubicBezTo>
                    <a:pt x="101258" y="796481"/>
                    <a:pt x="102865" y="753095"/>
                    <a:pt x="98044" y="709709"/>
                  </a:cubicBezTo>
                  <a:cubicBezTo>
                    <a:pt x="93223" y="670073"/>
                    <a:pt x="99651" y="632043"/>
                    <a:pt x="116255" y="596156"/>
                  </a:cubicBezTo>
                  <a:cubicBezTo>
                    <a:pt x="132860" y="560804"/>
                    <a:pt x="132324" y="528131"/>
                    <a:pt x="109828" y="495458"/>
                  </a:cubicBezTo>
                  <a:cubicBezTo>
                    <a:pt x="103400" y="486352"/>
                    <a:pt x="99651" y="475639"/>
                    <a:pt x="93759" y="465998"/>
                  </a:cubicBezTo>
                  <a:cubicBezTo>
                    <a:pt x="75548" y="436003"/>
                    <a:pt x="68584" y="405472"/>
                    <a:pt x="85189" y="370120"/>
                  </a:cubicBezTo>
                  <a:cubicBezTo>
                    <a:pt x="64299" y="385653"/>
                    <a:pt x="42874" y="401187"/>
                    <a:pt x="19842" y="418327"/>
                  </a:cubicBezTo>
                  <a:cubicBezTo>
                    <a:pt x="8058" y="372263"/>
                    <a:pt x="-512" y="327270"/>
                    <a:pt x="24" y="281206"/>
                  </a:cubicBezTo>
                  <a:cubicBezTo>
                    <a:pt x="559" y="231392"/>
                    <a:pt x="30019" y="197112"/>
                    <a:pt x="63764" y="164974"/>
                  </a:cubicBezTo>
                  <a:cubicBezTo>
                    <a:pt x="105007" y="141406"/>
                    <a:pt x="149464" y="125873"/>
                    <a:pt x="192850" y="107126"/>
                  </a:cubicBezTo>
                  <a:cubicBezTo>
                    <a:pt x="275337" y="70168"/>
                    <a:pt x="359431" y="35352"/>
                    <a:pt x="442990" y="0"/>
                  </a:cubicBezTo>
                  <a:close/>
                </a:path>
              </a:pathLst>
            </a:custGeom>
            <a:solidFill>
              <a:schemeClr val="accent2"/>
            </a:solidFill>
            <a:ln w="534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5E1BB755-C22B-4646-9945-4F799D9A08DD}"/>
                </a:ext>
              </a:extLst>
            </p:cNvPr>
            <p:cNvSpPr/>
            <p:nvPr/>
          </p:nvSpPr>
          <p:spPr>
            <a:xfrm>
              <a:off x="6273955" y="2616331"/>
              <a:ext cx="862733" cy="858255"/>
            </a:xfrm>
            <a:custGeom>
              <a:avLst/>
              <a:gdLst>
                <a:gd name="connsiteX0" fmla="*/ 768628 w 862733"/>
                <a:gd name="connsiteY0" fmla="*/ 746309 h 858255"/>
                <a:gd name="connsiteX1" fmla="*/ 752560 w 862733"/>
                <a:gd name="connsiteY1" fmla="*/ 639183 h 858255"/>
                <a:gd name="connsiteX2" fmla="*/ 713459 w 862733"/>
                <a:gd name="connsiteY2" fmla="*/ 604903 h 858255"/>
                <a:gd name="connsiteX3" fmla="*/ 538308 w 862733"/>
                <a:gd name="connsiteY3" fmla="*/ 525094 h 858255"/>
                <a:gd name="connsiteX4" fmla="*/ 380297 w 862733"/>
                <a:gd name="connsiteY4" fmla="*/ 371368 h 858255"/>
                <a:gd name="connsiteX5" fmla="*/ 290847 w 862733"/>
                <a:gd name="connsiteY5" fmla="*/ 258350 h 858255"/>
                <a:gd name="connsiteX6" fmla="*/ 264601 w 862733"/>
                <a:gd name="connsiteY6" fmla="*/ 256208 h 858255"/>
                <a:gd name="connsiteX7" fmla="*/ 86236 w 862733"/>
                <a:gd name="connsiteY7" fmla="*/ 525094 h 858255"/>
                <a:gd name="connsiteX8" fmla="*/ 58384 w 862733"/>
                <a:gd name="connsiteY8" fmla="*/ 632220 h 858255"/>
                <a:gd name="connsiteX9" fmla="*/ 0 w 862733"/>
                <a:gd name="connsiteY9" fmla="*/ 491349 h 858255"/>
                <a:gd name="connsiteX10" fmla="*/ 5892 w 862733"/>
                <a:gd name="connsiteY10" fmla="*/ 481708 h 858255"/>
                <a:gd name="connsiteX11" fmla="*/ 15533 w 862733"/>
                <a:gd name="connsiteY11" fmla="*/ 387973 h 858255"/>
                <a:gd name="connsiteX12" fmla="*/ 64276 w 862733"/>
                <a:gd name="connsiteY12" fmla="*/ 243888 h 858255"/>
                <a:gd name="connsiteX13" fmla="*/ 136050 w 862733"/>
                <a:gd name="connsiteY13" fmla="*/ 145868 h 858255"/>
                <a:gd name="connsiteX14" fmla="*/ 298881 w 862733"/>
                <a:gd name="connsiteY14" fmla="*/ 44634 h 858255"/>
                <a:gd name="connsiteX15" fmla="*/ 361550 w 862733"/>
                <a:gd name="connsiteY15" fmla="*/ 19459 h 858255"/>
                <a:gd name="connsiteX16" fmla="*/ 492244 w 862733"/>
                <a:gd name="connsiteY16" fmla="*/ 4462 h 858255"/>
                <a:gd name="connsiteX17" fmla="*/ 675429 w 862733"/>
                <a:gd name="connsiteY17" fmla="*/ 91770 h 858255"/>
                <a:gd name="connsiteX18" fmla="*/ 817371 w 862733"/>
                <a:gd name="connsiteY18" fmla="*/ 261028 h 858255"/>
                <a:gd name="connsiteX19" fmla="*/ 848437 w 862733"/>
                <a:gd name="connsiteY19" fmla="*/ 356371 h 858255"/>
                <a:gd name="connsiteX20" fmla="*/ 861293 w 862733"/>
                <a:gd name="connsiteY20" fmla="*/ 514917 h 858255"/>
                <a:gd name="connsiteX21" fmla="*/ 845759 w 862733"/>
                <a:gd name="connsiteY21" fmla="*/ 669714 h 858255"/>
                <a:gd name="connsiteX22" fmla="*/ 822191 w 862733"/>
                <a:gd name="connsiteY22" fmla="*/ 754879 h 858255"/>
                <a:gd name="connsiteX23" fmla="*/ 765950 w 862733"/>
                <a:gd name="connsiteY23" fmla="*/ 842722 h 858255"/>
                <a:gd name="connsiteX24" fmla="*/ 744525 w 862733"/>
                <a:gd name="connsiteY24" fmla="*/ 858256 h 858255"/>
                <a:gd name="connsiteX25" fmla="*/ 768628 w 862733"/>
                <a:gd name="connsiteY25" fmla="*/ 746309 h 858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62733" h="858255">
                  <a:moveTo>
                    <a:pt x="768628" y="746309"/>
                  </a:moveTo>
                  <a:cubicBezTo>
                    <a:pt x="777199" y="703994"/>
                    <a:pt x="771842" y="676677"/>
                    <a:pt x="752560" y="639183"/>
                  </a:cubicBezTo>
                  <a:cubicBezTo>
                    <a:pt x="747203" y="629006"/>
                    <a:pt x="724171" y="608652"/>
                    <a:pt x="713459" y="604903"/>
                  </a:cubicBezTo>
                  <a:cubicBezTo>
                    <a:pt x="648112" y="584549"/>
                    <a:pt x="596156" y="563659"/>
                    <a:pt x="538308" y="525094"/>
                  </a:cubicBezTo>
                  <a:cubicBezTo>
                    <a:pt x="476175" y="483315"/>
                    <a:pt x="427433" y="427609"/>
                    <a:pt x="380297" y="371368"/>
                  </a:cubicBezTo>
                  <a:cubicBezTo>
                    <a:pt x="349230" y="334410"/>
                    <a:pt x="319771" y="296380"/>
                    <a:pt x="290847" y="258350"/>
                  </a:cubicBezTo>
                  <a:cubicBezTo>
                    <a:pt x="281206" y="245495"/>
                    <a:pt x="275849" y="244960"/>
                    <a:pt x="264601" y="256208"/>
                  </a:cubicBezTo>
                  <a:cubicBezTo>
                    <a:pt x="186935" y="333339"/>
                    <a:pt x="131229" y="425467"/>
                    <a:pt x="86236" y="525094"/>
                  </a:cubicBezTo>
                  <a:cubicBezTo>
                    <a:pt x="71239" y="558839"/>
                    <a:pt x="59455" y="593655"/>
                    <a:pt x="58384" y="632220"/>
                  </a:cubicBezTo>
                  <a:cubicBezTo>
                    <a:pt x="39101" y="585085"/>
                    <a:pt x="19283" y="537949"/>
                    <a:pt x="0" y="491349"/>
                  </a:cubicBezTo>
                  <a:cubicBezTo>
                    <a:pt x="3749" y="489207"/>
                    <a:pt x="6427" y="486529"/>
                    <a:pt x="5892" y="481708"/>
                  </a:cubicBezTo>
                  <a:cubicBezTo>
                    <a:pt x="2678" y="449570"/>
                    <a:pt x="10177" y="418504"/>
                    <a:pt x="15533" y="387973"/>
                  </a:cubicBezTo>
                  <a:cubicBezTo>
                    <a:pt x="24103" y="337624"/>
                    <a:pt x="39637" y="289417"/>
                    <a:pt x="64276" y="243888"/>
                  </a:cubicBezTo>
                  <a:cubicBezTo>
                    <a:pt x="83558" y="207466"/>
                    <a:pt x="107126" y="173721"/>
                    <a:pt x="136050" y="145868"/>
                  </a:cubicBezTo>
                  <a:cubicBezTo>
                    <a:pt x="182114" y="100875"/>
                    <a:pt x="228714" y="53740"/>
                    <a:pt x="298881" y="44634"/>
                  </a:cubicBezTo>
                  <a:cubicBezTo>
                    <a:pt x="320306" y="41956"/>
                    <a:pt x="340661" y="28030"/>
                    <a:pt x="361550" y="19459"/>
                  </a:cubicBezTo>
                  <a:cubicBezTo>
                    <a:pt x="403865" y="1248"/>
                    <a:pt x="445644" y="-5179"/>
                    <a:pt x="492244" y="4462"/>
                  </a:cubicBezTo>
                  <a:cubicBezTo>
                    <a:pt x="561340" y="18388"/>
                    <a:pt x="619723" y="51597"/>
                    <a:pt x="675429" y="91770"/>
                  </a:cubicBezTo>
                  <a:cubicBezTo>
                    <a:pt x="737026" y="136227"/>
                    <a:pt x="785233" y="191932"/>
                    <a:pt x="817371" y="261028"/>
                  </a:cubicBezTo>
                  <a:cubicBezTo>
                    <a:pt x="831297" y="291559"/>
                    <a:pt x="842010" y="323162"/>
                    <a:pt x="848437" y="356371"/>
                  </a:cubicBezTo>
                  <a:cubicBezTo>
                    <a:pt x="858079" y="408862"/>
                    <a:pt x="866113" y="461890"/>
                    <a:pt x="861293" y="514917"/>
                  </a:cubicBezTo>
                  <a:cubicBezTo>
                    <a:pt x="856472" y="566337"/>
                    <a:pt x="857007" y="618829"/>
                    <a:pt x="845759" y="669714"/>
                  </a:cubicBezTo>
                  <a:cubicBezTo>
                    <a:pt x="839332" y="698102"/>
                    <a:pt x="833440" y="728098"/>
                    <a:pt x="822191" y="754879"/>
                  </a:cubicBezTo>
                  <a:cubicBezTo>
                    <a:pt x="808265" y="788088"/>
                    <a:pt x="794874" y="809513"/>
                    <a:pt x="765950" y="842722"/>
                  </a:cubicBezTo>
                  <a:cubicBezTo>
                    <a:pt x="763808" y="845936"/>
                    <a:pt x="747739" y="858256"/>
                    <a:pt x="744525" y="858256"/>
                  </a:cubicBezTo>
                  <a:cubicBezTo>
                    <a:pt x="752560" y="823975"/>
                    <a:pt x="764343" y="778447"/>
                    <a:pt x="768628" y="746309"/>
                  </a:cubicBezTo>
                  <a:close/>
                </a:path>
              </a:pathLst>
            </a:custGeom>
            <a:solidFill>
              <a:srgbClr val="8D4E22"/>
            </a:solidFill>
            <a:ln w="534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56EECEA0-AF10-4975-B10B-408A9745789C}"/>
                </a:ext>
              </a:extLst>
            </p:cNvPr>
            <p:cNvSpPr/>
            <p:nvPr/>
          </p:nvSpPr>
          <p:spPr>
            <a:xfrm>
              <a:off x="4250808" y="5103753"/>
              <a:ext cx="452680" cy="446835"/>
            </a:xfrm>
            <a:custGeom>
              <a:avLst/>
              <a:gdLst>
                <a:gd name="connsiteX0" fmla="*/ 68098 w 452680"/>
                <a:gd name="connsiteY0" fmla="*/ 153945 h 446835"/>
                <a:gd name="connsiteX1" fmla="*/ 148443 w 452680"/>
                <a:gd name="connsiteY1" fmla="*/ 9860 h 446835"/>
                <a:gd name="connsiteX2" fmla="*/ 167190 w 452680"/>
                <a:gd name="connsiteY2" fmla="*/ 5575 h 446835"/>
                <a:gd name="connsiteX3" fmla="*/ 168261 w 452680"/>
                <a:gd name="connsiteY3" fmla="*/ 7182 h 446835"/>
                <a:gd name="connsiteX4" fmla="*/ 208969 w 452680"/>
                <a:gd name="connsiteY4" fmla="*/ 68780 h 446835"/>
                <a:gd name="connsiteX5" fmla="*/ 214325 w 452680"/>
                <a:gd name="connsiteY5" fmla="*/ 76814 h 446835"/>
                <a:gd name="connsiteX6" fmla="*/ 233608 w 452680"/>
                <a:gd name="connsiteY6" fmla="*/ 127163 h 446835"/>
                <a:gd name="connsiteX7" fmla="*/ 220217 w 452680"/>
                <a:gd name="connsiteY7" fmla="*/ 200545 h 446835"/>
                <a:gd name="connsiteX8" fmla="*/ 230394 w 452680"/>
                <a:gd name="connsiteY8" fmla="*/ 221434 h 446835"/>
                <a:gd name="connsiteX9" fmla="*/ 261996 w 452680"/>
                <a:gd name="connsiteY9" fmla="*/ 264285 h 446835"/>
                <a:gd name="connsiteX10" fmla="*/ 263603 w 452680"/>
                <a:gd name="connsiteY10" fmla="*/ 289995 h 446835"/>
                <a:gd name="connsiteX11" fmla="*/ 297348 w 452680"/>
                <a:gd name="connsiteY11" fmla="*/ 340880 h 446835"/>
                <a:gd name="connsiteX12" fmla="*/ 440361 w 452680"/>
                <a:gd name="connsiteY12" fmla="*/ 429258 h 446835"/>
                <a:gd name="connsiteX13" fmla="*/ 452680 w 452680"/>
                <a:gd name="connsiteY13" fmla="*/ 438900 h 446835"/>
                <a:gd name="connsiteX14" fmla="*/ 182188 w 452680"/>
                <a:gd name="connsiteY14" fmla="*/ 434615 h 446835"/>
                <a:gd name="connsiteX15" fmla="*/ 144158 w 452680"/>
                <a:gd name="connsiteY15" fmla="*/ 405691 h 446835"/>
                <a:gd name="connsiteX16" fmla="*/ 20963 w 452680"/>
                <a:gd name="connsiteY16" fmla="*/ 277675 h 446835"/>
                <a:gd name="connsiteX17" fmla="*/ 13464 w 452680"/>
                <a:gd name="connsiteY17" fmla="*/ 233218 h 446835"/>
                <a:gd name="connsiteX18" fmla="*/ 68098 w 452680"/>
                <a:gd name="connsiteY18" fmla="*/ 153945 h 446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2680" h="446835">
                  <a:moveTo>
                    <a:pt x="68098" y="153945"/>
                  </a:moveTo>
                  <a:cubicBezTo>
                    <a:pt x="99701" y="108416"/>
                    <a:pt x="133981" y="64495"/>
                    <a:pt x="148443" y="9860"/>
                  </a:cubicBezTo>
                  <a:cubicBezTo>
                    <a:pt x="151657" y="-2459"/>
                    <a:pt x="158620" y="-2459"/>
                    <a:pt x="167190" y="5575"/>
                  </a:cubicBezTo>
                  <a:cubicBezTo>
                    <a:pt x="167726" y="6111"/>
                    <a:pt x="168261" y="6647"/>
                    <a:pt x="168261" y="7182"/>
                  </a:cubicBezTo>
                  <a:cubicBezTo>
                    <a:pt x="172546" y="33964"/>
                    <a:pt x="199863" y="45212"/>
                    <a:pt x="208969" y="68780"/>
                  </a:cubicBezTo>
                  <a:cubicBezTo>
                    <a:pt x="210040" y="71993"/>
                    <a:pt x="211647" y="75743"/>
                    <a:pt x="214325" y="76814"/>
                  </a:cubicBezTo>
                  <a:cubicBezTo>
                    <a:pt x="238964" y="86456"/>
                    <a:pt x="236822" y="107881"/>
                    <a:pt x="233608" y="127163"/>
                  </a:cubicBezTo>
                  <a:cubicBezTo>
                    <a:pt x="229323" y="151802"/>
                    <a:pt x="228787" y="176977"/>
                    <a:pt x="220217" y="200545"/>
                  </a:cubicBezTo>
                  <a:cubicBezTo>
                    <a:pt x="217003" y="209650"/>
                    <a:pt x="217539" y="217685"/>
                    <a:pt x="230394" y="221434"/>
                  </a:cubicBezTo>
                  <a:cubicBezTo>
                    <a:pt x="251819" y="226790"/>
                    <a:pt x="259854" y="243931"/>
                    <a:pt x="261996" y="264285"/>
                  </a:cubicBezTo>
                  <a:cubicBezTo>
                    <a:pt x="263068" y="272855"/>
                    <a:pt x="265210" y="281425"/>
                    <a:pt x="263603" y="289995"/>
                  </a:cubicBezTo>
                  <a:cubicBezTo>
                    <a:pt x="259318" y="317847"/>
                    <a:pt x="277530" y="329096"/>
                    <a:pt x="297348" y="340880"/>
                  </a:cubicBezTo>
                  <a:cubicBezTo>
                    <a:pt x="345555" y="369804"/>
                    <a:pt x="392690" y="399799"/>
                    <a:pt x="440361" y="429258"/>
                  </a:cubicBezTo>
                  <a:cubicBezTo>
                    <a:pt x="444646" y="431937"/>
                    <a:pt x="450002" y="433544"/>
                    <a:pt x="452680" y="438900"/>
                  </a:cubicBezTo>
                  <a:cubicBezTo>
                    <a:pt x="441432" y="456576"/>
                    <a:pt x="197721" y="439971"/>
                    <a:pt x="182188" y="434615"/>
                  </a:cubicBezTo>
                  <a:cubicBezTo>
                    <a:pt x="166654" y="429258"/>
                    <a:pt x="152192" y="421224"/>
                    <a:pt x="144158" y="405691"/>
                  </a:cubicBezTo>
                  <a:cubicBezTo>
                    <a:pt x="115769" y="350521"/>
                    <a:pt x="71312" y="311420"/>
                    <a:pt x="20963" y="277675"/>
                  </a:cubicBezTo>
                  <a:cubicBezTo>
                    <a:pt x="-2605" y="261606"/>
                    <a:pt x="-7961" y="260535"/>
                    <a:pt x="13464" y="233218"/>
                  </a:cubicBezTo>
                  <a:cubicBezTo>
                    <a:pt x="32211" y="208043"/>
                    <a:pt x="49351" y="180191"/>
                    <a:pt x="68098" y="153945"/>
                  </a:cubicBezTo>
                  <a:close/>
                </a:path>
              </a:pathLst>
            </a:custGeom>
            <a:solidFill>
              <a:srgbClr val="FDC383"/>
            </a:solidFill>
            <a:ln w="534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B2E4927A-A800-4194-B9FF-BA9790795762}"/>
                </a:ext>
              </a:extLst>
            </p:cNvPr>
            <p:cNvSpPr/>
            <p:nvPr/>
          </p:nvSpPr>
          <p:spPr>
            <a:xfrm>
              <a:off x="4661710" y="5542653"/>
              <a:ext cx="244401" cy="105465"/>
            </a:xfrm>
            <a:custGeom>
              <a:avLst/>
              <a:gdLst>
                <a:gd name="connsiteX0" fmla="*/ 0 w 244401"/>
                <a:gd name="connsiteY0" fmla="*/ 8034 h 105465"/>
                <a:gd name="connsiteX1" fmla="*/ 41243 w 244401"/>
                <a:gd name="connsiteY1" fmla="*/ 0 h 105465"/>
                <a:gd name="connsiteX2" fmla="*/ 82487 w 244401"/>
                <a:gd name="connsiteY2" fmla="*/ 28924 h 105465"/>
                <a:gd name="connsiteX3" fmla="*/ 148905 w 244401"/>
                <a:gd name="connsiteY3" fmla="*/ 50349 h 105465"/>
                <a:gd name="connsiteX4" fmla="*/ 244247 w 244401"/>
                <a:gd name="connsiteY4" fmla="*/ 41779 h 105465"/>
                <a:gd name="connsiteX5" fmla="*/ 244247 w 244401"/>
                <a:gd name="connsiteY5" fmla="*/ 60526 h 105465"/>
                <a:gd name="connsiteX6" fmla="*/ 243712 w 244401"/>
                <a:gd name="connsiteY6" fmla="*/ 72310 h 105465"/>
                <a:gd name="connsiteX7" fmla="*/ 183185 w 244401"/>
                <a:gd name="connsiteY7" fmla="*/ 104983 h 105465"/>
                <a:gd name="connsiteX8" fmla="*/ 50349 w 244401"/>
                <a:gd name="connsiteY8" fmla="*/ 77666 h 105465"/>
                <a:gd name="connsiteX9" fmla="*/ 0 w 244401"/>
                <a:gd name="connsiteY9" fmla="*/ 8034 h 105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4401" h="105465">
                  <a:moveTo>
                    <a:pt x="0" y="8034"/>
                  </a:moveTo>
                  <a:cubicBezTo>
                    <a:pt x="13391" y="4285"/>
                    <a:pt x="25175" y="5356"/>
                    <a:pt x="41243" y="0"/>
                  </a:cubicBezTo>
                  <a:cubicBezTo>
                    <a:pt x="55705" y="5892"/>
                    <a:pt x="70703" y="18211"/>
                    <a:pt x="82487" y="28924"/>
                  </a:cubicBezTo>
                  <a:cubicBezTo>
                    <a:pt x="103376" y="47135"/>
                    <a:pt x="115696" y="53027"/>
                    <a:pt x="148905" y="50349"/>
                  </a:cubicBezTo>
                  <a:cubicBezTo>
                    <a:pt x="172473" y="47671"/>
                    <a:pt x="220679" y="44457"/>
                    <a:pt x="244247" y="41779"/>
                  </a:cubicBezTo>
                  <a:cubicBezTo>
                    <a:pt x="243712" y="64811"/>
                    <a:pt x="244783" y="46064"/>
                    <a:pt x="244247" y="60526"/>
                  </a:cubicBezTo>
                  <a:cubicBezTo>
                    <a:pt x="244247" y="64276"/>
                    <a:pt x="243712" y="68561"/>
                    <a:pt x="243712" y="72310"/>
                  </a:cubicBezTo>
                  <a:cubicBezTo>
                    <a:pt x="232999" y="100162"/>
                    <a:pt x="207289" y="103912"/>
                    <a:pt x="183185" y="104983"/>
                  </a:cubicBezTo>
                  <a:cubicBezTo>
                    <a:pt x="137121" y="107126"/>
                    <a:pt x="91057" y="102841"/>
                    <a:pt x="50349" y="77666"/>
                  </a:cubicBezTo>
                  <a:cubicBezTo>
                    <a:pt x="22496" y="61597"/>
                    <a:pt x="9641" y="36958"/>
                    <a:pt x="0" y="8034"/>
                  </a:cubicBezTo>
                  <a:close/>
                </a:path>
              </a:pathLst>
            </a:custGeom>
            <a:solidFill>
              <a:schemeClr val="accent2"/>
            </a:solidFill>
            <a:ln w="534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D0F7D0B1-56BD-4CF3-9535-227F0583A326}"/>
                </a:ext>
              </a:extLst>
            </p:cNvPr>
            <p:cNvSpPr/>
            <p:nvPr/>
          </p:nvSpPr>
          <p:spPr>
            <a:xfrm>
              <a:off x="5447103" y="5486257"/>
              <a:ext cx="496742" cy="509240"/>
            </a:xfrm>
            <a:custGeom>
              <a:avLst/>
              <a:gdLst>
                <a:gd name="connsiteX0" fmla="*/ 166956 w 496742"/>
                <a:gd name="connsiteY0" fmla="*/ 28008 h 509240"/>
                <a:gd name="connsiteX1" fmla="*/ 274082 w 496742"/>
                <a:gd name="connsiteY1" fmla="*/ 9797 h 509240"/>
                <a:gd name="connsiteX2" fmla="*/ 479764 w 496742"/>
                <a:gd name="connsiteY2" fmla="*/ 155 h 509240"/>
                <a:gd name="connsiteX3" fmla="*/ 496368 w 496742"/>
                <a:gd name="connsiteY3" fmla="*/ 18902 h 509240"/>
                <a:gd name="connsiteX4" fmla="*/ 464231 w 496742"/>
                <a:gd name="connsiteY4" fmla="*/ 347779 h 509240"/>
                <a:gd name="connsiteX5" fmla="*/ 448697 w 496742"/>
                <a:gd name="connsiteY5" fmla="*/ 495077 h 509240"/>
                <a:gd name="connsiteX6" fmla="*/ 436378 w 496742"/>
                <a:gd name="connsiteY6" fmla="*/ 507932 h 509240"/>
                <a:gd name="connsiteX7" fmla="*/ 222662 w 496742"/>
                <a:gd name="connsiteY7" fmla="*/ 504183 h 509240"/>
                <a:gd name="connsiteX8" fmla="*/ 105359 w 496742"/>
                <a:gd name="connsiteY8" fmla="*/ 485971 h 509240"/>
                <a:gd name="connsiteX9" fmla="*/ 7874 w 496742"/>
                <a:gd name="connsiteY9" fmla="*/ 431873 h 509240"/>
                <a:gd name="connsiteX10" fmla="*/ 375 w 496742"/>
                <a:gd name="connsiteY10" fmla="*/ 410448 h 509240"/>
                <a:gd name="connsiteX11" fmla="*/ 166956 w 496742"/>
                <a:gd name="connsiteY11" fmla="*/ 28008 h 50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6742" h="509240">
                  <a:moveTo>
                    <a:pt x="166956" y="28008"/>
                  </a:moveTo>
                  <a:cubicBezTo>
                    <a:pt x="172848" y="18902"/>
                    <a:pt x="272475" y="22651"/>
                    <a:pt x="274082" y="9797"/>
                  </a:cubicBezTo>
                  <a:cubicBezTo>
                    <a:pt x="342643" y="6583"/>
                    <a:pt x="411203" y="3904"/>
                    <a:pt x="479764" y="155"/>
                  </a:cubicBezTo>
                  <a:cubicBezTo>
                    <a:pt x="494762" y="-916"/>
                    <a:pt x="497975" y="3369"/>
                    <a:pt x="496368" y="18902"/>
                  </a:cubicBezTo>
                  <a:cubicBezTo>
                    <a:pt x="485120" y="128706"/>
                    <a:pt x="474943" y="237975"/>
                    <a:pt x="464231" y="347779"/>
                  </a:cubicBezTo>
                  <a:cubicBezTo>
                    <a:pt x="459410" y="397057"/>
                    <a:pt x="453518" y="445799"/>
                    <a:pt x="448697" y="495077"/>
                  </a:cubicBezTo>
                  <a:cubicBezTo>
                    <a:pt x="447626" y="504183"/>
                    <a:pt x="446019" y="507932"/>
                    <a:pt x="436378" y="507932"/>
                  </a:cubicBezTo>
                  <a:cubicBezTo>
                    <a:pt x="365139" y="510074"/>
                    <a:pt x="293900" y="510074"/>
                    <a:pt x="222662" y="504183"/>
                  </a:cubicBezTo>
                  <a:cubicBezTo>
                    <a:pt x="183025" y="500433"/>
                    <a:pt x="143924" y="496684"/>
                    <a:pt x="105359" y="485971"/>
                  </a:cubicBezTo>
                  <a:cubicBezTo>
                    <a:pt x="55545" y="472045"/>
                    <a:pt x="41619" y="470974"/>
                    <a:pt x="7874" y="431873"/>
                  </a:cubicBezTo>
                  <a:cubicBezTo>
                    <a:pt x="2518" y="425445"/>
                    <a:pt x="-1232" y="419553"/>
                    <a:pt x="375" y="410448"/>
                  </a:cubicBezTo>
                  <a:cubicBezTo>
                    <a:pt x="8945" y="362241"/>
                    <a:pt x="135890" y="85320"/>
                    <a:pt x="166956" y="28008"/>
                  </a:cubicBezTo>
                  <a:close/>
                </a:path>
              </a:pathLst>
            </a:custGeom>
            <a:solidFill>
              <a:schemeClr val="accent2"/>
            </a:solidFill>
            <a:ln w="534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26A2C5ED-BE12-4414-9C81-235863613C11}"/>
                </a:ext>
              </a:extLst>
            </p:cNvPr>
            <p:cNvSpPr/>
            <p:nvPr/>
          </p:nvSpPr>
          <p:spPr>
            <a:xfrm>
              <a:off x="5446847" y="5069439"/>
              <a:ext cx="167246" cy="266076"/>
            </a:xfrm>
            <a:custGeom>
              <a:avLst/>
              <a:gdLst>
                <a:gd name="connsiteX0" fmla="*/ 631 w 167246"/>
                <a:gd name="connsiteY0" fmla="*/ 235394 h 266076"/>
                <a:gd name="connsiteX1" fmla="*/ 20449 w 167246"/>
                <a:gd name="connsiteY1" fmla="*/ 149158 h 266076"/>
                <a:gd name="connsiteX2" fmla="*/ 47767 w 167246"/>
                <a:gd name="connsiteY2" fmla="*/ 19000 h 266076"/>
                <a:gd name="connsiteX3" fmla="*/ 97044 w 167246"/>
                <a:gd name="connsiteY3" fmla="*/ 7752 h 266076"/>
                <a:gd name="connsiteX4" fmla="*/ 153285 w 167246"/>
                <a:gd name="connsiteY4" fmla="*/ 789 h 266076"/>
                <a:gd name="connsiteX5" fmla="*/ 166141 w 167246"/>
                <a:gd name="connsiteY5" fmla="*/ 15250 h 266076"/>
                <a:gd name="connsiteX6" fmla="*/ 127040 w 167246"/>
                <a:gd name="connsiteY6" fmla="*/ 251463 h 266076"/>
                <a:gd name="connsiteX7" fmla="*/ 104543 w 167246"/>
                <a:gd name="connsiteY7" fmla="*/ 264318 h 266076"/>
                <a:gd name="connsiteX8" fmla="*/ 631 w 167246"/>
                <a:gd name="connsiteY8" fmla="*/ 235394 h 266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246" h="266076">
                  <a:moveTo>
                    <a:pt x="631" y="235394"/>
                  </a:moveTo>
                  <a:cubicBezTo>
                    <a:pt x="-3654" y="203792"/>
                    <a:pt x="15093" y="178082"/>
                    <a:pt x="20449" y="149158"/>
                  </a:cubicBezTo>
                  <a:cubicBezTo>
                    <a:pt x="28484" y="105772"/>
                    <a:pt x="48302" y="64528"/>
                    <a:pt x="47767" y="19000"/>
                  </a:cubicBezTo>
                  <a:cubicBezTo>
                    <a:pt x="61157" y="2931"/>
                    <a:pt x="80975" y="12037"/>
                    <a:pt x="97044" y="7752"/>
                  </a:cubicBezTo>
                  <a:cubicBezTo>
                    <a:pt x="115256" y="2931"/>
                    <a:pt x="135074" y="4538"/>
                    <a:pt x="153285" y="789"/>
                  </a:cubicBezTo>
                  <a:cubicBezTo>
                    <a:pt x="168819" y="-2425"/>
                    <a:pt x="168283" y="4538"/>
                    <a:pt x="166141" y="15250"/>
                  </a:cubicBezTo>
                  <a:cubicBezTo>
                    <a:pt x="152750" y="93988"/>
                    <a:pt x="139895" y="172726"/>
                    <a:pt x="127040" y="251463"/>
                  </a:cubicBezTo>
                  <a:cubicBezTo>
                    <a:pt x="124362" y="263783"/>
                    <a:pt x="120077" y="269139"/>
                    <a:pt x="104543" y="264318"/>
                  </a:cubicBezTo>
                  <a:cubicBezTo>
                    <a:pt x="70799" y="253070"/>
                    <a:pt x="35447" y="245036"/>
                    <a:pt x="631" y="235394"/>
                  </a:cubicBezTo>
                  <a:close/>
                </a:path>
              </a:pathLst>
            </a:custGeom>
            <a:solidFill>
              <a:schemeClr val="accent2"/>
            </a:solidFill>
            <a:ln w="534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97791F66-ED04-4853-8A58-85C489084827}"/>
                </a:ext>
              </a:extLst>
            </p:cNvPr>
            <p:cNvSpPr/>
            <p:nvPr/>
          </p:nvSpPr>
          <p:spPr>
            <a:xfrm>
              <a:off x="4881006" y="5093260"/>
              <a:ext cx="616552" cy="245796"/>
            </a:xfrm>
            <a:custGeom>
              <a:avLst/>
              <a:gdLst>
                <a:gd name="connsiteX0" fmla="*/ 616287 w 616552"/>
                <a:gd name="connsiteY0" fmla="*/ 0 h 245796"/>
                <a:gd name="connsiteX1" fmla="*/ 467381 w 616552"/>
                <a:gd name="connsiteY1" fmla="*/ 5356 h 245796"/>
                <a:gd name="connsiteX2" fmla="*/ 301336 w 616552"/>
                <a:gd name="connsiteY2" fmla="*/ 8570 h 245796"/>
                <a:gd name="connsiteX3" fmla="*/ 8347 w 616552"/>
                <a:gd name="connsiteY3" fmla="*/ 158546 h 245796"/>
                <a:gd name="connsiteX4" fmla="*/ 1919 w 616552"/>
                <a:gd name="connsiteY4" fmla="*/ 185864 h 245796"/>
                <a:gd name="connsiteX5" fmla="*/ 89227 w 616552"/>
                <a:gd name="connsiteY5" fmla="*/ 219073 h 245796"/>
                <a:gd name="connsiteX6" fmla="*/ 222599 w 616552"/>
                <a:gd name="connsiteY6" fmla="*/ 165510 h 245796"/>
                <a:gd name="connsiteX7" fmla="*/ 299194 w 616552"/>
                <a:gd name="connsiteY7" fmla="*/ 156939 h 245796"/>
                <a:gd name="connsiteX8" fmla="*/ 223134 w 616552"/>
                <a:gd name="connsiteY8" fmla="*/ 191755 h 245796"/>
                <a:gd name="connsiteX9" fmla="*/ 178141 w 616552"/>
                <a:gd name="connsiteY9" fmla="*/ 206217 h 245796"/>
                <a:gd name="connsiteX10" fmla="*/ 160466 w 616552"/>
                <a:gd name="connsiteY10" fmla="*/ 224964 h 245796"/>
                <a:gd name="connsiteX11" fmla="*/ 181891 w 616552"/>
                <a:gd name="connsiteY11" fmla="*/ 244783 h 245796"/>
                <a:gd name="connsiteX12" fmla="*/ 199567 w 616552"/>
                <a:gd name="connsiteY12" fmla="*/ 244783 h 245796"/>
                <a:gd name="connsiteX13" fmla="*/ 285267 w 616552"/>
                <a:gd name="connsiteY13" fmla="*/ 230856 h 245796"/>
                <a:gd name="connsiteX14" fmla="*/ 572365 w 616552"/>
                <a:gd name="connsiteY14" fmla="*/ 202468 h 245796"/>
                <a:gd name="connsiteX15" fmla="*/ 572365 w 616552"/>
                <a:gd name="connsiteY15" fmla="*/ 202468 h 245796"/>
                <a:gd name="connsiteX16" fmla="*/ 616287 w 616552"/>
                <a:gd name="connsiteY16" fmla="*/ 0 h 245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16552" h="245796">
                  <a:moveTo>
                    <a:pt x="616287" y="0"/>
                  </a:moveTo>
                  <a:cubicBezTo>
                    <a:pt x="572901" y="0"/>
                    <a:pt x="511303" y="4821"/>
                    <a:pt x="467381" y="5356"/>
                  </a:cubicBezTo>
                  <a:cubicBezTo>
                    <a:pt x="412212" y="7499"/>
                    <a:pt x="356506" y="7499"/>
                    <a:pt x="301336" y="8570"/>
                  </a:cubicBezTo>
                  <a:cubicBezTo>
                    <a:pt x="178677" y="11784"/>
                    <a:pt x="90834" y="78738"/>
                    <a:pt x="8347" y="158546"/>
                  </a:cubicBezTo>
                  <a:cubicBezTo>
                    <a:pt x="848" y="166045"/>
                    <a:pt x="-2366" y="175151"/>
                    <a:pt x="1919" y="185864"/>
                  </a:cubicBezTo>
                  <a:cubicBezTo>
                    <a:pt x="16381" y="222822"/>
                    <a:pt x="53340" y="236748"/>
                    <a:pt x="89227" y="219073"/>
                  </a:cubicBezTo>
                  <a:cubicBezTo>
                    <a:pt x="132613" y="198183"/>
                    <a:pt x="173856" y="172473"/>
                    <a:pt x="222599" y="165510"/>
                  </a:cubicBezTo>
                  <a:cubicBezTo>
                    <a:pt x="246166" y="162296"/>
                    <a:pt x="268663" y="153190"/>
                    <a:pt x="299194" y="156939"/>
                  </a:cubicBezTo>
                  <a:cubicBezTo>
                    <a:pt x="271877" y="174080"/>
                    <a:pt x="247238" y="182650"/>
                    <a:pt x="223134" y="191755"/>
                  </a:cubicBezTo>
                  <a:cubicBezTo>
                    <a:pt x="208137" y="197112"/>
                    <a:pt x="192603" y="200861"/>
                    <a:pt x="178141" y="206217"/>
                  </a:cubicBezTo>
                  <a:cubicBezTo>
                    <a:pt x="169571" y="209431"/>
                    <a:pt x="159930" y="214252"/>
                    <a:pt x="160466" y="224964"/>
                  </a:cubicBezTo>
                  <a:cubicBezTo>
                    <a:pt x="161001" y="237820"/>
                    <a:pt x="171178" y="242105"/>
                    <a:pt x="181891" y="244783"/>
                  </a:cubicBezTo>
                  <a:cubicBezTo>
                    <a:pt x="187783" y="246390"/>
                    <a:pt x="193675" y="245854"/>
                    <a:pt x="199567" y="244783"/>
                  </a:cubicBezTo>
                  <a:cubicBezTo>
                    <a:pt x="227955" y="239962"/>
                    <a:pt x="256343" y="234070"/>
                    <a:pt x="285267" y="230856"/>
                  </a:cubicBezTo>
                  <a:cubicBezTo>
                    <a:pt x="376860" y="221751"/>
                    <a:pt x="561117" y="189613"/>
                    <a:pt x="572365" y="202468"/>
                  </a:cubicBezTo>
                  <a:cubicBezTo>
                    <a:pt x="572365" y="202468"/>
                    <a:pt x="572365" y="202468"/>
                    <a:pt x="572365" y="202468"/>
                  </a:cubicBezTo>
                  <a:cubicBezTo>
                    <a:pt x="583077" y="136586"/>
                    <a:pt x="620036" y="57312"/>
                    <a:pt x="616287" y="0"/>
                  </a:cubicBezTo>
                  <a:close/>
                </a:path>
              </a:pathLst>
            </a:custGeom>
            <a:solidFill>
              <a:srgbClr val="FDC484"/>
            </a:solidFill>
            <a:ln w="5345" cap="flat">
              <a:noFill/>
              <a:prstDash val="solid"/>
              <a:miter/>
            </a:ln>
          </p:spPr>
          <p:txBody>
            <a:bodyPr rtlCol="0" anchor="ctr"/>
            <a:lstStyle/>
            <a:p>
              <a:endParaRPr lang="en-US"/>
            </a:p>
          </p:txBody>
        </p:sp>
      </p:grpSp>
    </p:spTree>
    <p:extLst>
      <p:ext uri="{BB962C8B-B14F-4D97-AF65-F5344CB8AC3E}">
        <p14:creationId xmlns:p14="http://schemas.microsoft.com/office/powerpoint/2010/main" val="364121930"/>
      </p:ext>
    </p:extLst>
  </p:cSld>
  <p:clrMapOvr>
    <a:masterClrMapping/>
  </p:clrMapOvr>
</p:sld>
</file>

<file path=ppt/theme/theme1.xml><?xml version="1.0" encoding="utf-8"?>
<a:theme xmlns:a="http://schemas.openxmlformats.org/drawingml/2006/main" name="Contents Slide Master">
  <a:themeElements>
    <a:clrScheme name="ALLPPT - COLOR 001">
      <a:dk1>
        <a:sysClr val="windowText" lastClr="000000"/>
      </a:dk1>
      <a:lt1>
        <a:sysClr val="window" lastClr="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ction Break Slide Master">
  <a:themeElements>
    <a:clrScheme name="ALLPPT - COLOR 001">
      <a:dk1>
        <a:sysClr val="windowText" lastClr="000000"/>
      </a:dk1>
      <a:lt1>
        <a:sysClr val="window" lastClr="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4229</TotalTime>
  <Words>1518</Words>
  <Application>Microsoft Office PowerPoint</Application>
  <PresentationFormat>Widescreen</PresentationFormat>
  <Paragraphs>177</Paragraphs>
  <Slides>20</Slides>
  <Notes>0</Notes>
  <HiddenSlides>10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20</vt:i4>
      </vt:variant>
    </vt:vector>
  </HeadingPairs>
  <TitlesOfParts>
    <vt:vector size="26" baseType="lpstr">
      <vt:lpstr>Arial</vt:lpstr>
      <vt:lpstr>Calibri</vt:lpstr>
      <vt:lpstr>IRANYekan</vt:lpstr>
      <vt:lpstr>Wingdings</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کلان داده</vt:lpstr>
      <vt:lpstr>PowerPoint Presentation</vt:lpstr>
      <vt:lpstr>مجموعه داده‌هایی که بیش از حد بزرگ یا پیچیده هستند</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Isabella</cp:lastModifiedBy>
  <cp:revision>13</cp:revision>
  <dcterms:created xsi:type="dcterms:W3CDTF">2020-01-20T05:08:25Z</dcterms:created>
  <dcterms:modified xsi:type="dcterms:W3CDTF">2024-05-26T20:44:45Z</dcterms:modified>
</cp:coreProperties>
</file>