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0A"/>
    <a:srgbClr val="01B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12/01/2018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12/01/2018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12/01/2018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12/01/2018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647728" y="3789040"/>
            <a:ext cx="4896544" cy="918949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00E90A"/>
                </a:solidFill>
              </a:rPr>
              <a:t>CUCUZZA COIN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2A0258-85EE-47A3-98A6-282EC221C2A4}"/>
              </a:ext>
            </a:extLst>
          </p:cNvPr>
          <p:cNvSpPr txBox="1"/>
          <p:nvPr/>
        </p:nvSpPr>
        <p:spPr>
          <a:xfrm>
            <a:off x="9192344" y="522920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E90A"/>
                </a:solidFill>
                <a:latin typeface="+mj-lt"/>
              </a:rPr>
              <a:t>By Armando Pezzimenti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FF36A93-9D4C-4ECE-8079-ABEB4EE99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904" y="-14523"/>
            <a:ext cx="9148465" cy="6858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1F3A74-9D74-4CAE-A894-1F7B105B8B3A}"/>
              </a:ext>
            </a:extLst>
          </p:cNvPr>
          <p:cNvSpPr txBox="1"/>
          <p:nvPr/>
        </p:nvSpPr>
        <p:spPr>
          <a:xfrm>
            <a:off x="4943872" y="2260315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token made by MINOARO ZAPPO,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english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means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«small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pumpkin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».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reason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why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creator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uses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identify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cultural and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geographic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provenance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fact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used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only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calabrian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dialect.The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words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Cucuzza and Calabria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both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start with «C»,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coincidence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 No, I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don’t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think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so. ;)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7792" y="548680"/>
            <a:ext cx="8316416" cy="619472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E90A"/>
                </a:solidFill>
              </a:rPr>
              <a:t>PURPOSE AND CONTEXT OF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27016-5ECF-407F-A015-9E79ACC8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04864"/>
            <a:ext cx="9144000" cy="32563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solidFill>
                  <a:srgbClr val="00E90A"/>
                </a:solidFill>
                <a:latin typeface="+mj-lt"/>
              </a:rPr>
              <a:t>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purpose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increment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developing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companies. 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are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lot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companies in the world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garantee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salary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plus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commision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based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on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overtired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done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given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period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time;  from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here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comes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idea.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 err="1">
                <a:solidFill>
                  <a:srgbClr val="00E90A"/>
                </a:solidFill>
                <a:latin typeface="+mj-lt"/>
              </a:rPr>
              <a:t>What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would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happen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decides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give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addition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payment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also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month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 And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increments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base of the work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quality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and so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key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concept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but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not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only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and I can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explain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better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other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mechanisms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2FB256-FA5C-458A-998F-FF343F12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668" y="548680"/>
            <a:ext cx="5724636" cy="619472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rgbClr val="00E90A"/>
                </a:solidFill>
              </a:rPr>
              <a:t>CUCUZZA COIN 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7FE5B0-066D-4489-BA7B-A4BC3EB794CD}"/>
              </a:ext>
            </a:extLst>
          </p:cNvPr>
          <p:cNvSpPr txBox="1"/>
          <p:nvPr/>
        </p:nvSpPr>
        <p:spPr>
          <a:xfrm>
            <a:off x="1757518" y="1484784"/>
            <a:ext cx="8460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E90A"/>
                </a:solidFill>
                <a:latin typeface="+mj-lt"/>
              </a:rPr>
              <a:t>1)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Every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of a 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uses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can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collect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spend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buy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products of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another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use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same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mechanism.E.g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:</a:t>
            </a:r>
          </a:p>
          <a:p>
            <a:pPr algn="just"/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E90A"/>
                </a:solidFill>
                <a:latin typeface="+mj-lt"/>
              </a:rPr>
              <a:t>Companies A and B use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E90A"/>
                </a:solidFill>
                <a:latin typeface="+mj-lt"/>
              </a:rPr>
              <a:t>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can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spend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received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buy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some product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produced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by the company B,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without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using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his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salary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;</a:t>
            </a:r>
          </a:p>
          <a:p>
            <a:pPr algn="just"/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algn="just"/>
            <a:r>
              <a:rPr lang="it-IT" sz="2000" dirty="0">
                <a:solidFill>
                  <a:srgbClr val="00E90A"/>
                </a:solidFill>
                <a:latin typeface="+mj-lt"/>
              </a:rPr>
              <a:t>With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mechanism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companies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have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, for the companies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are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selling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meanwhile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for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greater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profit.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6CE82AC2-7A14-4586-AF13-941C164E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672" y="548680"/>
            <a:ext cx="5688632" cy="619472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00E90A"/>
                </a:solidFill>
              </a:rPr>
              <a:t>CUCUZZA COIN ADVANTAGES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D6377E-705E-4584-89EA-C52F2E996F05}"/>
              </a:ext>
            </a:extLst>
          </p:cNvPr>
          <p:cNvSpPr txBox="1"/>
          <p:nvPr/>
        </p:nvSpPr>
        <p:spPr>
          <a:xfrm>
            <a:off x="1523492" y="2132856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2)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can’t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increase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, the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ensure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him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month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amount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;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smallest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part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MINOARO ( nickname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used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by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creator).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mechanism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been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ideated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encourage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increase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  <a:p>
            <a:pPr algn="just"/>
            <a:endParaRPr lang="it-IT" dirty="0">
              <a:solidFill>
                <a:srgbClr val="00E90A"/>
              </a:solidFill>
              <a:latin typeface="+mj-lt"/>
            </a:endParaRPr>
          </a:p>
          <a:p>
            <a:pPr algn="just"/>
            <a:endParaRPr lang="it-IT" dirty="0">
              <a:solidFill>
                <a:srgbClr val="00E90A"/>
              </a:solidFill>
              <a:latin typeface="+mj-lt"/>
            </a:endParaRPr>
          </a:p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3)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When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another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all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must be transfer to the buyer company. So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can stay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quiet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403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Informatica 16x9</vt:lpstr>
      <vt:lpstr>CUCUZZA COIN</vt:lpstr>
      <vt:lpstr>Presentazione standard di PowerPoint</vt:lpstr>
      <vt:lpstr>PURPOSE AND CONTEXT OF APPLICATION</vt:lpstr>
      <vt:lpstr>CUCUZZA COIN ADVANTAGES</vt:lpstr>
      <vt:lpstr>CUCUZZA COIN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2017-12-14T15:26:04Z</dcterms:created>
  <dcterms:modified xsi:type="dcterms:W3CDTF">2018-01-12T12:37:08Z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