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58" r:id="rId4"/>
    <p:sldId id="274" r:id="rId5"/>
    <p:sldId id="270" r:id="rId6"/>
    <p:sldId id="273" r:id="rId7"/>
    <p:sldId id="280" r:id="rId8"/>
    <p:sldId id="276" r:id="rId9"/>
    <p:sldId id="259" r:id="rId10"/>
    <p:sldId id="281" r:id="rId11"/>
    <p:sldId id="275" r:id="rId12"/>
    <p:sldId id="277" r:id="rId13"/>
    <p:sldId id="278" r:id="rId14"/>
    <p:sldId id="279" r:id="rId15"/>
    <p:sldId id="271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2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6" algn="l" defTabSz="9142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28" algn="l" defTabSz="9142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43" algn="l" defTabSz="9142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57" algn="l" defTabSz="9142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73" algn="l" defTabSz="9142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85" algn="l" defTabSz="9142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00" algn="l" defTabSz="9142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15" algn="l" defTabSz="9142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7" autoAdjust="0"/>
    <p:restoredTop sz="94660"/>
  </p:normalViewPr>
  <p:slideViewPr>
    <p:cSldViewPr>
      <p:cViewPr varScale="1">
        <p:scale>
          <a:sx n="112" d="100"/>
          <a:sy n="112" d="100"/>
        </p:scale>
        <p:origin x="-10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CA4CD-FBCC-43B1-A746-32F2879DC2C6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D7D4A-D306-42B8-9DB5-222725CD0F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014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6" algn="l" defTabSz="9142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28" algn="l" defTabSz="9142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43" algn="l" defTabSz="9142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57" algn="l" defTabSz="9142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73" algn="l" defTabSz="9142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85" algn="l" defTabSz="9142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00" algn="l" defTabSz="9142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15" algn="l" defTabSz="9142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10F27FF0-3DC7-44D6-B6E6-71E9E8AED533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9219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A14B73B7-FA99-48A5-813F-CA710C24C25C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7700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72315" y="293688"/>
            <a:ext cx="2193925" cy="6240462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87365" y="293688"/>
            <a:ext cx="6432550" cy="6240462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4D839BF4-E7CD-43B0-9AD2-77DC942C13F0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2255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1480" y="1261078"/>
            <a:ext cx="8230195" cy="77362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6903" y="2153753"/>
            <a:ext cx="8230195" cy="3972013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6749F2-4A4F-46C8-A46E-047B97A21870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6618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05D40DF7-8E55-46A2-8851-2523F9FFC11B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2398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87363" y="1706563"/>
            <a:ext cx="4313237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0" y="1706563"/>
            <a:ext cx="4313238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D94EA903-5826-434C-AB1C-FBABEF7498B0}" type="datetime1">
              <a:rPr lang="en-US" smtClean="0"/>
              <a:t>10/23/2019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364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4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29" indent="0">
              <a:buNone/>
              <a:defRPr sz="1600" b="1"/>
            </a:lvl4pPr>
            <a:lvl5pPr marL="1828571" indent="0">
              <a:buNone/>
              <a:defRPr sz="1600" b="1"/>
            </a:lvl5pPr>
            <a:lvl6pPr marL="2285715" indent="0">
              <a:buNone/>
              <a:defRPr sz="1600" b="1"/>
            </a:lvl6pPr>
            <a:lvl7pPr marL="2742857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7" y="153511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4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29" indent="0">
              <a:buNone/>
              <a:defRPr sz="1600" b="1"/>
            </a:lvl4pPr>
            <a:lvl5pPr marL="1828571" indent="0">
              <a:buNone/>
              <a:defRPr sz="1600" b="1"/>
            </a:lvl5pPr>
            <a:lvl6pPr marL="2285715" indent="0">
              <a:buNone/>
              <a:defRPr sz="1600" b="1"/>
            </a:lvl6pPr>
            <a:lvl7pPr marL="2742857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2174877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7FAB1251-316C-496E-8BBC-5046338F3C15}" type="datetime1">
              <a:rPr lang="en-US" smtClean="0"/>
              <a:t>10/23/2019</a:t>
            </a:fld>
            <a:endParaRPr lang="en-US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1310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7DF3A7F7-3C17-47EE-82B7-4E55127743C0}" type="datetime1">
              <a:rPr lang="en-US" smtClean="0"/>
              <a:t>10/23/2019</a:t>
            </a:fld>
            <a:endParaRPr lang="en-US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3334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61EEC89-A618-4C02-B7B1-644E23518DC5}" type="datetime1">
              <a:rPr lang="en-US" smtClean="0"/>
              <a:t>10/23/2019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40997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2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4" indent="0">
              <a:buNone/>
              <a:defRPr sz="1200"/>
            </a:lvl2pPr>
            <a:lvl3pPr marL="914286" indent="0">
              <a:buNone/>
              <a:defRPr sz="1000"/>
            </a:lvl3pPr>
            <a:lvl4pPr marL="1371429" indent="0">
              <a:buNone/>
              <a:defRPr sz="900"/>
            </a:lvl4pPr>
            <a:lvl5pPr marL="1828571" indent="0">
              <a:buNone/>
              <a:defRPr sz="900"/>
            </a:lvl5pPr>
            <a:lvl6pPr marL="2285715" indent="0">
              <a:buNone/>
              <a:defRPr sz="900"/>
            </a:lvl6pPr>
            <a:lvl7pPr marL="2742857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616AE48C-841E-46E7-9444-587BEEF03919}" type="datetime1">
              <a:rPr lang="en-US" smtClean="0"/>
              <a:t>10/23/2019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5878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44" indent="0">
              <a:buNone/>
              <a:defRPr sz="2800"/>
            </a:lvl2pPr>
            <a:lvl3pPr marL="914286" indent="0">
              <a:buNone/>
              <a:defRPr sz="2400"/>
            </a:lvl3pPr>
            <a:lvl4pPr marL="1371429" indent="0">
              <a:buNone/>
              <a:defRPr sz="2000"/>
            </a:lvl4pPr>
            <a:lvl5pPr marL="1828571" indent="0">
              <a:buNone/>
              <a:defRPr sz="2000"/>
            </a:lvl5pPr>
            <a:lvl6pPr marL="2285715" indent="0">
              <a:buNone/>
              <a:defRPr sz="2000"/>
            </a:lvl6pPr>
            <a:lvl7pPr marL="2742857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4" indent="0">
              <a:buNone/>
              <a:defRPr sz="1200"/>
            </a:lvl2pPr>
            <a:lvl3pPr marL="914286" indent="0">
              <a:buNone/>
              <a:defRPr sz="1000"/>
            </a:lvl3pPr>
            <a:lvl4pPr marL="1371429" indent="0">
              <a:buNone/>
              <a:defRPr sz="900"/>
            </a:lvl4pPr>
            <a:lvl5pPr marL="1828571" indent="0">
              <a:buNone/>
              <a:defRPr sz="900"/>
            </a:lvl5pPr>
            <a:lvl6pPr marL="2285715" indent="0">
              <a:buNone/>
              <a:defRPr sz="900"/>
            </a:lvl6pPr>
            <a:lvl7pPr marL="2742857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638E02CF-0E4A-489F-8AEA-F0A2D02762F2}" type="datetime1">
              <a:rPr lang="en-US" smtClean="0"/>
              <a:t>10/23/2019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0296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D:\TelecomNancy\présentation\Image1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88"/>
            <a:ext cx="9142512" cy="685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6903" y="275333"/>
            <a:ext cx="823019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6903" y="1599903"/>
            <a:ext cx="8230195" cy="452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6903" y="6356450"/>
            <a:ext cx="2134195" cy="364628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fld id="{E9532D65-2F5F-4008-8D6E-1A1FFE616816}" type="datetime1">
              <a:rPr lang="en-US" smtClean="0"/>
              <a:t>10/23/2019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3903" y="6356450"/>
            <a:ext cx="2896195" cy="364628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2903" y="6356450"/>
            <a:ext cx="2134195" cy="364628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‹N°›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677794" y="832188"/>
            <a:ext cx="3466207" cy="3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725" tIns="42863" rIns="85725" bIns="42863">
            <a:spAutoFit/>
          </a:bodyPr>
          <a:lstStyle/>
          <a:p>
            <a:pPr algn="ctr" defTabSz="913805">
              <a:defRPr/>
            </a:pPr>
            <a:r>
              <a:rPr lang="fr-FR" dirty="0" smtClean="0">
                <a:solidFill>
                  <a:srgbClr val="105FA0"/>
                </a:solidFill>
              </a:rPr>
              <a:t>[Outil</a:t>
            </a:r>
            <a:r>
              <a:rPr lang="fr-FR" baseline="0" dirty="0" smtClean="0">
                <a:solidFill>
                  <a:srgbClr val="105FA0"/>
                </a:solidFill>
              </a:rPr>
              <a:t> exploration NN</a:t>
            </a:r>
            <a:r>
              <a:rPr lang="fr-FR" dirty="0" smtClean="0">
                <a:solidFill>
                  <a:srgbClr val="105FA0"/>
                </a:solidFill>
              </a:rPr>
              <a:t>]</a:t>
            </a:r>
            <a:endParaRPr lang="fr-FR" dirty="0">
              <a:solidFill>
                <a:srgbClr val="105FA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75497" y="378282"/>
            <a:ext cx="3382643" cy="363562"/>
          </a:xfrm>
          <a:prstGeom prst="rect">
            <a:avLst/>
          </a:prstGeom>
          <a:noFill/>
        </p:spPr>
        <p:txBody>
          <a:bodyPr wrap="square" lIns="85725" tIns="42863" rIns="85725" bIns="42863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Projet Industriel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7" y="38327"/>
            <a:ext cx="906763" cy="11232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3805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380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91380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91380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91380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28625" algn="ctr" defTabSz="91380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857250" algn="ctr" defTabSz="91380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285875" algn="ctr" defTabSz="91380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714500" algn="ctr" defTabSz="91380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305" indent="-342305" algn="l" defTabSz="91380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53" indent="-284262" algn="l" defTabSz="91380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512" indent="-227708" algn="l" defTabSz="91380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03" indent="-227708" algn="l" defTabSz="91380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05" indent="-227708" algn="l" defTabSz="91380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86" indent="-228572" algn="l" defTabSz="91428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28" indent="-228572" algn="l" defTabSz="91428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1" indent="-228572" algn="l" defTabSz="91428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4" indent="-228572" algn="l" defTabSz="91428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9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1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5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7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4002" y="2130427"/>
            <a:ext cx="8514462" cy="1470025"/>
          </a:xfrm>
        </p:spPr>
        <p:txBody>
          <a:bodyPr/>
          <a:lstStyle/>
          <a:p>
            <a:r>
              <a:rPr lang="fr-FR" i="1" dirty="0" smtClean="0"/>
              <a:t>Outil graphique d’exploration du comportement de réseaux de neurones lors de leur apprentissage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industriel</a:t>
            </a:r>
          </a:p>
          <a:p>
            <a:r>
              <a:rPr lang="fr-FR" dirty="0"/>
              <a:t>Ministère des Armées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2" y="3935436"/>
            <a:ext cx="1761897" cy="21825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88489"/>
            <a:ext cx="207645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6633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sujet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Représenter l‘inférence par les cartes d’activation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10</a:t>
            </a:fld>
            <a:endParaRPr kumimoji="0"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48" y="3501008"/>
            <a:ext cx="4536504" cy="223913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212976"/>
            <a:ext cx="1692995" cy="1630105"/>
          </a:xfrm>
          <a:prstGeom prst="rect">
            <a:avLst/>
          </a:prstGeom>
        </p:spPr>
      </p:pic>
      <p:pic>
        <p:nvPicPr>
          <p:cNvPr id="1026" name="Picture 2" descr="U:\Mes documents\gestion_equipe\sujet_nancy\activation-map-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370869"/>
            <a:ext cx="1744163" cy="171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35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sujet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Stocker l’évolution de paramètres choisis a priori lors de l’apprentissage : </a:t>
            </a:r>
            <a:r>
              <a:rPr lang="fr-FR" dirty="0" err="1" smtClean="0"/>
              <a:t>TensorBoard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11</a:t>
            </a:fld>
            <a:endParaRPr kumimoji="0"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342068"/>
            <a:ext cx="6084168" cy="301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45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sujet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Comment explorer le comportement d’un modèle en temps réel lors de l’apprentissage ?</a:t>
            </a:r>
          </a:p>
          <a:p>
            <a:pPr lvl="1"/>
            <a:r>
              <a:rPr lang="fr-FR" dirty="0" smtClean="0"/>
              <a:t>Repérer visuellement des régularités et des anomalies lors de l’apprentissage</a:t>
            </a:r>
          </a:p>
          <a:p>
            <a:pPr lvl="1"/>
            <a:r>
              <a:rPr lang="fr-FR" dirty="0" smtClean="0"/>
              <a:t>Ne pas avoir d’</a:t>
            </a:r>
            <a:r>
              <a:rPr lang="fr-FR" i="1" dirty="0" smtClean="0"/>
              <a:t>a priori </a:t>
            </a:r>
            <a:r>
              <a:rPr lang="fr-FR" dirty="0" smtClean="0"/>
              <a:t>sur ce que l’on cherche à observer</a:t>
            </a:r>
          </a:p>
          <a:p>
            <a:pPr lvl="1"/>
            <a:r>
              <a:rPr lang="fr-FR" dirty="0" smtClean="0"/>
              <a:t>Visualiser globalement le réseau ou se focaliser sur certaines couches 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43625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sujet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In-situ </a:t>
            </a:r>
            <a:r>
              <a:rPr lang="fr-FR" dirty="0" err="1" smtClean="0"/>
              <a:t>visualization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Enjeux d’innovation technique : </a:t>
            </a:r>
          </a:p>
          <a:p>
            <a:pPr lvl="1"/>
            <a:r>
              <a:rPr lang="fr-FR" dirty="0" err="1" smtClean="0"/>
              <a:t>Eviter</a:t>
            </a:r>
            <a:r>
              <a:rPr lang="fr-FR" dirty="0" smtClean="0"/>
              <a:t> la copie massive de données sur disques</a:t>
            </a:r>
          </a:p>
          <a:p>
            <a:pPr lvl="1"/>
            <a:r>
              <a:rPr lang="fr-FR" dirty="0" smtClean="0"/>
              <a:t>Favoriser le transfert direct en temps réel entre le simulateur de données et le </a:t>
            </a:r>
            <a:r>
              <a:rPr lang="fr-FR" dirty="0" err="1" smtClean="0"/>
              <a:t>visualiseur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21201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Détails techniques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Environnement UNIX</a:t>
            </a:r>
          </a:p>
          <a:p>
            <a:endParaRPr lang="fr-FR" dirty="0" smtClean="0"/>
          </a:p>
          <a:p>
            <a:r>
              <a:rPr lang="fr-FR" dirty="0" smtClean="0"/>
              <a:t>Mode distribué sur plusieurs calculateurs GPU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16918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Intérêts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6903" y="2153753"/>
            <a:ext cx="8579593" cy="3972013"/>
          </a:xfrm>
        </p:spPr>
        <p:txBody>
          <a:bodyPr/>
          <a:lstStyle/>
          <a:p>
            <a:r>
              <a:rPr lang="fr-FR" dirty="0" smtClean="0"/>
              <a:t>Contribuer aux développements de réseaux de neurones performants en proposant un outillage adapté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Manipulation massive de données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15</a:t>
            </a:fld>
            <a:endParaRPr kumimoji="0" lang="en-US"/>
          </a:p>
        </p:txBody>
      </p:sp>
      <p:pic>
        <p:nvPicPr>
          <p:cNvPr id="5122" name="Picture 2" descr="G:\clipart\WhiteMen\13656549-vecteur-man-3d-assis-sur-ampoule-en-pensant-a-idees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553749"/>
            <a:ext cx="2271949" cy="25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414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de votre attention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16</a:t>
            </a:fld>
            <a:endParaRPr kumimoji="0" lang="en-US"/>
          </a:p>
        </p:txBody>
      </p:sp>
      <p:pic>
        <p:nvPicPr>
          <p:cNvPr id="2052" name="Picture 4" descr="D:\TelecomNancy\présentation\interroga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582044"/>
            <a:ext cx="2592288" cy="3157626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03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de l’équipe</a:t>
            </a:r>
          </a:p>
          <a:p>
            <a:endParaRPr lang="fr-FR" dirty="0"/>
          </a:p>
          <a:p>
            <a:r>
              <a:rPr lang="fr-FR" dirty="0"/>
              <a:t>Présentation du sujet</a:t>
            </a:r>
          </a:p>
          <a:p>
            <a:endParaRPr lang="fr-FR" dirty="0"/>
          </a:p>
          <a:p>
            <a:r>
              <a:rPr lang="fr-FR" dirty="0"/>
              <a:t>Questions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5256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l’entreprise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Ministère des Armées</a:t>
            </a:r>
          </a:p>
          <a:p>
            <a:pPr lvl="1"/>
            <a:r>
              <a:rPr lang="fr-FR" dirty="0"/>
              <a:t>38 Md€ (3</a:t>
            </a:r>
            <a:r>
              <a:rPr lang="fr-FR" baseline="30000" dirty="0"/>
              <a:t>ème</a:t>
            </a:r>
            <a:r>
              <a:rPr lang="fr-FR" dirty="0"/>
              <a:t> plus important)</a:t>
            </a:r>
          </a:p>
          <a:p>
            <a:pPr lvl="1"/>
            <a:r>
              <a:rPr lang="fr-FR" dirty="0"/>
              <a:t>430 000 personnes</a:t>
            </a:r>
          </a:p>
          <a:p>
            <a:endParaRPr lang="fr-FR" dirty="0"/>
          </a:p>
          <a:p>
            <a:r>
              <a:rPr lang="fr-FR" dirty="0"/>
              <a:t>Missions</a:t>
            </a:r>
          </a:p>
          <a:p>
            <a:pPr lvl="1"/>
            <a:r>
              <a:rPr lang="fr-FR" dirty="0"/>
              <a:t>Assurer la défense de la France</a:t>
            </a:r>
          </a:p>
          <a:p>
            <a:pPr lvl="1"/>
            <a:r>
              <a:rPr lang="fr-FR" dirty="0"/>
              <a:t>Défendre les intérêts de la France dans le monde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3</a:t>
            </a:fld>
            <a:endParaRPr kumimoji="0" lang="en-US"/>
          </a:p>
        </p:txBody>
      </p:sp>
      <p:pic>
        <p:nvPicPr>
          <p:cNvPr id="5" name="Image 6" descr="C:\Users\Pascal\Pictures\repfrancais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0152" y="3068960"/>
            <a:ext cx="2509973" cy="135674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0761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Appui opérationnel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Développement et déploiement d’outils d’appui aux opérationnels. </a:t>
            </a:r>
          </a:p>
          <a:p>
            <a:endParaRPr lang="fr-FR" dirty="0"/>
          </a:p>
          <a:p>
            <a:r>
              <a:rPr lang="fr-FR" dirty="0"/>
              <a:t>Télécommunication</a:t>
            </a:r>
          </a:p>
          <a:p>
            <a:endParaRPr lang="fr-FR" dirty="0"/>
          </a:p>
          <a:p>
            <a:r>
              <a:rPr lang="fr-FR" dirty="0"/>
              <a:t>Système de géolocalisation.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2825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Appui opérationnel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Notre activité</a:t>
            </a:r>
          </a:p>
          <a:p>
            <a:pPr lvl="1"/>
            <a:r>
              <a:rPr lang="fr-FR" dirty="0"/>
              <a:t>Développement d’outils</a:t>
            </a:r>
          </a:p>
          <a:p>
            <a:pPr lvl="1"/>
            <a:r>
              <a:rPr lang="fr-FR" dirty="0"/>
              <a:t>Qualification des produits</a:t>
            </a:r>
          </a:p>
          <a:p>
            <a:pPr lvl="1"/>
            <a:r>
              <a:rPr lang="fr-FR" dirty="0"/>
              <a:t>Déploiement au profit des équipes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2230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sujet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6903" y="2153753"/>
            <a:ext cx="8363569" cy="3972013"/>
          </a:xfrm>
        </p:spPr>
        <p:txBody>
          <a:bodyPr/>
          <a:lstStyle/>
          <a:p>
            <a:r>
              <a:rPr lang="fr-FR" b="1" dirty="0" smtClean="0"/>
              <a:t>Les réseaux de Neurones profonds sont …</a:t>
            </a:r>
          </a:p>
          <a:p>
            <a:pPr lvl="1"/>
            <a:r>
              <a:rPr lang="fr-FR" dirty="0" smtClean="0"/>
              <a:t>Plusieurs couches d’abstractions</a:t>
            </a:r>
          </a:p>
          <a:p>
            <a:pPr lvl="1"/>
            <a:r>
              <a:rPr lang="fr-FR" dirty="0" smtClean="0"/>
              <a:t>Une couche décisionnelle </a:t>
            </a:r>
          </a:p>
          <a:p>
            <a:r>
              <a:rPr lang="fr-FR" b="1" dirty="0" smtClean="0"/>
              <a:t>… un potentiel important pour les armées…</a:t>
            </a:r>
          </a:p>
          <a:p>
            <a:pPr lvl="1"/>
            <a:r>
              <a:rPr lang="fr-FR" dirty="0" smtClean="0"/>
              <a:t>Traitement des communications</a:t>
            </a:r>
          </a:p>
          <a:p>
            <a:pPr lvl="1"/>
            <a:r>
              <a:rPr lang="fr-FR" dirty="0" smtClean="0"/>
              <a:t>Sécurité des réseaux</a:t>
            </a:r>
          </a:p>
          <a:p>
            <a:r>
              <a:rPr lang="fr-FR" b="1" dirty="0" smtClean="0"/>
              <a:t>... qui doit être mieux compris pour être bien utilisé.</a:t>
            </a:r>
            <a:endParaRPr lang="fr-FR" b="1" dirty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4911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sujet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6903" y="2153753"/>
            <a:ext cx="8507585" cy="3972013"/>
          </a:xfrm>
        </p:spPr>
        <p:txBody>
          <a:bodyPr/>
          <a:lstStyle/>
          <a:p>
            <a:r>
              <a:rPr lang="fr-FR" dirty="0" smtClean="0"/>
              <a:t>« Utiliser » les réseaux de neurones </a:t>
            </a:r>
          </a:p>
          <a:p>
            <a:pPr lvl="1"/>
            <a:r>
              <a:rPr lang="fr-FR" dirty="0" smtClean="0"/>
              <a:t>Apprentissage</a:t>
            </a:r>
          </a:p>
          <a:p>
            <a:pPr lvl="2"/>
            <a:r>
              <a:rPr lang="fr-FR" dirty="0" smtClean="0"/>
              <a:t>Les apprendre depuis des données massives</a:t>
            </a:r>
          </a:p>
          <a:p>
            <a:pPr lvl="2"/>
            <a:r>
              <a:rPr lang="fr-FR" dirty="0" smtClean="0"/>
              <a:t>Les adapter à partir de données choisies</a:t>
            </a:r>
          </a:p>
          <a:p>
            <a:pPr lvl="1"/>
            <a:r>
              <a:rPr lang="fr-FR" dirty="0" smtClean="0"/>
              <a:t>Inférence</a:t>
            </a:r>
          </a:p>
          <a:p>
            <a:pPr lvl="2"/>
            <a:r>
              <a:rPr lang="fr-FR" dirty="0" smtClean="0"/>
              <a:t>Les intégrer dans les systèmes d’information une fois appris pour prendre des décisions</a:t>
            </a:r>
          </a:p>
          <a:p>
            <a:r>
              <a:rPr lang="fr-FR" dirty="0" smtClean="0"/>
              <a:t>Amener la confiance en caractérisant ces systèmes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7793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sujet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Apprentissage d’un réseau de neurones</a:t>
            </a:r>
          </a:p>
          <a:p>
            <a:pPr lvl="1"/>
            <a:r>
              <a:rPr lang="fr-FR" dirty="0"/>
              <a:t>Une dizaine de couches</a:t>
            </a:r>
          </a:p>
          <a:p>
            <a:pPr lvl="1"/>
            <a:r>
              <a:rPr lang="fr-FR" dirty="0"/>
              <a:t>Des milliers de cellules </a:t>
            </a:r>
            <a:r>
              <a:rPr lang="fr-FR" dirty="0" smtClean="0"/>
              <a:t>activées</a:t>
            </a:r>
          </a:p>
          <a:p>
            <a:pPr lvl="1"/>
            <a:r>
              <a:rPr lang="fr-FR" dirty="0" smtClean="0"/>
              <a:t>Des centaines de </a:t>
            </a:r>
            <a:r>
              <a:rPr lang="fr-FR" dirty="0"/>
              <a:t>m</a:t>
            </a:r>
            <a:r>
              <a:rPr lang="fr-FR" dirty="0" smtClean="0"/>
              <a:t>illiers de </a:t>
            </a:r>
            <a:r>
              <a:rPr lang="fr-FR" dirty="0" err="1" smtClean="0"/>
              <a:t>batchs</a:t>
            </a:r>
            <a:r>
              <a:rPr lang="fr-FR" dirty="0" smtClean="0"/>
              <a:t> de données d’apprentissage</a:t>
            </a:r>
          </a:p>
          <a:p>
            <a:pPr lvl="1"/>
            <a:r>
              <a:rPr lang="fr-FR" dirty="0" smtClean="0"/>
              <a:t>Des centaines de millions de paramètres à optimiser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7112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Présentation du sujet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Représenter la prise de décision  du réseau de neurones : des propositions existent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9</a:t>
            </a:fld>
            <a:endParaRPr kumimoji="0"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29000"/>
            <a:ext cx="2603813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429598"/>
            <a:ext cx="3096344" cy="2102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90171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Nat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themeNath</Template>
  <TotalTime>13156</TotalTime>
  <Words>334</Words>
  <Application>Microsoft Office PowerPoint</Application>
  <PresentationFormat>Affichage à l'écran (4:3)</PresentationFormat>
  <Paragraphs>93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themeNath</vt:lpstr>
      <vt:lpstr>Outil graphique d’exploration du comportement de réseaux de neurones lors de leur apprentissage</vt:lpstr>
      <vt:lpstr>Plan</vt:lpstr>
      <vt:lpstr>Présentation de l’entreprise</vt:lpstr>
      <vt:lpstr>Appui opérationnel</vt:lpstr>
      <vt:lpstr>Appui opérationnel</vt:lpstr>
      <vt:lpstr>Présentation du sujet</vt:lpstr>
      <vt:lpstr>Présentation du sujet</vt:lpstr>
      <vt:lpstr>Présentation du sujet</vt:lpstr>
      <vt:lpstr>Présentation du sujet</vt:lpstr>
      <vt:lpstr>Présentation du sujet</vt:lpstr>
      <vt:lpstr>Présentation du sujet</vt:lpstr>
      <vt:lpstr>Présentation du sujet</vt:lpstr>
      <vt:lpstr>Présentation du sujet</vt:lpstr>
      <vt:lpstr>Détails techniques</vt:lpstr>
      <vt:lpstr>Intérêts</vt:lpstr>
      <vt:lpstr>Merci de votre attention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d’un réseau maillé de capteurs sans fils</dc:title>
  <dc:creator>AMRN</dc:creator>
  <cp:lastModifiedBy>N/A</cp:lastModifiedBy>
  <cp:revision>83</cp:revision>
  <dcterms:created xsi:type="dcterms:W3CDTF">2014-08-28T06:59:40Z</dcterms:created>
  <dcterms:modified xsi:type="dcterms:W3CDTF">2019-10-23T12:11:08Z</dcterms:modified>
</cp:coreProperties>
</file>